
<file path=[Content_Types].xml><?xml version="1.0" encoding="utf-8"?>
<Types xmlns="http://schemas.openxmlformats.org/package/2006/content-types">
  <Default Extension="fntdata" ContentType="application/x-fontdata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72" r:id="rId2"/>
    <p:sldId id="271" r:id="rId3"/>
    <p:sldId id="256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</p:sldIdLst>
  <p:sldSz cx="12192000" cy="6858000"/>
  <p:notesSz cx="6858000" cy="9144000"/>
  <p:embeddedFontLst>
    <p:embeddedFont>
      <p:font typeface="Annie BTN" panose="030C0506040109040306" pitchFamily="66" charset="0"/>
      <p:regular r:id="rId17"/>
    </p:embeddedFont>
    <p:embeddedFont>
      <p:font typeface="Calibri" panose="020F0502020204030204" pitchFamily="34" charset="0"/>
      <p:regular r:id="rId18"/>
      <p:bold r:id="rId19"/>
      <p:italic r:id="rId20"/>
      <p:boldItalic r:id="rId21"/>
    </p:embeddedFont>
    <p:embeddedFont>
      <p:font typeface="Calibri Light" panose="020F0302020204030204" pitchFamily="34" charset="0"/>
      <p:regular r:id="rId22"/>
      <p:italic r:id="rId23"/>
    </p:embeddedFont>
    <p:embeddedFont>
      <p:font typeface="Harrington" panose="04040505050A02020702" pitchFamily="82" charset="0"/>
      <p:regular r:id="rId2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72C4"/>
    <a:srgbClr val="D0DBF0"/>
    <a:srgbClr val="7030A0"/>
    <a:srgbClr val="E6E6E6"/>
    <a:srgbClr val="9E480E"/>
    <a:srgbClr val="000000"/>
    <a:srgbClr val="760000"/>
    <a:srgbClr val="00827F"/>
    <a:srgbClr val="182B4C"/>
    <a:srgbClr val="00323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4" autoAdjust="0"/>
    <p:restoredTop sz="94660"/>
  </p:normalViewPr>
  <p:slideViewPr>
    <p:cSldViewPr snapToGrid="0">
      <p:cViewPr varScale="1">
        <p:scale>
          <a:sx n="100" d="100"/>
          <a:sy n="100" d="100"/>
        </p:scale>
        <p:origin x="96" y="3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8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7.fntdata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6.fntdata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E3E6C0-77C4-4E28-AC15-C4EE1705D67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833F983-77AA-4795-B1E7-5072EB86918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000445-8FBF-4325-8728-3BDD927899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8E9960-8973-4CF6-A646-737D6D230D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56E604-0830-4686-A834-12623CE1E4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113924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2C84CA-25FF-453D-89C7-2AE9C41391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2FA31D5-F9E8-4950-B8A8-3493A4DB1CE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62D849F-A028-4CC9-8C59-257C25B1D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C87E39-BB06-45B5-AFEA-F5D3577FD6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57E55C-7C88-4631-B580-A02E65809A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334958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08CF255-2216-4DA0-A95E-45BA51E8CDE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861BC56-86C1-4721-AA64-A0A008D114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395CF0C-EA48-4F34-AF6A-442266C372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940B5E-4D91-40DB-869C-1F90B85A87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EF292AC-4E0B-461D-8AFD-6AEC7C4A2A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00243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7F1114-B29D-4E4C-9841-9CAC150BAC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EE5EAB-3AF7-4A36-B09E-6CDCF3B8593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38045E1-4B9B-4638-BAB1-3AAC6A32B2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D5BE72-681F-49C1-8BBC-97C7B15626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63AC1B-4A9A-4C18-BBA0-F7D9BEB49B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002244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ACBB88-EBBF-4C3F-9CCE-9014425C80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06D8253-3FEE-4E41-8AF3-16923E93264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2E778D-02CD-48C8-8ED8-3A39682EA9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D0D1FD-A454-4410-B785-0F2275C980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815B2E-6AC4-430C-BDE6-2441325526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21454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BA6B0D-0ACA-4E91-AB53-523C91A910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D14424A-D452-44CF-9EDC-84B5A8DEE28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88510E3-776A-4BF6-BB1F-650AD8B475D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A10C24E-1891-4FB2-81F8-4320F282BC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9F8C82B-469C-4D14-B002-D4812FED54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35A3A99-E6CE-4B1B-BB77-39601B2B15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216881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BD3F43-69D9-4BCB-A9F2-972FB5964D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7ED93FE-471F-4006-ABDE-4E3D91E614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6C82833-9684-4F3C-A46A-6D63624795F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0303423-A913-40BC-9075-213D27F0DEA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53D573D-157E-4240-93FE-EDBB98A5C5A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2104A2A-60FD-48F0-A0DD-2CBB840217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907BD18-57AE-49B2-A528-8BC36CC828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7D86C1E-4422-4539-B70B-FC1CAF55B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739905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F08A52-59F8-4BF9-8058-43A4F472B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B1106F4-3557-4886-A926-FBD8E514A0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553ED30-BB8F-4A19-8490-2FABC8E60D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25913E0-A896-4412-A265-2DC7AB28CE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51749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B8A9379-9561-47D0-8300-F8D0AF8DF7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1619695-2253-4F2A-A03A-1E948C0B37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C8D498-69C1-453F-8B97-21CF469A18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587484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6D3881-1205-4B2D-8E64-A4E4775DE6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0A5F396-0DC0-4CD1-ABE9-AEDF449B41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2B2B5CC-3640-40B1-9A05-91815BC3C43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B59D42F-A8F7-4CF3-9237-16FE19D889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0B52746-A429-443C-A164-4105022CE9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DBEA1A-E54B-4931-B3BB-966BA9A766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40717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0294F2-7CCD-491F-B4D5-38A3DB344B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C57B85-A162-4621-8136-309BBB54AB5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DB14FD8-2E0A-48E8-B022-64293514FDB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BC23BDC-DC60-4586-A0D5-34DE380E63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DC39514-34F6-4772-96C1-F6CCDBBAAC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9423F43-78EC-4B67-8FD1-11B2F0DF00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2895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1F3ED57-C4CD-4349-B073-2E43EB741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05FD63C-53F5-4D8D-B4E4-F70DA0B06B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2346E5-1D23-436D-B091-BD08893061E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12ECF9-F7B4-47DD-BE0E-314ECE3F7FE0}" type="datetimeFigureOut">
              <a:rPr lang="en-GB" smtClean="0"/>
              <a:t>11/06/2019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63526A-EFE1-484D-A909-6883CE71DDD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6326E44-2C2F-4C8D-844B-1D381BA6B10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FFA822-5460-4464-8580-0EDB49DB90B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63047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2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4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4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4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4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4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slide" Target="slide3.xml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microsoft.com/office/2007/relationships/hdphoto" Target="../media/hdphoto10.wdp"/><Relationship Id="rId42" Type="http://schemas.openxmlformats.org/officeDocument/2006/relationships/audio" Target="../media/audio1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openxmlformats.org/officeDocument/2006/relationships/image" Target="../media/image31.png"/><Relationship Id="rId38" Type="http://schemas.openxmlformats.org/officeDocument/2006/relationships/image" Target="../media/image34.png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microsoft.com/office/2007/relationships/hdphoto" Target="../media/hdphoto11.wdp"/><Relationship Id="rId41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0.png"/><Relationship Id="rId37" Type="http://schemas.openxmlformats.org/officeDocument/2006/relationships/image" Target="../media/image25.png"/><Relationship Id="rId40" Type="http://schemas.openxmlformats.org/officeDocument/2006/relationships/image" Target="../media/image33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35.png"/><Relationship Id="rId36" Type="http://schemas.microsoft.com/office/2007/relationships/hdphoto" Target="../media/hdphoto8.wdp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microsoft.com/office/2007/relationships/hdphoto" Target="../media/hdphoto7.wdp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openxmlformats.org/officeDocument/2006/relationships/image" Target="../media/image23.png"/><Relationship Id="rId35" Type="http://schemas.openxmlformats.org/officeDocument/2006/relationships/image" Target="../media/image24.png"/><Relationship Id="rId43" Type="http://schemas.openxmlformats.org/officeDocument/2006/relationships/audio" Target="../media/audio2.wav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2.png"/><Relationship Id="rId39" Type="http://schemas.openxmlformats.org/officeDocument/2006/relationships/slide" Target="slide14.xml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17.png"/><Relationship Id="rId34" Type="http://schemas.openxmlformats.org/officeDocument/2006/relationships/slide" Target="slide5.xml"/><Relationship Id="rId42" Type="http://schemas.openxmlformats.org/officeDocument/2006/relationships/slide" Target="slide4.xml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21.png"/><Relationship Id="rId33" Type="http://schemas.openxmlformats.org/officeDocument/2006/relationships/slide" Target="slide11.xml"/><Relationship Id="rId38" Type="http://schemas.openxmlformats.org/officeDocument/2006/relationships/slide" Target="slide7.xml"/><Relationship Id="rId2" Type="http://schemas.microsoft.com/office/2007/relationships/media" Target="../media/media1.mp3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4.png"/><Relationship Id="rId41" Type="http://schemas.openxmlformats.org/officeDocument/2006/relationships/slide" Target="slide9.xml"/><Relationship Id="rId1" Type="http://schemas.openxmlformats.org/officeDocument/2006/relationships/audio" Target="NULL" TargetMode="Externa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0.png"/><Relationship Id="rId32" Type="http://schemas.openxmlformats.org/officeDocument/2006/relationships/image" Target="../media/image26.png"/><Relationship Id="rId37" Type="http://schemas.openxmlformats.org/officeDocument/2006/relationships/slide" Target="slide13.xml"/><Relationship Id="rId40" Type="http://schemas.openxmlformats.org/officeDocument/2006/relationships/slide" Target="slide8.xml"/><Relationship Id="rId45" Type="http://schemas.openxmlformats.org/officeDocument/2006/relationships/image" Target="../media/image28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openxmlformats.org/officeDocument/2006/relationships/image" Target="../media/image19.png"/><Relationship Id="rId28" Type="http://schemas.microsoft.com/office/2007/relationships/hdphoto" Target="../media/hdphoto7.wdp"/><Relationship Id="rId36" Type="http://schemas.openxmlformats.org/officeDocument/2006/relationships/slide" Target="slide6.xml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25.png"/><Relationship Id="rId44" Type="http://schemas.openxmlformats.org/officeDocument/2006/relationships/image" Target="../media/image27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18.png"/><Relationship Id="rId27" Type="http://schemas.openxmlformats.org/officeDocument/2006/relationships/image" Target="../media/image23.png"/><Relationship Id="rId30" Type="http://schemas.microsoft.com/office/2007/relationships/hdphoto" Target="../media/hdphoto8.wdp"/><Relationship Id="rId35" Type="http://schemas.openxmlformats.org/officeDocument/2006/relationships/slide" Target="slide12.xml"/><Relationship Id="rId43" Type="http://schemas.openxmlformats.org/officeDocument/2006/relationships/slide" Target="slide10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1.png"/><Relationship Id="rId39" Type="http://schemas.openxmlformats.org/officeDocument/2006/relationships/image" Target="../media/image27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microsoft.com/office/2007/relationships/hdphoto" Target="../media/hdphoto8.wdp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20.png"/><Relationship Id="rId33" Type="http://schemas.openxmlformats.org/officeDocument/2006/relationships/image" Target="../media/image24.png"/><Relationship Id="rId38" Type="http://schemas.openxmlformats.org/officeDocument/2006/relationships/image" Target="../media/image33.png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microsoft.com/office/2007/relationships/hdphoto" Target="../media/hdphoto7.wdp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19.png"/><Relationship Id="rId32" Type="http://schemas.microsoft.com/office/2007/relationships/hdphoto" Target="../media/hdphoto10.wdp"/><Relationship Id="rId37" Type="http://schemas.openxmlformats.org/officeDocument/2006/relationships/slide" Target="slide3.xml"/><Relationship Id="rId40" Type="http://schemas.openxmlformats.org/officeDocument/2006/relationships/image" Target="../media/image28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3.png"/><Relationship Id="rId36" Type="http://schemas.openxmlformats.org/officeDocument/2006/relationships/image" Target="../media/image32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1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2.png"/><Relationship Id="rId30" Type="http://schemas.openxmlformats.org/officeDocument/2006/relationships/image" Target="../media/image30.png"/><Relationship Id="rId35" Type="http://schemas.openxmlformats.org/officeDocument/2006/relationships/image" Target="../media/image25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2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4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4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4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2.png"/><Relationship Id="rId18" Type="http://schemas.openxmlformats.org/officeDocument/2006/relationships/image" Target="../media/image15.png"/><Relationship Id="rId26" Type="http://schemas.openxmlformats.org/officeDocument/2006/relationships/image" Target="../media/image20.png"/><Relationship Id="rId39" Type="http://schemas.openxmlformats.org/officeDocument/2006/relationships/image" Target="../media/image33.png"/><Relationship Id="rId3" Type="http://schemas.openxmlformats.org/officeDocument/2006/relationships/audio" Target="../media/audio2.wav"/><Relationship Id="rId21" Type="http://schemas.openxmlformats.org/officeDocument/2006/relationships/image" Target="../media/image17.png"/><Relationship Id="rId34" Type="http://schemas.openxmlformats.org/officeDocument/2006/relationships/image" Target="../media/image24.png"/><Relationship Id="rId42" Type="http://schemas.openxmlformats.org/officeDocument/2006/relationships/audio" Target="../media/audio2.wav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image" Target="../media/image14.png"/><Relationship Id="rId25" Type="http://schemas.openxmlformats.org/officeDocument/2006/relationships/image" Target="../media/image19.png"/><Relationship Id="rId33" Type="http://schemas.microsoft.com/office/2007/relationships/hdphoto" Target="../media/hdphoto10.wdp"/><Relationship Id="rId38" Type="http://schemas.openxmlformats.org/officeDocument/2006/relationships/slide" Target="slide3.xml"/><Relationship Id="rId2" Type="http://schemas.openxmlformats.org/officeDocument/2006/relationships/audio" Target="../media/audio1.wav"/><Relationship Id="rId16" Type="http://schemas.microsoft.com/office/2007/relationships/hdphoto" Target="../media/hdphoto5.wdp"/><Relationship Id="rId20" Type="http://schemas.microsoft.com/office/2007/relationships/hdphoto" Target="../media/hdphoto6.wdp"/><Relationship Id="rId29" Type="http://schemas.openxmlformats.org/officeDocument/2006/relationships/image" Target="../media/image23.png"/><Relationship Id="rId41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24" Type="http://schemas.openxmlformats.org/officeDocument/2006/relationships/image" Target="../media/image28.png"/><Relationship Id="rId32" Type="http://schemas.openxmlformats.org/officeDocument/2006/relationships/image" Target="../media/image31.png"/><Relationship Id="rId37" Type="http://schemas.openxmlformats.org/officeDocument/2006/relationships/image" Target="../media/image34.png"/><Relationship Id="rId40" Type="http://schemas.openxmlformats.org/officeDocument/2006/relationships/image" Target="../media/image27.png"/><Relationship Id="rId5" Type="http://schemas.microsoft.com/office/2007/relationships/hdphoto" Target="../media/hdphoto1.wdp"/><Relationship Id="rId15" Type="http://schemas.openxmlformats.org/officeDocument/2006/relationships/image" Target="../media/image13.png"/><Relationship Id="rId23" Type="http://schemas.microsoft.com/office/2007/relationships/hdphoto" Target="../media/hdphoto9.wdp"/><Relationship Id="rId28" Type="http://schemas.openxmlformats.org/officeDocument/2006/relationships/image" Target="../media/image22.png"/><Relationship Id="rId36" Type="http://schemas.openxmlformats.org/officeDocument/2006/relationships/image" Target="../media/image25.png"/><Relationship Id="rId10" Type="http://schemas.openxmlformats.org/officeDocument/2006/relationships/image" Target="../media/image10.png"/><Relationship Id="rId19" Type="http://schemas.openxmlformats.org/officeDocument/2006/relationships/image" Target="../media/image16.png"/><Relationship Id="rId31" Type="http://schemas.openxmlformats.org/officeDocument/2006/relationships/image" Target="../media/image30.png"/><Relationship Id="rId4" Type="http://schemas.openxmlformats.org/officeDocument/2006/relationships/image" Target="../media/image7.png"/><Relationship Id="rId9" Type="http://schemas.openxmlformats.org/officeDocument/2006/relationships/hyperlink" Target="https://pixabay.com/en/riverbed-pebbles-wave-water-wet-261032/" TargetMode="External"/><Relationship Id="rId14" Type="http://schemas.microsoft.com/office/2007/relationships/hdphoto" Target="../media/hdphoto4.wdp"/><Relationship Id="rId22" Type="http://schemas.openxmlformats.org/officeDocument/2006/relationships/image" Target="../media/image29.png"/><Relationship Id="rId27" Type="http://schemas.openxmlformats.org/officeDocument/2006/relationships/image" Target="../media/image21.png"/><Relationship Id="rId30" Type="http://schemas.microsoft.com/office/2007/relationships/hdphoto" Target="../media/hdphoto7.wdp"/><Relationship Id="rId35" Type="http://schemas.microsoft.com/office/2007/relationships/hdphoto" Target="../media/hdphoto8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grass, outdoor&#10;&#10;Description automatically generated">
            <a:extLst>
              <a:ext uri="{FF2B5EF4-FFF2-40B4-BE49-F238E27FC236}">
                <a16:creationId xmlns:a16="http://schemas.microsoft.com/office/drawing/2014/main" id="{471FD619-23F7-47E8-9355-797258B01A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Rectangle 26">
            <a:hlinkClick r:id="rId3" action="ppaction://hlinksldjump"/>
            <a:extLst>
              <a:ext uri="{FF2B5EF4-FFF2-40B4-BE49-F238E27FC236}">
                <a16:creationId xmlns:a16="http://schemas.microsoft.com/office/drawing/2014/main" id="{8817AC61-C361-4E91-B9AA-EA432278AB06}"/>
              </a:ext>
            </a:extLst>
          </p:cNvPr>
          <p:cNvSpPr/>
          <p:nvPr/>
        </p:nvSpPr>
        <p:spPr>
          <a:xfrm>
            <a:off x="7196694" y="5401693"/>
            <a:ext cx="2944792" cy="707419"/>
          </a:xfrm>
          <a:prstGeom prst="rect">
            <a:avLst/>
          </a:prstGeom>
          <a:noFill/>
          <a:effectLst/>
        </p:spPr>
        <p:txBody>
          <a:bodyPr wrap="none" lIns="91440" tIns="45720" rIns="91440" bIns="45720" numCol="1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>
                  <a:solidFill>
                    <a:srgbClr val="FFFF00"/>
                  </a:solidFill>
                </a:ln>
                <a:solidFill>
                  <a:srgbClr val="FF0000"/>
                </a:solidFill>
                <a:effectLst>
                  <a:glow rad="139700">
                    <a:schemeClr val="tx1"/>
                  </a:glow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Annie BTN" panose="030C0506040109040306" pitchFamily="66" charset="0"/>
              </a:rPr>
              <a:t>PLAY</a:t>
            </a:r>
          </a:p>
        </p:txBody>
      </p:sp>
      <p:sp>
        <p:nvSpPr>
          <p:cNvPr id="29" name="Rectangle 28">
            <a:hlinkClick r:id="rId4" action="ppaction://hlinksldjump"/>
            <a:extLst>
              <a:ext uri="{FF2B5EF4-FFF2-40B4-BE49-F238E27FC236}">
                <a16:creationId xmlns:a16="http://schemas.microsoft.com/office/drawing/2014/main" id="{193133E4-4D5E-4A22-BDB8-0FB442DB3C70}"/>
              </a:ext>
            </a:extLst>
          </p:cNvPr>
          <p:cNvSpPr/>
          <p:nvPr/>
        </p:nvSpPr>
        <p:spPr>
          <a:xfrm>
            <a:off x="1507977" y="5164591"/>
            <a:ext cx="3119022" cy="1316371"/>
          </a:xfrm>
          <a:prstGeom prst="rect">
            <a:avLst/>
          </a:prstGeom>
          <a:noFill/>
          <a:effectLst/>
        </p:spPr>
        <p:txBody>
          <a:bodyPr wrap="none" lIns="91440" tIns="45720" rIns="91440" bIns="45720" numCol="1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>
                  <a:solidFill>
                    <a:srgbClr val="FFFF00"/>
                  </a:solidFill>
                </a:ln>
                <a:solidFill>
                  <a:srgbClr val="FF0000"/>
                </a:solidFill>
                <a:effectLst>
                  <a:glow rad="139700">
                    <a:schemeClr val="tx1"/>
                  </a:glow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Annie BTN" panose="030C0506040109040306" pitchFamily="66" charset="0"/>
              </a:rPr>
              <a:t>HOW TO </a:t>
            </a:r>
          </a:p>
          <a:p>
            <a:pPr algn="ctr"/>
            <a:r>
              <a:rPr lang="en-US" sz="5400" b="1" spc="50" dirty="0">
                <a:ln w="0">
                  <a:solidFill>
                    <a:srgbClr val="FFFF00"/>
                  </a:solidFill>
                </a:ln>
                <a:solidFill>
                  <a:srgbClr val="FF0000"/>
                </a:solidFill>
                <a:effectLst>
                  <a:glow rad="139700">
                    <a:schemeClr val="tx1"/>
                  </a:glow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Annie BTN" panose="030C0506040109040306" pitchFamily="66" charset="0"/>
              </a:rPr>
              <a:t>PLAY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C9BC1EA-83A9-4B1F-A923-47815E725725}"/>
              </a:ext>
            </a:extLst>
          </p:cNvPr>
          <p:cNvSpPr/>
          <p:nvPr/>
        </p:nvSpPr>
        <p:spPr>
          <a:xfrm>
            <a:off x="1359016" y="1954634"/>
            <a:ext cx="9194334" cy="2287109"/>
          </a:xfrm>
          <a:prstGeom prst="rect">
            <a:avLst/>
          </a:prstGeom>
          <a:noFill/>
          <a:effectLst>
            <a:glow rad="101600">
              <a:schemeClr val="tx1">
                <a:alpha val="60000"/>
              </a:schemeClr>
            </a:glow>
          </a:effectLst>
        </p:spPr>
        <p:txBody>
          <a:bodyPr wrap="none" lIns="91440" tIns="45720" rIns="91440" bIns="45720">
            <a:prstTxWarp prst="textFadeUp">
              <a:avLst>
                <a:gd name="adj" fmla="val 560"/>
              </a:avLst>
            </a:prstTxWarp>
            <a:spAutoFit/>
          </a:bodyPr>
          <a:lstStyle/>
          <a:p>
            <a:pPr algn="ctr"/>
            <a:r>
              <a:rPr lang="en-US" sz="5400" b="1" cap="none" spc="50" dirty="0">
                <a:ln w="0">
                  <a:solidFill>
                    <a:schemeClr val="tx1"/>
                  </a:solidFill>
                </a:ln>
                <a:solidFill>
                  <a:schemeClr val="bg2">
                    <a:lumMod val="90000"/>
                  </a:schemeClr>
                </a:solidFill>
                <a:effectLst>
                  <a:glow rad="228600">
                    <a:schemeClr val="tx1">
                      <a:alpha val="40000"/>
                    </a:schemeClr>
                  </a:glow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Annie BTN" panose="030C0506040109040306" pitchFamily="66" charset="0"/>
              </a:rPr>
              <a:t>POOHSTICKS</a:t>
            </a:r>
          </a:p>
        </p:txBody>
      </p:sp>
    </p:spTree>
    <p:extLst>
      <p:ext uri="{BB962C8B-B14F-4D97-AF65-F5344CB8AC3E}">
        <p14:creationId xmlns:p14="http://schemas.microsoft.com/office/powerpoint/2010/main" val="141594754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04971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6" name="Picture 435">
            <a:extLst>
              <a:ext uri="{FF2B5EF4-FFF2-40B4-BE49-F238E27FC236}">
                <a16:creationId xmlns:a16="http://schemas.microsoft.com/office/drawing/2014/main" id="{B151C902-3511-49D7-8129-64B991FF45CC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27350053-253A-4302-93C9-681729F57898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902271B3-3A87-45A2-9C16-509038A0B60B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8DC4C1B6-1F77-473D-909D-A82F8576BA25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16A0C57F-313D-4BDA-8F22-6C1827746C21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87F900B7-F999-4C39-91FF-16D37942EA86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0AEA7F46-0356-421C-819A-A37696085F17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0" name="Oval 429">
            <a:extLst>
              <a:ext uri="{FF2B5EF4-FFF2-40B4-BE49-F238E27FC236}">
                <a16:creationId xmlns:a16="http://schemas.microsoft.com/office/drawing/2014/main" id="{76F3EA62-F1A1-4F49-8A1D-6C0477D831BA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1" name="TOP STICK Freeform: Shape 580">
            <a:extLst>
              <a:ext uri="{FF2B5EF4-FFF2-40B4-BE49-F238E27FC236}">
                <a16:creationId xmlns:a16="http://schemas.microsoft.com/office/drawing/2014/main" id="{515BEB63-07E8-4030-B7A1-BD028439BB3C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7" name="MID STICK Freeform: Shape 582">
            <a:extLst>
              <a:ext uri="{FF2B5EF4-FFF2-40B4-BE49-F238E27FC236}">
                <a16:creationId xmlns:a16="http://schemas.microsoft.com/office/drawing/2014/main" id="{85D6E115-2422-4C2D-88A2-F26ACF7E9EBF}"/>
              </a:ext>
            </a:extLst>
          </p:cNvPr>
          <p:cNvSpPr/>
          <p:nvPr/>
        </p:nvSpPr>
        <p:spPr>
          <a:xfrm rot="3075637">
            <a:off x="4696544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8" name="BOTTOM STICK Freeform: Shape 581">
            <a:extLst>
              <a:ext uri="{FF2B5EF4-FFF2-40B4-BE49-F238E27FC236}">
                <a16:creationId xmlns:a16="http://schemas.microsoft.com/office/drawing/2014/main" id="{351B7A28-30A6-440F-A978-A57888C6DEAC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9" name="Oval 438">
            <a:extLst>
              <a:ext uri="{FF2B5EF4-FFF2-40B4-BE49-F238E27FC236}">
                <a16:creationId xmlns:a16="http://schemas.microsoft.com/office/drawing/2014/main" id="{A996DFDB-094B-4DB0-875E-A6D9D921673A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6925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3.7037E-7 L 4.16667E-6 0.00046 C -0.00079 -0.00556 -0.00131 -0.01065 -0.00209 -0.01597 C -0.00261 -0.01944 -0.00365 -0.02292 -0.00404 -0.02662 C -0.0043 -0.0294 -0.00469 -0.03241 -0.00495 -0.03519 C -0.00534 -0.03889 -0.00547 -0.04236 -0.00586 -0.04583 C -0.00743 -0.05995 -0.00638 -0.04537 -0.00873 -0.06366 C -0.00912 -0.06597 -0.00938 -0.06806 -0.00964 -0.0706 C -0.01029 -0.07431 -0.01107 -0.07755 -0.01159 -0.08125 C -0.01185 -0.08333 -0.01211 -0.08588 -0.0125 -0.08819 C -0.01342 -0.09352 -0.01446 -0.09884 -0.01537 -0.10394 L -0.02019 -0.13056 C -0.02045 -0.13218 -0.02019 -0.13519 -0.0211 -0.13588 C -0.02917 -0.14074 -0.02474 -0.13866 -0.04115 -0.13935 L -0.10222 -0.1412 C -0.14271 -0.14468 -0.10847 -0.14236 -0.17566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0821 -0.13819 L -0.20821 -0.13796 C -0.2086 -0.13333 -0.20938 -0.12801 -0.2099 -0.12245 C -0.21237 -0.09444 -0.20912 -0.10648 -0.21368 -0.09236 C -0.21407 -0.07593 -0.21537 -0.05926 -0.21537 -0.04259 C -0.21537 -0.00255 -0.21706 -0.01134 -0.21159 0.00926 C -0.21016 0.03032 -0.20821 0.05093 -0.20821 0.07199 L -0.20821 0.07245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1000" decel="700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33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25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17026" decel="1200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95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215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accel="10000" fill="hold" grpId="3" nodeType="withEffect">
                                      <p:stCondLst>
                                        <p:cond delay="143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4000" fill="hold" grpId="3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809" dur="32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fill="hold" grpId="2" nodeType="withEffect">
                                      <p:stCondLst>
                                        <p:cond delay="1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1" dur="8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3.7037E-7 L 4.16667E-6 0.00046 C -0.00079 -0.00556 -0.00131 -0.01065 -0.00209 -0.01597 C -0.00261 -0.01944 -0.00365 -0.02292 -0.00404 -0.02662 C -0.0043 -0.0294 -0.00469 -0.03241 -0.00495 -0.03519 C -0.00534 -0.03889 -0.00547 -0.04236 -0.00586 -0.04583 C -0.00743 -0.05995 -0.00638 -0.04537 -0.00873 -0.06366 C -0.00912 -0.06597 -0.00938 -0.06806 -0.00964 -0.0706 C -0.01029 -0.07431 -0.01107 -0.07755 -0.01159 -0.08125 C -0.01185 -0.08333 -0.01211 -0.08588 -0.0125 -0.08819 C -0.01342 -0.09352 -0.01446 -0.09884 -0.01537 -0.10394 L -0.02019 -0.13056 C -0.02045 -0.13218 -0.02019 -0.13519 -0.0211 -0.13588 C -0.02917 -0.14074 -0.02474 -0.13866 -0.04115 -0.13935 L -0.10222 -0.1412 C -0.14271 -0.14468 -0.10847 -0.14236 -0.17566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0821 -0.13819 L -0.20821 -0.13796 C -0.2086 -0.13333 -0.20938 -0.12801 -0.2099 -0.12245 C -0.21237 -0.09444 -0.20912 -0.10648 -0.21368 -0.09236 C -0.21407 -0.07593 -0.21537 -0.05926 -0.21537 -0.04259 C -0.21537 -0.00255 -0.21706 -0.01134 -0.21159 0.00926 C -0.21016 0.03032 -0.20821 0.05093 -0.20821 0.07199 L -0.20821 0.07245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1000" decel="700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33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25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17026" decel="1200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95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215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accel="10000" fill="hold" grpId="3" nodeType="withEffect">
                                      <p:stCondLst>
                                        <p:cond delay="143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4000" fill="hold" grpId="3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809" dur="32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fill="hold" grpId="2" nodeType="withEffect">
                                      <p:stCondLst>
                                        <p:cond delay="1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1" dur="8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04971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6" name="Picture 435">
            <a:extLst>
              <a:ext uri="{FF2B5EF4-FFF2-40B4-BE49-F238E27FC236}">
                <a16:creationId xmlns:a16="http://schemas.microsoft.com/office/drawing/2014/main" id="{F7DF1945-F94C-4186-A2BE-F0B78F5A77EB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01A495D9-0C5F-4430-87A6-18B0D32027EE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B99AA756-9073-424F-9D83-F77212F3D6DF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35A568AB-841B-4A1D-AB61-083428523492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0" name="Flowchart: Stored Data 429">
            <a:extLst>
              <a:ext uri="{FF2B5EF4-FFF2-40B4-BE49-F238E27FC236}">
                <a16:creationId xmlns:a16="http://schemas.microsoft.com/office/drawing/2014/main" id="{F0F78283-27D6-4E54-9B6C-8C71BCB08FE0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1" name="Flowchart: Stored Data 430">
            <a:extLst>
              <a:ext uri="{FF2B5EF4-FFF2-40B4-BE49-F238E27FC236}">
                <a16:creationId xmlns:a16="http://schemas.microsoft.com/office/drawing/2014/main" id="{1C5D52B2-34CD-4B02-A350-0DFB59287C08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7" name="Flowchart: Stored Data 436">
            <a:extLst>
              <a:ext uri="{FF2B5EF4-FFF2-40B4-BE49-F238E27FC236}">
                <a16:creationId xmlns:a16="http://schemas.microsoft.com/office/drawing/2014/main" id="{5BEB22F2-E8E5-41A1-9C32-FB0FF1F59730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4" name="Oval 423">
            <a:extLst>
              <a:ext uri="{FF2B5EF4-FFF2-40B4-BE49-F238E27FC236}">
                <a16:creationId xmlns:a16="http://schemas.microsoft.com/office/drawing/2014/main" id="{2A5A9784-D7C4-49C8-B23F-6E26F71BBD0D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5" name="TOP STICK Freeform: Shape 580">
            <a:extLst>
              <a:ext uri="{FF2B5EF4-FFF2-40B4-BE49-F238E27FC236}">
                <a16:creationId xmlns:a16="http://schemas.microsoft.com/office/drawing/2014/main" id="{7007A0A0-285F-4FE8-9DA8-562757419B7C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MID STICK Freeform: Shape 582">
            <a:extLst>
              <a:ext uri="{FF2B5EF4-FFF2-40B4-BE49-F238E27FC236}">
                <a16:creationId xmlns:a16="http://schemas.microsoft.com/office/drawing/2014/main" id="{907089FE-05B1-41D4-BCDD-EA9D551DB19D}"/>
              </a:ext>
            </a:extLst>
          </p:cNvPr>
          <p:cNvSpPr/>
          <p:nvPr/>
        </p:nvSpPr>
        <p:spPr>
          <a:xfrm rot="3075637">
            <a:off x="4715796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8" name="BOTTOM STICK Freeform: Shape 581">
            <a:extLst>
              <a:ext uri="{FF2B5EF4-FFF2-40B4-BE49-F238E27FC236}">
                <a16:creationId xmlns:a16="http://schemas.microsoft.com/office/drawing/2014/main" id="{DFC1DBF6-BC76-4FAD-91A8-3507F0606754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9" name="Oval 438">
            <a:extLst>
              <a:ext uri="{FF2B5EF4-FFF2-40B4-BE49-F238E27FC236}">
                <a16:creationId xmlns:a16="http://schemas.microsoft.com/office/drawing/2014/main" id="{C06497AC-3416-4D46-AAFA-30EDCFC3AF20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6117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432 -0.13681 L -0.21432 -0.13657 C -0.21471 -0.13194 -0.2155 -0.12662 -0.21602 -0.12107 C -0.21849 -0.09306 -0.21524 -0.10509 -0.21979 -0.09097 C -0.22018 -0.07454 -0.22149 -0.05787 -0.22149 -0.0412 C -0.22149 -0.00116 -0.22318 -0.00995 -0.21771 0.01065 C -0.21628 0.03171 -0.21432 0.05231 -0.21432 0.07338 L -0.21432 0.07384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8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8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09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17012" decel="12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075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14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34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accel="1000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4000" fill="hold" grpId="3" nodeType="withEffect">
                                      <p:stCondLst>
                                        <p:cond delay="198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809" dur="32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fill="hold" grpId="2" nodeType="withEffect">
                                      <p:stCondLst>
                                        <p:cond delay="1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1" dur="8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24" grpId="0" animBg="1"/>
          <p:bldP spid="425" grpId="0" animBg="1"/>
          <p:bldP spid="425" grpId="1" animBg="1"/>
          <p:bldP spid="425" grpId="2" animBg="1"/>
          <p:bldP spid="425" grpId="3" animBg="1"/>
          <p:bldP spid="426" grpId="0" animBg="1"/>
          <p:bldP spid="426" grpId="1" animBg="1"/>
          <p:bldP spid="426" grpId="2" animBg="1"/>
          <p:bldP spid="426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432 -0.13681 L -0.21432 -0.13657 C -0.21471 -0.13194 -0.2155 -0.12662 -0.21602 -0.12107 C -0.21849 -0.09306 -0.21524 -0.10509 -0.21979 -0.09097 C -0.22018 -0.07454 -0.22149 -0.05787 -0.22149 -0.0412 C -0.22149 -0.00116 -0.22318 -0.00995 -0.21771 0.01065 C -0.21628 0.03171 -0.21432 0.05231 -0.21432 0.07338 L -0.21432 0.07384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8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8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09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17012" decel="12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075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14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34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accel="1000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4000" fill="hold" grpId="3" nodeType="withEffect">
                                      <p:stCondLst>
                                        <p:cond delay="198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809" dur="32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fill="hold" grpId="2" nodeType="withEffect">
                                      <p:stCondLst>
                                        <p:cond delay="1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1" dur="8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24" grpId="0" animBg="1"/>
          <p:bldP spid="425" grpId="0" animBg="1"/>
          <p:bldP spid="425" grpId="1" animBg="1"/>
          <p:bldP spid="425" grpId="2" animBg="1"/>
          <p:bldP spid="425" grpId="3" animBg="1"/>
          <p:bldP spid="426" grpId="0" animBg="1"/>
          <p:bldP spid="426" grpId="1" animBg="1"/>
          <p:bldP spid="426" grpId="2" animBg="1"/>
          <p:bldP spid="426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04971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6" name="Picture 435">
            <a:extLst>
              <a:ext uri="{FF2B5EF4-FFF2-40B4-BE49-F238E27FC236}">
                <a16:creationId xmlns:a16="http://schemas.microsoft.com/office/drawing/2014/main" id="{DD5FDCE7-C8DB-43B8-A45E-01B76F4E5C1E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BB2C8E2F-0F5B-47AA-8ADE-AC02258E6484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B7536C82-8926-447F-98C6-52AB6934DE8C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DF3D7FC0-D893-48F6-BA23-9D78A92E351A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59DD5772-F24D-416D-B848-5FDC12BCB49C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F7312FBB-9F14-4B95-B7AD-8F720FD5121D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04DD3D2C-916A-475E-B4F6-03F86932344E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0" name="Oval 429">
            <a:extLst>
              <a:ext uri="{FF2B5EF4-FFF2-40B4-BE49-F238E27FC236}">
                <a16:creationId xmlns:a16="http://schemas.microsoft.com/office/drawing/2014/main" id="{F73B38B0-29D3-4628-99BA-18205EDDC89E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1" name="TOP STICK Freeform: Shape 580">
            <a:extLst>
              <a:ext uri="{FF2B5EF4-FFF2-40B4-BE49-F238E27FC236}">
                <a16:creationId xmlns:a16="http://schemas.microsoft.com/office/drawing/2014/main" id="{772D15F3-E025-4DCA-B8AE-8F577F3C4D78}"/>
              </a:ext>
            </a:extLst>
          </p:cNvPr>
          <p:cNvSpPr/>
          <p:nvPr/>
        </p:nvSpPr>
        <p:spPr>
          <a:xfrm rot="3188809">
            <a:off x="4735418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7" name="MID STICK Freeform: Shape 582">
            <a:extLst>
              <a:ext uri="{FF2B5EF4-FFF2-40B4-BE49-F238E27FC236}">
                <a16:creationId xmlns:a16="http://schemas.microsoft.com/office/drawing/2014/main" id="{2C80ED4C-F2C3-4630-B22F-AAA75A6153F3}"/>
              </a:ext>
            </a:extLst>
          </p:cNvPr>
          <p:cNvSpPr/>
          <p:nvPr/>
        </p:nvSpPr>
        <p:spPr>
          <a:xfrm rot="3075637">
            <a:off x="4715791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8" name="BOTTOM STICK Freeform: Shape 581">
            <a:extLst>
              <a:ext uri="{FF2B5EF4-FFF2-40B4-BE49-F238E27FC236}">
                <a16:creationId xmlns:a16="http://schemas.microsoft.com/office/drawing/2014/main" id="{FB409C73-B286-4455-96F4-0E3B5920D744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9" name="Oval 438">
            <a:extLst>
              <a:ext uri="{FF2B5EF4-FFF2-40B4-BE49-F238E27FC236}">
                <a16:creationId xmlns:a16="http://schemas.microsoft.com/office/drawing/2014/main" id="{2F63A4FC-6765-4349-9900-3AFE895CFE63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7612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8.33333E-7 -4.44444E-6 L 8.33333E-7 0.00047 C -0.00065 -0.00532 -0.00117 -0.01018 -0.00195 -0.0155 C -0.00247 -0.01898 -0.00352 -0.02222 -0.00391 -0.02592 C -0.00417 -0.0287 -0.00456 -0.03148 -0.00482 -0.03425 C -0.00521 -0.03796 -0.00534 -0.0412 -0.00573 -0.04467 C -0.00729 -0.05833 -0.00625 -0.04421 -0.00859 -0.0618 C -0.00899 -0.06435 -0.00925 -0.06643 -0.00951 -0.06875 C -0.01016 -0.07222 -0.01094 -0.07546 -0.01146 -0.07916 C -0.01172 -0.08125 -0.01198 -0.08356 -0.01237 -0.08588 C -0.01328 -0.0912 -0.01432 -0.09629 -0.01524 -0.10115 L -0.02005 -0.12731 C -0.02031 -0.12893 -0.02005 -0.13171 -0.02096 -0.1324 C -0.02891 -0.13703 -0.02461 -0.13495 -0.04089 -0.13564 L -0.10169 -0.1375 C -0.14193 -0.14097 -0.10781 -0.13865 -0.17474 -0.1375 C -0.1862 -0.13726 -0.19753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1432 -0.13171 L -0.21432 -0.13148 C -0.21445 -0.1243 -0.21484 -0.11666 -0.2151 -0.10902 C -0.21641 -0.06921 -0.21471 -0.08634 -0.21706 -0.06643 C -0.21732 -0.04259 -0.21797 -0.01898 -0.21797 0.00463 C -0.21797 0.06181 -0.21888 0.04954 -0.21602 0.07871 C -0.21524 0.10834 -0.21432 0.13774 -0.21432 0.16783 L -0.21432 0.16829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302 -0.13681 L -0.21302 -0.13657 C -0.21341 -0.13194 -0.21419 -0.12662 -0.21471 -0.12107 C -0.21719 -0.09306 -0.21393 -0.10509 -0.21849 -0.09097 C -0.21888 -0.07454 -0.22018 -0.05787 -0.22018 -0.0412 C -0.22018 -0.00116 -0.22188 -0.00995 -0.21641 0.01065 C -0.21498 0.03171 -0.21302 0.05231 -0.21302 0.07338 L -0.21302 0.07384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5000" decel="26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0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4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18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3000" decel="12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0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34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accel="1000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4000" fill="hold" grpId="3" nodeType="withEffect">
                                      <p:stCondLst>
                                        <p:cond delay="17300"/>
                                      </p:stCondLst>
                                      <p:childTnLst>
                                        <p:animRot by="-15600000">
                                          <p:cBhvr>
                                            <p:cTn id="2809" dur="32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fill="hold" grpId="2" nodeType="withEffect">
                                      <p:stCondLst>
                                        <p:cond delay="157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1" dur="6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8.33333E-7 -4.44444E-6 L 8.33333E-7 0.00047 C -0.00065 -0.00532 -0.00117 -0.01018 -0.00195 -0.0155 C -0.00247 -0.01898 -0.00352 -0.02222 -0.00391 -0.02592 C -0.00417 -0.0287 -0.00456 -0.03148 -0.00482 -0.03425 C -0.00521 -0.03796 -0.00534 -0.0412 -0.00573 -0.04467 C -0.00729 -0.05833 -0.00625 -0.04421 -0.00859 -0.0618 C -0.00899 -0.06435 -0.00925 -0.06643 -0.00951 -0.06875 C -0.01016 -0.07222 -0.01094 -0.07546 -0.01146 -0.07916 C -0.01172 -0.08125 -0.01198 -0.08356 -0.01237 -0.08588 C -0.01328 -0.0912 -0.01432 -0.09629 -0.01524 -0.10115 L -0.02005 -0.12731 C -0.02031 -0.12893 -0.02005 -0.13171 -0.02096 -0.1324 C -0.02891 -0.13703 -0.02461 -0.13495 -0.04089 -0.13564 L -0.10169 -0.1375 C -0.14193 -0.14097 -0.10781 -0.13865 -0.17474 -0.1375 C -0.1862 -0.13726 -0.19753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1432 -0.13171 L -0.21432 -0.13148 C -0.21445 -0.1243 -0.21484 -0.11666 -0.2151 -0.10902 C -0.21641 -0.06921 -0.21471 -0.08634 -0.21706 -0.06643 C -0.21732 -0.04259 -0.21797 -0.01898 -0.21797 0.00463 C -0.21797 0.06181 -0.21888 0.04954 -0.21602 0.07871 C -0.21524 0.10834 -0.21432 0.13774 -0.21432 0.16783 L -0.21432 0.16829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302 -0.13681 L -0.21302 -0.13657 C -0.21341 -0.13194 -0.21419 -0.12662 -0.21471 -0.12107 C -0.21719 -0.09306 -0.21393 -0.10509 -0.21849 -0.09097 C -0.21888 -0.07454 -0.22018 -0.05787 -0.22018 -0.0412 C -0.22018 -0.00116 -0.22188 -0.00995 -0.21641 0.01065 C -0.21498 0.03171 -0.21302 0.05231 -0.21302 0.07338 L -0.21302 0.07384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5000" decel="26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0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4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18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3000" decel="12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0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34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accel="10000" fill="hold" grpId="3" nodeType="withEffect">
                                      <p:stCondLst>
                                        <p:cond delay="18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4000" fill="hold" grpId="3" nodeType="withEffect">
                                      <p:stCondLst>
                                        <p:cond delay="17300"/>
                                      </p:stCondLst>
                                      <p:childTnLst>
                                        <p:animRot by="-15600000">
                                          <p:cBhvr>
                                            <p:cTn id="2809" dur="32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fill="hold" grpId="2" nodeType="withEffect">
                                      <p:stCondLst>
                                        <p:cond delay="157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1" dur="6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04971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6" name="Picture 435">
            <a:extLst>
              <a:ext uri="{FF2B5EF4-FFF2-40B4-BE49-F238E27FC236}">
                <a16:creationId xmlns:a16="http://schemas.microsoft.com/office/drawing/2014/main" id="{2826AE7D-AFAE-47B8-AA75-0B428840001C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E36CA9AF-D660-4432-A05D-88ECE2926121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C5EEDC8D-44C7-4F6B-A843-6D0BCDA3D744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0667D457-D768-48BF-B190-13B8BB67A2C9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2658B68A-67E5-450F-A50F-C2FC4CBE13D3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1670B946-7799-429D-A9A3-843AF5E4A3FB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ABC4D867-599E-45FB-9C10-71E7F043A798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0" name="Oval 429">
            <a:extLst>
              <a:ext uri="{FF2B5EF4-FFF2-40B4-BE49-F238E27FC236}">
                <a16:creationId xmlns:a16="http://schemas.microsoft.com/office/drawing/2014/main" id="{90E474B2-C5CE-471D-A804-566B44A90DB4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1" name="TOP STICK Freeform: Shape 580">
            <a:extLst>
              <a:ext uri="{FF2B5EF4-FFF2-40B4-BE49-F238E27FC236}">
                <a16:creationId xmlns:a16="http://schemas.microsoft.com/office/drawing/2014/main" id="{41E2E57B-0D4B-4CA8-9F9F-698D3D8622B3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7" name="MID STICK Freeform: Shape 582">
            <a:extLst>
              <a:ext uri="{FF2B5EF4-FFF2-40B4-BE49-F238E27FC236}">
                <a16:creationId xmlns:a16="http://schemas.microsoft.com/office/drawing/2014/main" id="{040CFE71-30CE-460C-AD04-05FB24DA1CF3}"/>
              </a:ext>
            </a:extLst>
          </p:cNvPr>
          <p:cNvSpPr/>
          <p:nvPr/>
        </p:nvSpPr>
        <p:spPr>
          <a:xfrm rot="3075637">
            <a:off x="4667670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8" name="BOTTOM STICK Freeform: Shape 581">
            <a:extLst>
              <a:ext uri="{FF2B5EF4-FFF2-40B4-BE49-F238E27FC236}">
                <a16:creationId xmlns:a16="http://schemas.microsoft.com/office/drawing/2014/main" id="{72BE65B1-5DD4-4B1A-B4DA-9CDF38F1DE5C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9" name="Oval 438">
            <a:extLst>
              <a:ext uri="{FF2B5EF4-FFF2-40B4-BE49-F238E27FC236}">
                <a16:creationId xmlns:a16="http://schemas.microsoft.com/office/drawing/2014/main" id="{F537147B-56DE-4725-9F7F-096721EE7803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00333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2.08333E-6 3.7037E-7 L -2.08333E-6 0.00046 C -0.00078 -0.00556 -0.0013 -0.01065 -0.00208 -0.01597 C -0.0026 -0.01944 -0.00364 -0.02292 -0.00403 -0.02662 C -0.00429 -0.0294 -0.00469 -0.03241 -0.00495 -0.03519 C -0.00534 -0.03889 -0.00547 -0.04236 -0.00586 -0.04583 C -0.00742 -0.05995 -0.00638 -0.04537 -0.00872 -0.06366 C -0.00911 -0.06597 -0.00937 -0.06806 -0.00963 -0.0706 C -0.01028 -0.07431 -0.01107 -0.07755 -0.01159 -0.08125 C -0.01185 -0.08333 -0.01211 -0.08588 -0.0125 -0.08819 C -0.01341 -0.09352 -0.01445 -0.09884 -0.01536 -0.10394 L -0.02018 -0.13056 C -0.02044 -0.13218 -0.02018 -0.13519 -0.02109 -0.13588 C -0.02916 -0.14074 -0.02474 -0.13866 -0.04114 -0.13935 L -0.10221 -0.1412 C -0.14271 -0.14468 -0.10846 -0.14236 -0.17565 -0.1412 C -0.18724 -0.14097 -0.19857 -0.1412 -0.20989 -0.1412 L -0.2098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082 -0.13681 L -0.2082 -0.13657 C -0.20859 -0.13194 -0.20937 -0.12662 -0.20989 -0.12107 C -0.21237 -0.09306 -0.20911 -0.10509 -0.21367 -0.09097 C -0.21406 -0.07454 -0.21536 -0.05787 -0.21536 -0.0412 C -0.21536 -0.00116 -0.21706 -0.00995 -0.21159 0.01065 C -0.21015 0.03171 -0.2082 0.05231 -0.2082 0.07338 L -0.2082 0.07384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5000" decel="26000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0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decel="2895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994" decel="11976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67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7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3" nodeType="withEffect">
                                      <p:stCondLst>
                                        <p:cond delay="19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2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0000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9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accel="14000" fill="hold" grpId="3" nodeType="withEffect">
                                      <p:stCondLst>
                                        <p:cond delay="15900"/>
                                      </p:stCondLst>
                                      <p:childTnLst>
                                        <p:animRot by="-18000000">
                                          <p:cBhvr>
                                            <p:cTn id="2811" dur="21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2" presetID="8" presetClass="emph" presetSubtype="0" fill="hold" grpId="2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3" dur="6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510" grpId="3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2.08333E-6 3.7037E-7 L -2.08333E-6 0.00046 C -0.00078 -0.00556 -0.0013 -0.01065 -0.00208 -0.01597 C -0.0026 -0.01944 -0.00364 -0.02292 -0.00403 -0.02662 C -0.00429 -0.0294 -0.00469 -0.03241 -0.00495 -0.03519 C -0.00534 -0.03889 -0.00547 -0.04236 -0.00586 -0.04583 C -0.00742 -0.05995 -0.00638 -0.04537 -0.00872 -0.06366 C -0.00911 -0.06597 -0.00937 -0.06806 -0.00963 -0.0706 C -0.01028 -0.07431 -0.01107 -0.07755 -0.01159 -0.08125 C -0.01185 -0.08333 -0.01211 -0.08588 -0.0125 -0.08819 C -0.01341 -0.09352 -0.01445 -0.09884 -0.01536 -0.10394 L -0.02018 -0.13056 C -0.02044 -0.13218 -0.02018 -0.13519 -0.02109 -0.13588 C -0.02916 -0.14074 -0.02474 -0.13866 -0.04114 -0.13935 L -0.10221 -0.1412 C -0.14271 -0.14468 -0.10846 -0.14236 -0.17565 -0.1412 C -0.18724 -0.14097 -0.19857 -0.1412 -0.20989 -0.1412 L -0.2098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082 -0.13681 L -0.2082 -0.13657 C -0.20859 -0.13194 -0.20937 -0.12662 -0.20989 -0.12107 C -0.21237 -0.09306 -0.20911 -0.10509 -0.21367 -0.09097 C -0.21406 -0.07454 -0.21536 -0.05787 -0.21536 -0.0412 C -0.21536 -0.00116 -0.21706 -0.00995 -0.21159 0.01065 C -0.21015 0.03171 -0.2082 0.05231 -0.2082 0.07338 L -0.2082 0.07384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5000" decel="26000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0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decel="2895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994" decel="11976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67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7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3" nodeType="withEffect">
                                      <p:stCondLst>
                                        <p:cond delay="19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2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0000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9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accel="14000" fill="hold" grpId="3" nodeType="withEffect">
                                      <p:stCondLst>
                                        <p:cond delay="15900"/>
                                      </p:stCondLst>
                                      <p:childTnLst>
                                        <p:animRot by="-18000000">
                                          <p:cBhvr>
                                            <p:cTn id="2811" dur="21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2" presetID="8" presetClass="emph" presetSubtype="0" fill="hold" grpId="2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3" dur="6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510" grpId="3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13517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7" name="Picture 436">
            <a:extLst>
              <a:ext uri="{FF2B5EF4-FFF2-40B4-BE49-F238E27FC236}">
                <a16:creationId xmlns:a16="http://schemas.microsoft.com/office/drawing/2014/main" id="{E7D5B30E-D302-45C7-8F8F-6F1B30E1603B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35273449-F254-4F05-99B8-6F075D8B84B6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A21DADF9-21F5-4E81-A5A8-6C913A6A3420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9B184FA2-C423-44B9-A148-FB69E97F335F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9B8C32BA-83EC-4428-9FEB-5378BE70064F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2DC2D6FE-8CA4-42A2-94CA-69AFC0C830A3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BE147653-7D7A-4FDA-BA51-1291F652AC8B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0" name="Oval 429">
            <a:extLst>
              <a:ext uri="{FF2B5EF4-FFF2-40B4-BE49-F238E27FC236}">
                <a16:creationId xmlns:a16="http://schemas.microsoft.com/office/drawing/2014/main" id="{A0FBCB6C-265C-4238-BEC8-6D4A198AD45C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1" name="TOP STICK Freeform: Shape 580">
            <a:extLst>
              <a:ext uri="{FF2B5EF4-FFF2-40B4-BE49-F238E27FC236}">
                <a16:creationId xmlns:a16="http://schemas.microsoft.com/office/drawing/2014/main" id="{10B0BA66-58C4-4E73-B179-FF1F39DDC3C3}"/>
              </a:ext>
            </a:extLst>
          </p:cNvPr>
          <p:cNvSpPr/>
          <p:nvPr/>
        </p:nvSpPr>
        <p:spPr>
          <a:xfrm rot="3188809">
            <a:off x="4735419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6" name="MID STICK Freeform: Shape 582">
            <a:extLst>
              <a:ext uri="{FF2B5EF4-FFF2-40B4-BE49-F238E27FC236}">
                <a16:creationId xmlns:a16="http://schemas.microsoft.com/office/drawing/2014/main" id="{24801690-884D-40CB-9D86-FF1289BBC40E}"/>
              </a:ext>
            </a:extLst>
          </p:cNvPr>
          <p:cNvSpPr/>
          <p:nvPr/>
        </p:nvSpPr>
        <p:spPr>
          <a:xfrm rot="3075637">
            <a:off x="4715796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8" name="BOTTOM STICK Freeform: Shape 581">
            <a:extLst>
              <a:ext uri="{FF2B5EF4-FFF2-40B4-BE49-F238E27FC236}">
                <a16:creationId xmlns:a16="http://schemas.microsoft.com/office/drawing/2014/main" id="{E06AA76B-6D77-4910-9488-C57EA9B2CDC0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9" name="Oval 438">
            <a:extLst>
              <a:ext uri="{FF2B5EF4-FFF2-40B4-BE49-F238E27FC236}">
                <a16:creationId xmlns:a16="http://schemas.microsoft.com/office/drawing/2014/main" id="{E8FCDB55-B6E3-40DB-B0F9-508D22BA47F8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748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-4.44444E-6 L 8.33333E-7 0.00047 C -0.00065 -0.00532 -0.00117 -0.01018 -0.00195 -0.0155 C -0.00247 -0.01898 -0.00352 -0.02222 -0.00391 -0.02592 C -0.00417 -0.0287 -0.00456 -0.03148 -0.00482 -0.03425 C -0.00521 -0.03796 -0.00534 -0.0412 -0.00573 -0.04467 C -0.00729 -0.05833 -0.00625 -0.04421 -0.00859 -0.0618 C -0.00899 -0.06435 -0.00925 -0.06643 -0.00951 -0.06875 C -0.01016 -0.07222 -0.01094 -0.07546 -0.01146 -0.07916 C -0.01172 -0.08125 -0.01198 -0.08356 -0.01237 -0.08588 C -0.01328 -0.0912 -0.01432 -0.09629 -0.01524 -0.10115 L -0.02005 -0.12731 C -0.02031 -0.12893 -0.02005 -0.13171 -0.02096 -0.1324 C -0.02891 -0.13703 -0.02461 -0.13495 -0.04089 -0.13564 L -0.10169 -0.1375 C -0.14193 -0.14097 -0.10781 -0.13865 -0.17474 -0.1375 C -0.1862 -0.13726 -0.19753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0.21367 -0.13726 L -0.21367 -0.13703 C -0.2138 -0.12986 -0.21419 -0.12222 -0.21445 -0.11458 C -0.21576 -0.07476 -0.21406 -0.09189 -0.21641 -0.07199 C -0.21667 -0.04814 -0.21732 -0.02453 -0.21732 -0.00092 C -0.21732 0.05625 -0.21823 0.04399 -0.21537 0.07315 C -0.21458 0.10278 -0.21367 0.13218 -0.21367 0.16227 L -0.21367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082 -0.13681 L -0.2082 -0.13657 C -0.2086 -0.13194 -0.20938 -0.12662 -0.2099 -0.12107 C -0.21237 -0.09306 -0.20912 -0.10509 -0.21367 -0.09097 C -0.21406 -0.07454 -0.21537 -0.05787 -0.21537 -0.0412 C -0.21537 -0.00116 -0.21706 -0.00995 -0.21159 0.01065 C -0.21016 0.03171 -0.2082 0.05231 -0.2082 0.07338 L -0.2082 0.07384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9000" fill="hold" grpId="1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6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decel="2895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3000" decel="1200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9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7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3" nodeType="withEffect">
                                      <p:stCondLst>
                                        <p:cond delay="14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29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0000" fill="hold" grpId="3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9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accel="14000" fill="hold" grpId="3" nodeType="withEffect">
                                      <p:stCondLst>
                                        <p:cond delay="15900"/>
                                      </p:stCondLst>
                                      <p:childTnLst>
                                        <p:animRot by="-18000000">
                                          <p:cBhvr>
                                            <p:cTn id="2811" dur="21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2" presetID="8" presetClass="emph" presetSubtype="0" fill="hold" grpId="2" nodeType="withEffect">
                                      <p:stCondLst>
                                        <p:cond delay="153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3" dur="6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510" grpId="3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6" grpId="0" animBg="1"/>
          <p:bldP spid="436" grpId="1" animBg="1"/>
          <p:bldP spid="436" grpId="2" animBg="1"/>
          <p:bldP spid="436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-4.44444E-6 L 8.33333E-7 0.00047 C -0.00065 -0.00532 -0.00117 -0.01018 -0.00195 -0.0155 C -0.00247 -0.01898 -0.00352 -0.02222 -0.00391 -0.02592 C -0.00417 -0.0287 -0.00456 -0.03148 -0.00482 -0.03425 C -0.00521 -0.03796 -0.00534 -0.0412 -0.00573 -0.04467 C -0.00729 -0.05833 -0.00625 -0.04421 -0.00859 -0.0618 C -0.00899 -0.06435 -0.00925 -0.06643 -0.00951 -0.06875 C -0.01016 -0.07222 -0.01094 -0.07546 -0.01146 -0.07916 C -0.01172 -0.08125 -0.01198 -0.08356 -0.01237 -0.08588 C -0.01328 -0.0912 -0.01432 -0.09629 -0.01524 -0.10115 L -0.02005 -0.12731 C -0.02031 -0.12893 -0.02005 -0.13171 -0.02096 -0.1324 C -0.02891 -0.13703 -0.02461 -0.13495 -0.04089 -0.13564 L -0.10169 -0.1375 C -0.14193 -0.14097 -0.10781 -0.13865 -0.17474 -0.1375 C -0.1862 -0.13726 -0.19753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0.21367 -0.13726 L -0.21367 -0.13703 C -0.2138 -0.12986 -0.21419 -0.12222 -0.21445 -0.11458 C -0.21576 -0.07476 -0.21406 -0.09189 -0.21641 -0.07199 C -0.21667 -0.04814 -0.21732 -0.02453 -0.21732 -0.00092 C -0.21732 0.05625 -0.21823 0.04399 -0.21537 0.07315 C -0.21458 0.10278 -0.21367 0.13218 -0.21367 0.16227 L -0.21367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082 -0.13681 L -0.2082 -0.13657 C -0.2086 -0.13194 -0.20938 -0.12662 -0.2099 -0.12107 C -0.21237 -0.09306 -0.20912 -0.10509 -0.21367 -0.09097 C -0.21406 -0.07454 -0.21537 -0.05787 -0.21537 -0.0412 C -0.21537 -0.00116 -0.21706 -0.00995 -0.21159 0.01065 C -0.21016 0.03171 -0.2082 0.05231 -0.2082 0.07338 L -0.2082 0.07384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9000" fill="hold" grpId="1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6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decel="2895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3000" decel="1200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9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7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7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3" nodeType="withEffect">
                                      <p:stCondLst>
                                        <p:cond delay="14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29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0000" fill="hold" grpId="3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9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accel="14000" fill="hold" grpId="3" nodeType="withEffect">
                                      <p:stCondLst>
                                        <p:cond delay="15900"/>
                                      </p:stCondLst>
                                      <p:childTnLst>
                                        <p:animRot by="-18000000">
                                          <p:cBhvr>
                                            <p:cTn id="2811" dur="21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2" presetID="8" presetClass="emph" presetSubtype="0" fill="hold" grpId="2" nodeType="withEffect">
                                      <p:stCondLst>
                                        <p:cond delay="153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3" dur="6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510" grpId="3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6" grpId="0" animBg="1"/>
          <p:bldP spid="436" grpId="1" animBg="1"/>
          <p:bldP spid="436" grpId="2" animBg="1"/>
          <p:bldP spid="436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13242" y="-2657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132200" y="663027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10000" b="90000" l="10000" r="90000">
                        <a14:backgroundMark x1="52508" y1="17935" x2="26421" y2="25000"/>
                        <a14:backgroundMark x1="26421" y1="25000" x2="9699" y2="418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385013">
            <a:off x="9128722" y="526872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492794" y="141778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698404" y="14359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3">
              <a:extLst>
                <a:ext uri="{BEBA8EAE-BF5A-486C-A8C5-ECC9F3942E4B}">
                  <a14:imgProps xmlns:a14="http://schemas.microsoft.com/office/drawing/2010/main">
                    <a14:imgLayer r:embed="rId34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7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6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04971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9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41" name="Picture 440">
            <a:extLst>
              <a:ext uri="{FF2B5EF4-FFF2-40B4-BE49-F238E27FC236}">
                <a16:creationId xmlns:a16="http://schemas.microsoft.com/office/drawing/2014/main" id="{8B4E9F34-F50A-4C87-8F19-B70FE5C15A9F}"/>
              </a:ext>
            </a:extLst>
          </p:cNvPr>
          <p:cNvPicPr>
            <a:picLocks noChangeAspect="1"/>
          </p:cNvPicPr>
          <p:nvPr/>
        </p:nvPicPr>
        <p:blipFill>
          <a:blip r:embed="rId41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88D680E6-02C0-4AB4-AC29-95639D31624F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7471D783-D43E-47A4-9D93-E44712BFB586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6A7A0DF3-2766-4BDD-9D3E-26B9EB6445FC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EDA47065-ED89-497B-83E6-AEA4EC5FB8C0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73316406-4463-4824-BD17-8A433BB7C506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75A5859F-558A-401A-BCA4-69840087D01F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0" name="Oval 429">
            <a:extLst>
              <a:ext uri="{FF2B5EF4-FFF2-40B4-BE49-F238E27FC236}">
                <a16:creationId xmlns:a16="http://schemas.microsoft.com/office/drawing/2014/main" id="{4540F866-52BA-4738-9170-8008615D9D9B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1" name="TOP STICK Freeform: Shape 580">
            <a:extLst>
              <a:ext uri="{FF2B5EF4-FFF2-40B4-BE49-F238E27FC236}">
                <a16:creationId xmlns:a16="http://schemas.microsoft.com/office/drawing/2014/main" id="{F67903BC-324A-4984-ADF0-6692B61788E8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2" name="MID STICK Freeform: Shape 582">
            <a:extLst>
              <a:ext uri="{FF2B5EF4-FFF2-40B4-BE49-F238E27FC236}">
                <a16:creationId xmlns:a16="http://schemas.microsoft.com/office/drawing/2014/main" id="{978F6E5B-3BA6-4F43-8035-3C1FFADC2E08}"/>
              </a:ext>
            </a:extLst>
          </p:cNvPr>
          <p:cNvSpPr/>
          <p:nvPr/>
        </p:nvSpPr>
        <p:spPr>
          <a:xfrm rot="3075637">
            <a:off x="4706170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3" name="BOTTOM STICK Freeform: Shape 581">
            <a:extLst>
              <a:ext uri="{FF2B5EF4-FFF2-40B4-BE49-F238E27FC236}">
                <a16:creationId xmlns:a16="http://schemas.microsoft.com/office/drawing/2014/main" id="{6C15379A-7CF5-4983-A7F9-7E2BB7171854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3">
              <a:extLst>
                <a:ext uri="{BEBA8EAE-BF5A-486C-A8C5-ECC9F3942E4B}">
                  <a14:imgProps xmlns:a14="http://schemas.microsoft.com/office/drawing/2010/main">
                    <a14:imgLayer r:embed="rId34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4" name="Oval 433">
            <a:extLst>
              <a:ext uri="{FF2B5EF4-FFF2-40B4-BE49-F238E27FC236}">
                <a16:creationId xmlns:a16="http://schemas.microsoft.com/office/drawing/2014/main" id="{49F235E4-87F8-45A5-8830-F76CF46C47EA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43479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2.70833E-6 3.7037E-7 L 2.70833E-6 0.00046 C -0.00078 -0.00556 -0.0013 -0.01065 -0.00209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6 -0.09884 -0.01537 -0.10394 L -0.02018 -0.13056 C -0.02045 -0.13218 -0.02018 -0.13519 -0.0211 -0.13588 C -0.02917 -0.14074 -0.02474 -0.13866 -0.04115 -0.13935 L -0.10222 -0.1412 C -0.14271 -0.14468 -0.10847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0821 -0.13681 L -0.20821 -0.13657 C -0.2086 -0.13194 -0.20938 -0.12662 -0.2099 -0.12107 C -0.21237 -0.09306 -0.20912 -0.10509 -0.21367 -0.09097 C -0.21407 -0.07454 -0.21537 -0.05787 -0.21537 -0.0412 C -0.21537 -0.00116 -0.21706 -0.00995 -0.21159 0.01065 C -0.21016 0.03171 -0.20821 0.05231 -0.20821 0.07338 L -0.20821 0.07384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8974" fill="hold" grpId="1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9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6000" decel="1200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185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6000" decel="12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95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2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3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29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14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8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4000" fill="hold" grpId="3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Rot by="-18000000">
                                          <p:cBhvr>
                                            <p:cTn id="2809" dur="5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fill="hold" grpId="2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1" dur="6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0" animBg="1"/>
          <p:bldP spid="510" grpId="1" animBg="1"/>
          <p:bldP spid="510" grpId="2" animBg="1"/>
          <p:bldP spid="510" grpId="3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2" grpId="0" animBg="1"/>
          <p:bldP spid="432" grpId="1" animBg="1"/>
          <p:bldP spid="432" grpId="2" animBg="1"/>
          <p:bldP spid="432" grpId="3" animBg="1"/>
          <p:bldP spid="433" grpId="0" animBg="1"/>
          <p:bldP spid="433" grpId="1" animBg="1"/>
          <p:bldP spid="433" grpId="2" animBg="1"/>
          <p:bldP spid="433" grpId="3" animBg="1"/>
          <p:bldP spid="43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2.70833E-6 3.7037E-7 L 2.70833E-6 0.00046 C -0.00078 -0.00556 -0.0013 -0.01065 -0.00209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6 -0.09884 -0.01537 -0.10394 L -0.02018 -0.13056 C -0.02045 -0.13218 -0.02018 -0.13519 -0.0211 -0.13588 C -0.02917 -0.14074 -0.02474 -0.13866 -0.04115 -0.13935 L -0.10222 -0.1412 C -0.14271 -0.14468 -0.10847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0821 -0.13681 L -0.20821 -0.13657 C -0.2086 -0.13194 -0.20938 -0.12662 -0.2099 -0.12107 C -0.21237 -0.09306 -0.20912 -0.10509 -0.21367 -0.09097 C -0.21407 -0.07454 -0.21537 -0.05787 -0.21537 -0.0412 C -0.21537 -0.00116 -0.21706 -0.00995 -0.21159 0.01065 C -0.21016 0.03171 -0.20821 0.05231 -0.20821 0.07338 L -0.20821 0.07384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8974" fill="hold" grpId="1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9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6000" decel="1200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185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6000" decel="12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95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accel="24000" fill="hold" grpId="1" nodeType="withEffect">
                                      <p:stCondLst>
                                        <p:cond delay="9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2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3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29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14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8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accel="14000" fill="hold" grpId="3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Rot by="-18000000">
                                          <p:cBhvr>
                                            <p:cTn id="2809" dur="5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10" presetID="8" presetClass="emph" presetSubtype="0" fill="hold" grpId="2" nodeType="withEffect">
                                      <p:stCondLst>
                                        <p:cond delay="12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11" dur="6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0" animBg="1"/>
          <p:bldP spid="510" grpId="1" animBg="1"/>
          <p:bldP spid="510" grpId="2" animBg="1"/>
          <p:bldP spid="510" grpId="3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2" grpId="0" animBg="1"/>
          <p:bldP spid="432" grpId="1" animBg="1"/>
          <p:bldP spid="432" grpId="2" animBg="1"/>
          <p:bldP spid="432" grpId="3" animBg="1"/>
          <p:bldP spid="433" grpId="0" animBg="1"/>
          <p:bldP spid="433" grpId="1" animBg="1"/>
          <p:bldP spid="433" grpId="2" animBg="1"/>
          <p:bldP spid="433" grpId="3" animBg="1"/>
          <p:bldP spid="434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 descr="A picture containing grass, outdoor&#10;&#10;Description automatically generated">
            <a:extLst>
              <a:ext uri="{FF2B5EF4-FFF2-40B4-BE49-F238E27FC236}">
                <a16:creationId xmlns:a16="http://schemas.microsoft.com/office/drawing/2014/main" id="{2E9BA6E2-EF07-4532-A1E6-74FF35B2FC9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4786" y="3576754"/>
            <a:ext cx="5868000" cy="3240000"/>
          </a:xfrm>
          <a:prstGeom prst="rect">
            <a:avLst/>
          </a:prstGeom>
          <a:ln w="1270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pic>
        <p:nvPicPr>
          <p:cNvPr id="43" name="Picture 42" descr="A picture containing grass, outdoor&#10;&#10;Description automatically generated">
            <a:extLst>
              <a:ext uri="{FF2B5EF4-FFF2-40B4-BE49-F238E27FC236}">
                <a16:creationId xmlns:a16="http://schemas.microsoft.com/office/drawing/2014/main" id="{0744C426-372C-46FD-95E9-094C257DB71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642" y="3576754"/>
            <a:ext cx="5868000" cy="3240000"/>
          </a:xfrm>
          <a:prstGeom prst="rect">
            <a:avLst/>
          </a:prstGeom>
          <a:ln w="1270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pic>
        <p:nvPicPr>
          <p:cNvPr id="41" name="Picture 40" descr="A picture containing grass, outdoor&#10;&#10;Description automatically generated">
            <a:extLst>
              <a:ext uri="{FF2B5EF4-FFF2-40B4-BE49-F238E27FC236}">
                <a16:creationId xmlns:a16="http://schemas.microsoft.com/office/drawing/2014/main" id="{A84B6076-3520-4F38-B752-B0E91A5EC80D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2157" y="91665"/>
            <a:ext cx="5868000" cy="3240000"/>
          </a:xfrm>
          <a:prstGeom prst="rect">
            <a:avLst/>
          </a:prstGeom>
          <a:ln w="1270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pic>
        <p:nvPicPr>
          <p:cNvPr id="39" name="Picture 38" descr="A picture containing grass, outdoor&#10;&#10;Description automatically generated">
            <a:extLst>
              <a:ext uri="{FF2B5EF4-FFF2-40B4-BE49-F238E27FC236}">
                <a16:creationId xmlns:a16="http://schemas.microsoft.com/office/drawing/2014/main" id="{74FE5839-6EC8-491B-A4C9-B1432666D3DC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65" y="132558"/>
            <a:ext cx="5868000" cy="3240000"/>
          </a:xfrm>
          <a:prstGeom prst="rect">
            <a:avLst/>
          </a:prstGeom>
          <a:ln w="1270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E223BB7C-133D-4D2B-811E-1559FB92EE44}"/>
              </a:ext>
            </a:extLst>
          </p:cNvPr>
          <p:cNvSpPr/>
          <p:nvPr/>
        </p:nvSpPr>
        <p:spPr>
          <a:xfrm>
            <a:off x="1796077" y="1942170"/>
            <a:ext cx="3736337" cy="931846"/>
          </a:xfrm>
          <a:prstGeom prst="rect">
            <a:avLst/>
          </a:prstGeom>
          <a:noFill/>
          <a:effectLst/>
        </p:spPr>
        <p:txBody>
          <a:bodyPr wrap="none" lIns="91440" tIns="45720" rIns="91440" bIns="45720" numCol="1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39700">
                    <a:schemeClr val="tx1"/>
                  </a:glow>
                </a:effectLst>
                <a:latin typeface="Annie BTN" panose="030C0506040109040306" pitchFamily="66" charset="0"/>
              </a:rPr>
              <a:t>2.</a:t>
            </a:r>
            <a:r>
              <a:rPr lang="en-US" sz="5400" b="1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39700">
                    <a:schemeClr val="tx1"/>
                  </a:glow>
                </a:effectLst>
                <a:latin typeface="Annie BTN" panose="030C0506040109040306" pitchFamily="66" charset="0"/>
              </a:rPr>
              <a:t> Click on the ‘NEXT’ flag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FDE171B-E72E-4EAA-9840-7790F85329F5}"/>
              </a:ext>
            </a:extLst>
          </p:cNvPr>
          <p:cNvSpPr/>
          <p:nvPr/>
        </p:nvSpPr>
        <p:spPr>
          <a:xfrm>
            <a:off x="7302842" y="1731637"/>
            <a:ext cx="4102444" cy="86729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3.</a:t>
            </a:r>
            <a:r>
              <a:rPr lang="en-US" sz="5400" b="1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 Click on the ‘DROP’ flag</a:t>
            </a:r>
            <a:endParaRPr lang="en-US" sz="5400" b="1" cap="none" spc="50" dirty="0">
              <a:ln w="0"/>
              <a:solidFill>
                <a:schemeClr val="bg2">
                  <a:lumMod val="90000"/>
                </a:schemeClr>
              </a:solidFill>
              <a:effectLst>
                <a:glow rad="101600">
                  <a:schemeClr val="tx1"/>
                </a:glow>
              </a:effectLst>
              <a:latin typeface="Annie BTN" panose="030C0506040109040306" pitchFamily="66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4855AD8-CF85-445D-9C69-496EE62D67F5}"/>
              </a:ext>
            </a:extLst>
          </p:cNvPr>
          <p:cNvSpPr/>
          <p:nvPr/>
        </p:nvSpPr>
        <p:spPr>
          <a:xfrm>
            <a:off x="136421" y="255682"/>
            <a:ext cx="4414302" cy="1189053"/>
          </a:xfrm>
          <a:prstGeom prst="rect">
            <a:avLst/>
          </a:prstGeom>
          <a:noFill/>
          <a:effectLst/>
        </p:spPr>
        <p:txBody>
          <a:bodyPr wrap="none" lIns="91440" tIns="45720" rIns="91440" bIns="45720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39700">
                    <a:schemeClr val="tx1"/>
                  </a:glow>
                </a:effectLst>
                <a:latin typeface="Annie BTN" panose="030C0506040109040306" pitchFamily="66" charset="0"/>
              </a:rPr>
              <a:t>1.</a:t>
            </a:r>
            <a:r>
              <a:rPr lang="en-US" sz="5400" b="1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39700">
                    <a:schemeClr val="tx1"/>
                  </a:glow>
                </a:effectLst>
                <a:latin typeface="Annie BTN" panose="030C0506040109040306" pitchFamily="66" charset="0"/>
              </a:rPr>
              <a:t> Choose a colour to play </a:t>
            </a:r>
          </a:p>
          <a:p>
            <a:pPr algn="ctr"/>
            <a:r>
              <a:rPr lang="en-US" sz="5400" b="1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39700">
                    <a:schemeClr val="tx1"/>
                  </a:glow>
                </a:effectLst>
                <a:latin typeface="Annie BTN" panose="030C0506040109040306" pitchFamily="66" charset="0"/>
              </a:rPr>
              <a:t>(Yellow, red or Blue)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BE6EE09-108B-4807-9C21-3E16162D8176}"/>
              </a:ext>
            </a:extLst>
          </p:cNvPr>
          <p:cNvSpPr/>
          <p:nvPr/>
        </p:nvSpPr>
        <p:spPr>
          <a:xfrm>
            <a:off x="28080" y="3543716"/>
            <a:ext cx="4674028" cy="143193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The first stick to appear</a:t>
            </a:r>
          </a:p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from under the bridge and</a:t>
            </a:r>
          </a:p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Under the yellow, red or </a:t>
            </a:r>
          </a:p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blue colour wins</a:t>
            </a:r>
            <a:endParaRPr lang="en-US" sz="5400" b="1" cap="none" spc="50" dirty="0">
              <a:ln w="0"/>
              <a:solidFill>
                <a:srgbClr val="FFFF00"/>
              </a:solidFill>
              <a:effectLst>
                <a:glow rad="101600">
                  <a:schemeClr val="tx1"/>
                </a:glow>
              </a:effectLst>
              <a:latin typeface="Annie BTN" panose="030C0506040109040306" pitchFamily="66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4CFCB57-C42F-4BA4-83FB-6A35DB6CA792}"/>
              </a:ext>
            </a:extLst>
          </p:cNvPr>
          <p:cNvSpPr/>
          <p:nvPr/>
        </p:nvSpPr>
        <p:spPr>
          <a:xfrm>
            <a:off x="1005100" y="5300997"/>
            <a:ext cx="4025894" cy="896988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4.</a:t>
            </a:r>
            <a:r>
              <a:rPr lang="en-US" sz="5400" b="1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 Click on the ‘SCORES’ flag</a:t>
            </a:r>
            <a:endParaRPr lang="en-US" sz="5400" b="1" cap="none" spc="50" dirty="0">
              <a:ln w="0"/>
              <a:solidFill>
                <a:schemeClr val="bg2">
                  <a:lumMod val="90000"/>
                </a:schemeClr>
              </a:solidFill>
              <a:effectLst>
                <a:glow rad="101600">
                  <a:schemeClr val="tx1"/>
                </a:glow>
              </a:effectLst>
              <a:latin typeface="Annie BTN" panose="030C0506040109040306" pitchFamily="66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652FE8B-324D-45C8-AA08-61C880B95695}"/>
              </a:ext>
            </a:extLst>
          </p:cNvPr>
          <p:cNvSpPr/>
          <p:nvPr/>
        </p:nvSpPr>
        <p:spPr>
          <a:xfrm>
            <a:off x="6328997" y="3596939"/>
            <a:ext cx="4557306" cy="1197352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5.</a:t>
            </a:r>
            <a:r>
              <a:rPr lang="en-US" sz="5400" b="1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 Click on the flag of the</a:t>
            </a:r>
          </a:p>
          <a:p>
            <a:pPr algn="ctr"/>
            <a:r>
              <a:rPr lang="en-US" sz="5400" b="1" cap="none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Winning </a:t>
            </a:r>
            <a:r>
              <a:rPr lang="en-US" sz="5400" b="1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player</a:t>
            </a:r>
            <a:endParaRPr lang="en-US" sz="5400" b="1" cap="none" spc="50" dirty="0">
              <a:ln w="0"/>
              <a:solidFill>
                <a:schemeClr val="bg2">
                  <a:lumMod val="90000"/>
                </a:schemeClr>
              </a:solidFill>
              <a:effectLst>
                <a:glow rad="101600">
                  <a:schemeClr val="tx1"/>
                </a:glow>
              </a:effectLst>
              <a:latin typeface="Annie BTN" panose="030C0506040109040306" pitchFamily="66" charset="0"/>
            </a:endParaRPr>
          </a:p>
        </p:txBody>
      </p: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635412F-8ADE-46AC-9B30-14419C448204}"/>
              </a:ext>
            </a:extLst>
          </p:cNvPr>
          <p:cNvCxnSpPr/>
          <p:nvPr/>
        </p:nvCxnSpPr>
        <p:spPr>
          <a:xfrm flipH="1">
            <a:off x="4443473" y="4392757"/>
            <a:ext cx="190835" cy="314253"/>
          </a:xfrm>
          <a:prstGeom prst="straightConnector1">
            <a:avLst/>
          </a:prstGeom>
          <a:ln>
            <a:solidFill>
              <a:srgbClr val="FFFF00"/>
            </a:solidFill>
            <a:tailEnd type="triangle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8">
            <a:extLst>
              <a:ext uri="{FF2B5EF4-FFF2-40B4-BE49-F238E27FC236}">
                <a16:creationId xmlns:a16="http://schemas.microsoft.com/office/drawing/2014/main" id="{6A8B205E-E296-435B-97D7-17A644C80605}"/>
              </a:ext>
            </a:extLst>
          </p:cNvPr>
          <p:cNvSpPr/>
          <p:nvPr/>
        </p:nvSpPr>
        <p:spPr>
          <a:xfrm>
            <a:off x="5049622" y="5723609"/>
            <a:ext cx="3378145" cy="1088343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The first player to score</a:t>
            </a:r>
          </a:p>
          <a:p>
            <a:r>
              <a:rPr lang="en-US" sz="5400" b="1" cap="none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5 points is the overall winner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B971D1F-171A-42ED-B471-EC36A3E5B58A}"/>
              </a:ext>
            </a:extLst>
          </p:cNvPr>
          <p:cNvSpPr/>
          <p:nvPr/>
        </p:nvSpPr>
        <p:spPr>
          <a:xfrm>
            <a:off x="4834760" y="153068"/>
            <a:ext cx="7349970" cy="1376006"/>
          </a:xfrm>
          <a:prstGeom prst="rect">
            <a:avLst/>
          </a:prstGeom>
          <a:noFill/>
          <a:effectLst/>
        </p:spPr>
        <p:txBody>
          <a:bodyPr wrap="none" lIns="91440" tIns="45720" rIns="91440" bIns="45720" numCol="1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39700">
                    <a:schemeClr val="tx1"/>
                  </a:glow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Annie BTN" panose="030C0506040109040306" pitchFamily="66" charset="0"/>
              </a:rPr>
              <a:t>HOW TO PLAY</a:t>
            </a:r>
          </a:p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39700">
                    <a:schemeClr val="tx1"/>
                  </a:glow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Annie BTN" panose="030C0506040109040306" pitchFamily="66" charset="0"/>
              </a:rPr>
              <a:t>POOHSTICKS</a:t>
            </a:r>
          </a:p>
        </p:txBody>
      </p:sp>
      <p:sp>
        <p:nvSpPr>
          <p:cNvPr id="21" name="Rectangle 20">
            <a:hlinkClick r:id="rId6" action="ppaction://hlinksldjump"/>
            <a:extLst>
              <a:ext uri="{FF2B5EF4-FFF2-40B4-BE49-F238E27FC236}">
                <a16:creationId xmlns:a16="http://schemas.microsoft.com/office/drawing/2014/main" id="{B12C806F-F1D4-4614-B7BD-F094414B885A}"/>
              </a:ext>
            </a:extLst>
          </p:cNvPr>
          <p:cNvSpPr/>
          <p:nvPr/>
        </p:nvSpPr>
        <p:spPr>
          <a:xfrm>
            <a:off x="4675915" y="2819131"/>
            <a:ext cx="2944792" cy="707419"/>
          </a:xfrm>
          <a:prstGeom prst="rect">
            <a:avLst/>
          </a:prstGeom>
          <a:noFill/>
          <a:effectLst/>
        </p:spPr>
        <p:txBody>
          <a:bodyPr wrap="none" lIns="91440" tIns="45720" rIns="91440" bIns="45720" numCol="1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>
                  <a:solidFill>
                    <a:srgbClr val="FFFF00"/>
                  </a:solidFill>
                </a:ln>
                <a:solidFill>
                  <a:srgbClr val="FF0000"/>
                </a:solidFill>
                <a:effectLst>
                  <a:glow rad="139700">
                    <a:schemeClr val="tx1"/>
                  </a:glow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Annie BTN" panose="030C0506040109040306" pitchFamily="66" charset="0"/>
              </a:rPr>
              <a:t>PLAY</a:t>
            </a:r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E392DFC6-D8E9-423D-9CEC-04609D1BE23B}"/>
              </a:ext>
            </a:extLst>
          </p:cNvPr>
          <p:cNvCxnSpPr/>
          <p:nvPr/>
        </p:nvCxnSpPr>
        <p:spPr>
          <a:xfrm flipH="1">
            <a:off x="4026939" y="2345007"/>
            <a:ext cx="190835" cy="314253"/>
          </a:xfrm>
          <a:prstGeom prst="straightConnector1">
            <a:avLst/>
          </a:prstGeom>
          <a:ln>
            <a:solidFill>
              <a:srgbClr val="FFFF00"/>
            </a:solidFill>
            <a:tailEnd type="triangle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295A4000-8FB2-4112-8491-0D52365F6695}"/>
              </a:ext>
            </a:extLst>
          </p:cNvPr>
          <p:cNvCxnSpPr>
            <a:cxnSpLocks/>
          </p:cNvCxnSpPr>
          <p:nvPr/>
        </p:nvCxnSpPr>
        <p:spPr>
          <a:xfrm flipH="1">
            <a:off x="8788021" y="2345007"/>
            <a:ext cx="566043" cy="408652"/>
          </a:xfrm>
          <a:prstGeom prst="straightConnector1">
            <a:avLst/>
          </a:prstGeom>
          <a:ln>
            <a:solidFill>
              <a:srgbClr val="FFFF00"/>
            </a:solidFill>
            <a:tailEnd type="triangle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F471A777-177C-49B5-A87F-64E0F2E99F48}"/>
              </a:ext>
            </a:extLst>
          </p:cNvPr>
          <p:cNvCxnSpPr>
            <a:cxnSpLocks/>
          </p:cNvCxnSpPr>
          <p:nvPr/>
        </p:nvCxnSpPr>
        <p:spPr>
          <a:xfrm flipH="1">
            <a:off x="3744170" y="5860996"/>
            <a:ext cx="130883" cy="452832"/>
          </a:xfrm>
          <a:prstGeom prst="straightConnector1">
            <a:avLst/>
          </a:prstGeom>
          <a:ln>
            <a:solidFill>
              <a:srgbClr val="FFFF00"/>
            </a:solidFill>
            <a:tailEnd type="triangle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226F23B1-16AA-4F49-8663-6E6CEB488E99}"/>
              </a:ext>
            </a:extLst>
          </p:cNvPr>
          <p:cNvCxnSpPr>
            <a:cxnSpLocks/>
          </p:cNvCxnSpPr>
          <p:nvPr/>
        </p:nvCxnSpPr>
        <p:spPr>
          <a:xfrm>
            <a:off x="9664834" y="5723609"/>
            <a:ext cx="467022" cy="513740"/>
          </a:xfrm>
          <a:prstGeom prst="straightConnector1">
            <a:avLst/>
          </a:prstGeom>
          <a:ln>
            <a:solidFill>
              <a:srgbClr val="FFFF00"/>
            </a:solidFill>
            <a:tailEnd type="triangle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CF914995-C825-4955-ACDC-39282F731B31}"/>
              </a:ext>
            </a:extLst>
          </p:cNvPr>
          <p:cNvCxnSpPr>
            <a:cxnSpLocks/>
          </p:cNvCxnSpPr>
          <p:nvPr/>
        </p:nvCxnSpPr>
        <p:spPr>
          <a:xfrm flipH="1">
            <a:off x="9487994" y="4646612"/>
            <a:ext cx="265739" cy="1470409"/>
          </a:xfrm>
          <a:prstGeom prst="straightConnector1">
            <a:avLst/>
          </a:prstGeom>
          <a:ln>
            <a:solidFill>
              <a:srgbClr val="FFFF00"/>
            </a:solidFill>
            <a:tailEnd type="triangle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5C0354CC-D05B-41F5-A2AF-056F3FF4D2CC}"/>
              </a:ext>
            </a:extLst>
          </p:cNvPr>
          <p:cNvSpPr/>
          <p:nvPr/>
        </p:nvSpPr>
        <p:spPr>
          <a:xfrm>
            <a:off x="7165748" y="4814476"/>
            <a:ext cx="4998172" cy="1088343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pPr algn="ctr"/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6.</a:t>
            </a:r>
            <a:r>
              <a:rPr lang="en-US" sz="5400" b="1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 Once the sticks have disappeared, </a:t>
            </a:r>
          </a:p>
          <a:p>
            <a:pPr algn="ctr"/>
            <a:r>
              <a:rPr lang="en-US" sz="5400" b="1" spc="50" dirty="0">
                <a:ln w="0"/>
                <a:solidFill>
                  <a:schemeClr val="bg2">
                    <a:lumMod val="90000"/>
                  </a:schemeClr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click on the ‘NEXT’ flag to play again</a:t>
            </a:r>
            <a:endParaRPr lang="en-US" sz="5400" b="1" cap="none" spc="50" dirty="0">
              <a:ln w="0"/>
              <a:solidFill>
                <a:schemeClr val="bg2">
                  <a:lumMod val="90000"/>
                </a:schemeClr>
              </a:solidFill>
              <a:effectLst>
                <a:glow rad="101600">
                  <a:schemeClr val="tx1"/>
                </a:glow>
              </a:effectLst>
              <a:latin typeface="Annie BTN" panose="030C0506040109040306" pitchFamily="66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6294CF5-0AA2-4918-994E-12596B93BC6F}"/>
              </a:ext>
            </a:extLst>
          </p:cNvPr>
          <p:cNvSpPr/>
          <p:nvPr/>
        </p:nvSpPr>
        <p:spPr>
          <a:xfrm>
            <a:off x="718969" y="1358624"/>
            <a:ext cx="3736337" cy="1088343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FadeUp">
              <a:avLst>
                <a:gd name="adj" fmla="val 4322"/>
              </a:avLst>
            </a:prstTxWarp>
            <a:spAutoFit/>
          </a:bodyPr>
          <a:lstStyle/>
          <a:p>
            <a:r>
              <a:rPr lang="en-US" sz="5400" b="1" cap="none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Keep your flag colour throughout </a:t>
            </a:r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the game even if you </a:t>
            </a:r>
          </a:p>
          <a:p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pick different </a:t>
            </a:r>
            <a:r>
              <a:rPr lang="en-US" sz="5400" b="1" spc="50" dirty="0" err="1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colours</a:t>
            </a:r>
            <a:r>
              <a:rPr lang="en-US" sz="5400" b="1" spc="50" dirty="0">
                <a:ln w="0"/>
                <a:solidFill>
                  <a:srgbClr val="FFFF00"/>
                </a:solidFill>
                <a:effectLst>
                  <a:glow rad="101600">
                    <a:schemeClr val="tx1"/>
                  </a:glow>
                </a:effectLst>
                <a:latin typeface="Annie BTN" panose="030C0506040109040306" pitchFamily="66" charset="0"/>
              </a:rPr>
              <a:t> of sticks to win in each round</a:t>
            </a:r>
          </a:p>
          <a:p>
            <a:endParaRPr lang="en-US" sz="5400" b="1" spc="50" dirty="0">
              <a:ln w="0"/>
              <a:solidFill>
                <a:srgbClr val="FFFF00"/>
              </a:solidFill>
              <a:effectLst>
                <a:glow rad="101600">
                  <a:schemeClr val="tx1"/>
                </a:glow>
              </a:effectLst>
              <a:latin typeface="Annie BTN" panose="030C0506040109040306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15052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29125" y="388416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707743" y="531088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124854" y="5298452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336691" y="53475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258932" y="53684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899324" y="537228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932554" y="53200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961909" y="533754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294394" y="5377347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752615" y="52738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865203" y="52814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9104934" y="539042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992391" y="531543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326632" y="544914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962867" y="533982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0084" y="1671639"/>
            <a:ext cx="227007" cy="26424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0102" y="1541794"/>
            <a:ext cx="227007" cy="26424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16414" y="1668573"/>
            <a:ext cx="305507" cy="166895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8411" y="1691484"/>
            <a:ext cx="295809" cy="14397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23258" y="1731388"/>
            <a:ext cx="217616" cy="137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90803" y="1617167"/>
            <a:ext cx="217616" cy="137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6194" y="1742843"/>
            <a:ext cx="156560" cy="10192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35726" y="1744269"/>
            <a:ext cx="156560" cy="11991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76118" y="1748065"/>
            <a:ext cx="156560" cy="11991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9313" y="1795699"/>
            <a:ext cx="132726" cy="5555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34162" y="1727437"/>
            <a:ext cx="287188" cy="14452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54830" y="1678660"/>
            <a:ext cx="287188" cy="14452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63829" y="1767099"/>
            <a:ext cx="257647" cy="10020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89555" y="1690744"/>
            <a:ext cx="227007" cy="22460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56466" y="1574613"/>
            <a:ext cx="227007" cy="22460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22024" y="1686713"/>
            <a:ext cx="305507" cy="166895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96413" y="1635307"/>
            <a:ext cx="217616" cy="137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99698" y="1622159"/>
            <a:ext cx="313468" cy="20730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8309" y="1769066"/>
            <a:ext cx="156560" cy="10192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9772" y="1705236"/>
            <a:ext cx="287188" cy="14452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8303" y="1827076"/>
            <a:ext cx="132726" cy="5555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7597" y="1831559"/>
            <a:ext cx="132726" cy="5555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482819" y="536420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505926" y="5453629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384717" y="52274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801828" y="52150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1013665" y="52641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159793" y="52807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935906" y="52850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576298" y="52888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609528" y="52366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638883" y="52541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971368" y="52939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429589" y="51904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542177" y="51980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781908" y="5307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669365" y="523201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1003606" y="53657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182900" y="53702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639841" y="525639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520817" y="5101436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rgbClr val="FFFF00"/>
              </a:solidFill>
            </a:endParaRPr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rgbClr val="FFFF00"/>
              </a:solidFill>
            </a:endParaRP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712" name="2019-04-12-22-08-57">
            <a:hlinkClick r:id="" action="ppaction://media"/>
            <a:extLst>
              <a:ext uri="{FF2B5EF4-FFF2-40B4-BE49-F238E27FC236}">
                <a16:creationId xmlns:a16="http://schemas.microsoft.com/office/drawing/2014/main" id="{D9BF8F54-DAF1-4810-BC8D-B984B67C82E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26" end="6915.0833"/>
                </p14:media>
              </p:ext>
            </p:extLst>
          </p:nvPr>
        </p:nvPicPr>
        <p:blipFill>
          <a:blip r:embed="rId22"/>
          <a:stretch>
            <a:fillRect/>
          </a:stretch>
        </p:blipFill>
        <p:spPr>
          <a:xfrm>
            <a:off x="9941545" y="6992420"/>
            <a:ext cx="609600" cy="6096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3" y="31005"/>
            <a:ext cx="12276313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09840" y="1000673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5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FFA47167-949F-4E1F-83A3-529BC37B0B01}"/>
              </a:ext>
            </a:extLst>
          </p:cNvPr>
          <p:cNvSpPr/>
          <p:nvPr/>
        </p:nvSpPr>
        <p:spPr>
          <a:xfrm>
            <a:off x="3464428" y="4995746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103EEA11-68ED-4D5C-AB6A-BA9412F27D17}"/>
              </a:ext>
            </a:extLst>
          </p:cNvPr>
          <p:cNvSpPr/>
          <p:nvPr/>
        </p:nvSpPr>
        <p:spPr>
          <a:xfrm rot="17697423" flipH="1">
            <a:off x="3119846" y="5081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D947815E-B1B5-4916-8154-E34169BC6183}"/>
              </a:ext>
            </a:extLst>
          </p:cNvPr>
          <p:cNvSpPr/>
          <p:nvPr/>
        </p:nvSpPr>
        <p:spPr>
          <a:xfrm rot="17697423" flipH="1">
            <a:off x="3216030" y="51670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3E4BBE3C-AAB2-4871-B493-3F50731F002B}"/>
              </a:ext>
            </a:extLst>
          </p:cNvPr>
          <p:cNvSpPr/>
          <p:nvPr/>
        </p:nvSpPr>
        <p:spPr>
          <a:xfrm rot="17697423" flipH="1">
            <a:off x="2986468" y="5004519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0C9CE94B-FC6A-4EFB-BA34-29CEFAFAA52B}"/>
              </a:ext>
            </a:extLst>
          </p:cNvPr>
          <p:cNvGrpSpPr/>
          <p:nvPr/>
        </p:nvGrpSpPr>
        <p:grpSpPr>
          <a:xfrm>
            <a:off x="3563902" y="-340598"/>
            <a:ext cx="5303640" cy="7771298"/>
            <a:chOff x="3503236" y="-338727"/>
            <a:chExt cx="5086582" cy="7656477"/>
          </a:xfrm>
        </p:grpSpPr>
        <p:pic>
          <p:nvPicPr>
            <p:cNvPr id="537" name="Picture 536" descr="A close up of a rock&#10;&#10;Description automatically generated">
              <a:extLst>
                <a:ext uri="{FF2B5EF4-FFF2-40B4-BE49-F238E27FC236}">
                  <a16:creationId xmlns:a16="http://schemas.microsoft.com/office/drawing/2014/main" id="{FCB62E95-3B63-4284-ACEE-C6FDA5861C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0000" b="90000" l="10000" r="90000">
                          <a14:foregroundMark x1="62519" y1="39583" x2="58320" y2="40139"/>
                          <a14:foregroundMark x1="58320" y1="40139" x2="54743" y2="44306"/>
                          <a14:foregroundMark x1="54743" y1="44306" x2="58243" y2="48056"/>
                          <a14:foregroundMark x1="58243" y1="48056" x2="62286" y2="48333"/>
                          <a14:foregroundMark x1="62286" y1="48333" x2="62830" y2="40972"/>
                          <a14:foregroundMark x1="62830" y1="40972" x2="54666" y2="45833"/>
                          <a14:foregroundMark x1="54666" y1="45833" x2="54355" y2="46250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62" t="36248" r="33271" b="49765"/>
            <a:stretch/>
          </p:blipFill>
          <p:spPr>
            <a:xfrm>
              <a:off x="6642847" y="2474258"/>
              <a:ext cx="1653988" cy="954741"/>
            </a:xfrm>
            <a:prstGeom prst="rect">
              <a:avLst/>
            </a:prstGeom>
          </p:spPr>
        </p:pic>
        <p:pic>
          <p:nvPicPr>
            <p:cNvPr id="538" name="Picture 537" descr="A close up of a rock&#10;&#10;Description automatically generated">
              <a:extLst>
                <a:ext uri="{FF2B5EF4-FFF2-40B4-BE49-F238E27FC236}">
                  <a16:creationId xmlns:a16="http://schemas.microsoft.com/office/drawing/2014/main" id="{7DD97E12-8EAD-4147-BE57-82EDE58469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9028" b="90000" l="9953" r="89969">
                          <a14:foregroundMark x1="52177" y1="10556" x2="48523" y2="7778"/>
                          <a14:foregroundMark x1="48523" y1="7778" x2="44790" y2="9722"/>
                          <a14:foregroundMark x1="44790" y1="9722" x2="44246" y2="17083"/>
                          <a14:foregroundMark x1="44246" y1="17083" x2="47434" y2="21944"/>
                          <a14:foregroundMark x1="47434" y1="21944" x2="50933" y2="18056"/>
                          <a14:foregroundMark x1="50933" y1="18056" x2="52255" y2="11250"/>
                          <a14:foregroundMark x1="52255" y1="11250" x2="48212" y2="9028"/>
                          <a14:foregroundMark x1="48212" y1="9028" x2="50622" y2="15556"/>
                          <a14:foregroundMark x1="50622" y1="15556" x2="46112" y2="18472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456" t="5835" r="45956" b="77223"/>
            <a:stretch/>
          </p:blipFill>
          <p:spPr>
            <a:xfrm>
              <a:off x="4531659" y="793377"/>
              <a:ext cx="1290917" cy="1156448"/>
            </a:xfrm>
            <a:prstGeom prst="rect">
              <a:avLst/>
            </a:prstGeom>
          </p:spPr>
        </p:pic>
        <p:sp>
          <p:nvSpPr>
            <p:cNvPr id="539" name="Rectangle 538">
              <a:extLst>
                <a:ext uri="{FF2B5EF4-FFF2-40B4-BE49-F238E27FC236}">
                  <a16:creationId xmlns:a16="http://schemas.microsoft.com/office/drawing/2014/main" id="{5D771764-AE86-4C8A-B145-0C645B7A1BC2}"/>
                </a:ext>
              </a:extLst>
            </p:cNvPr>
            <p:cNvSpPr/>
            <p:nvPr/>
          </p:nvSpPr>
          <p:spPr>
            <a:xfrm>
              <a:off x="4411164" y="-27307"/>
              <a:ext cx="3214801" cy="349640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0" name="Rectangle 539">
              <a:extLst>
                <a:ext uri="{FF2B5EF4-FFF2-40B4-BE49-F238E27FC236}">
                  <a16:creationId xmlns:a16="http://schemas.microsoft.com/office/drawing/2014/main" id="{A23497CF-60FA-4BDC-9F2C-A5C5A09B3A91}"/>
                </a:ext>
              </a:extLst>
            </p:cNvPr>
            <p:cNvSpPr/>
            <p:nvPr/>
          </p:nvSpPr>
          <p:spPr>
            <a:xfrm>
              <a:off x="4411164" y="319747"/>
              <a:ext cx="3214801" cy="392140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1" name="Rectangle 540">
              <a:extLst>
                <a:ext uri="{FF2B5EF4-FFF2-40B4-BE49-F238E27FC236}">
                  <a16:creationId xmlns:a16="http://schemas.microsoft.com/office/drawing/2014/main" id="{0478CFD2-9D34-4B60-9D18-E7466FF79AF3}"/>
                </a:ext>
              </a:extLst>
            </p:cNvPr>
            <p:cNvSpPr/>
            <p:nvPr/>
          </p:nvSpPr>
          <p:spPr>
            <a:xfrm>
              <a:off x="4369709" y="649479"/>
              <a:ext cx="3297710" cy="447877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2" name="Rectangle 541">
              <a:extLst>
                <a:ext uri="{FF2B5EF4-FFF2-40B4-BE49-F238E27FC236}">
                  <a16:creationId xmlns:a16="http://schemas.microsoft.com/office/drawing/2014/main" id="{E0C5A0FD-B6F4-436D-BB99-064DF6C722B8}"/>
                </a:ext>
              </a:extLst>
            </p:cNvPr>
            <p:cNvSpPr/>
            <p:nvPr/>
          </p:nvSpPr>
          <p:spPr>
            <a:xfrm>
              <a:off x="4225636" y="1076612"/>
              <a:ext cx="3500885" cy="465113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3" name="Rectangle 542">
              <a:extLst>
                <a:ext uri="{FF2B5EF4-FFF2-40B4-BE49-F238E27FC236}">
                  <a16:creationId xmlns:a16="http://schemas.microsoft.com/office/drawing/2014/main" id="{12CB0CA4-2F93-4E5E-AD00-0AEC5EF800DE}"/>
                </a:ext>
              </a:extLst>
            </p:cNvPr>
            <p:cNvSpPr/>
            <p:nvPr/>
          </p:nvSpPr>
          <p:spPr>
            <a:xfrm>
              <a:off x="4225636" y="1522853"/>
              <a:ext cx="3616243" cy="488459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8B1CCCC1-DDD6-44CA-91C2-68166F632F1F}"/>
                </a:ext>
              </a:extLst>
            </p:cNvPr>
            <p:cNvSpPr/>
            <p:nvPr/>
          </p:nvSpPr>
          <p:spPr>
            <a:xfrm>
              <a:off x="4128055" y="2006353"/>
              <a:ext cx="3797270" cy="553106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5" name="Rectangle 544">
              <a:extLst>
                <a:ext uri="{FF2B5EF4-FFF2-40B4-BE49-F238E27FC236}">
                  <a16:creationId xmlns:a16="http://schemas.microsoft.com/office/drawing/2014/main" id="{1ED6900A-BBD3-4AB5-88C4-F49F7FC5A7CB}"/>
                </a:ext>
              </a:extLst>
            </p:cNvPr>
            <p:cNvSpPr/>
            <p:nvPr/>
          </p:nvSpPr>
          <p:spPr>
            <a:xfrm>
              <a:off x="4072635" y="2569571"/>
              <a:ext cx="3893621" cy="633047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6" name="Rectangle 545">
              <a:extLst>
                <a:ext uri="{FF2B5EF4-FFF2-40B4-BE49-F238E27FC236}">
                  <a16:creationId xmlns:a16="http://schemas.microsoft.com/office/drawing/2014/main" id="{F6E10E1E-DC88-496F-BA80-B7E0534917B1}"/>
                </a:ext>
              </a:extLst>
            </p:cNvPr>
            <p:cNvSpPr/>
            <p:nvPr/>
          </p:nvSpPr>
          <p:spPr>
            <a:xfrm>
              <a:off x="3968722" y="3230283"/>
              <a:ext cx="4073125" cy="699414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7" name="Rectangle 546">
              <a:extLst>
                <a:ext uri="{FF2B5EF4-FFF2-40B4-BE49-F238E27FC236}">
                  <a16:creationId xmlns:a16="http://schemas.microsoft.com/office/drawing/2014/main" id="{9580041C-E82D-4C92-8E48-19419E4EA152}"/>
                </a:ext>
              </a:extLst>
            </p:cNvPr>
            <p:cNvSpPr/>
            <p:nvPr/>
          </p:nvSpPr>
          <p:spPr>
            <a:xfrm>
              <a:off x="3877089" y="3944006"/>
              <a:ext cx="4283238" cy="699414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8" name="Rectangle 547">
              <a:extLst>
                <a:ext uri="{FF2B5EF4-FFF2-40B4-BE49-F238E27FC236}">
                  <a16:creationId xmlns:a16="http://schemas.microsoft.com/office/drawing/2014/main" id="{FFBAF42D-9AEE-4BA3-B755-4FECF846ECE1}"/>
                </a:ext>
              </a:extLst>
            </p:cNvPr>
            <p:cNvSpPr/>
            <p:nvPr/>
          </p:nvSpPr>
          <p:spPr>
            <a:xfrm>
              <a:off x="3747406" y="4682298"/>
              <a:ext cx="4549430" cy="763802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9" name="Rectangle 548">
              <a:extLst>
                <a:ext uri="{FF2B5EF4-FFF2-40B4-BE49-F238E27FC236}">
                  <a16:creationId xmlns:a16="http://schemas.microsoft.com/office/drawing/2014/main" id="{AF1EC5B3-AD62-4CF3-9865-93986EEAE399}"/>
                </a:ext>
              </a:extLst>
            </p:cNvPr>
            <p:cNvSpPr/>
            <p:nvPr/>
          </p:nvSpPr>
          <p:spPr>
            <a:xfrm>
              <a:off x="3638189" y="5488888"/>
              <a:ext cx="4798494" cy="766735"/>
            </a:xfrm>
            <a:prstGeom prst="rect">
              <a:avLst/>
            </a:prstGeom>
            <a:blipFill>
              <a:blip r:embed="rId31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0" name="Rectangle 549">
              <a:extLst>
                <a:ext uri="{FF2B5EF4-FFF2-40B4-BE49-F238E27FC236}">
                  <a16:creationId xmlns:a16="http://schemas.microsoft.com/office/drawing/2014/main" id="{79DB41BE-7C60-4E14-8D17-6298955C1F23}"/>
                </a:ext>
              </a:extLst>
            </p:cNvPr>
            <p:cNvSpPr/>
            <p:nvPr/>
          </p:nvSpPr>
          <p:spPr>
            <a:xfrm>
              <a:off x="3503236" y="6268774"/>
              <a:ext cx="5086582" cy="838884"/>
            </a:xfrm>
            <a:prstGeom prst="rect">
              <a:avLst/>
            </a:prstGeom>
            <a:blipFill>
              <a:blip r:embed="rId29">
                <a:extLst>
                  <a:ext uri="{BEBA8EAE-BF5A-486C-A8C5-ECC9F3942E4B}">
                    <a14:imgProps xmlns:a14="http://schemas.microsoft.com/office/drawing/2010/main">
                      <a14:imgLayer r:embed="rId30">
                        <a14:imgEffect>
                          <a14:brightnessContrast bright="-40000"/>
                        </a14:imgEffect>
                      </a14:imgLayer>
                    </a14:imgProps>
                  </a:ext>
                </a:extLst>
              </a:blip>
              <a:tile tx="0" ty="0" sx="100000" sy="100000" flip="none" algn="tl"/>
            </a:blipFill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22D103B0-391D-419A-849E-2828208AD861}"/>
                </a:ext>
              </a:extLst>
            </p:cNvPr>
            <p:cNvSpPr/>
            <p:nvPr/>
          </p:nvSpPr>
          <p:spPr>
            <a:xfrm rot="21418792">
              <a:off x="3866907" y="470937"/>
              <a:ext cx="738326" cy="113948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7A87C5C6-DACA-4296-BB39-0686C07543D3}"/>
                </a:ext>
              </a:extLst>
            </p:cNvPr>
            <p:cNvSpPr/>
            <p:nvPr/>
          </p:nvSpPr>
          <p:spPr>
            <a:xfrm>
              <a:off x="6470073" y="3143694"/>
              <a:ext cx="943399" cy="137665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BD5F7784-03F6-41A4-9086-27A91D58F547}"/>
                </a:ext>
              </a:extLst>
            </p:cNvPr>
            <p:cNvSpPr/>
            <p:nvPr/>
          </p:nvSpPr>
          <p:spPr>
            <a:xfrm>
              <a:off x="4002972" y="3873890"/>
              <a:ext cx="1249738" cy="127309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2E578523-4C83-49D3-A534-BF68B2C0C993}"/>
                </a:ext>
              </a:extLst>
            </p:cNvPr>
            <p:cNvSpPr/>
            <p:nvPr/>
          </p:nvSpPr>
          <p:spPr>
            <a:xfrm rot="10800000">
              <a:off x="4588282" y="5114880"/>
              <a:ext cx="1151787" cy="49377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000C16B-EA25-4811-9317-E6209311C881}"/>
                </a:ext>
              </a:extLst>
            </p:cNvPr>
            <p:cNvSpPr/>
            <p:nvPr/>
          </p:nvSpPr>
          <p:spPr>
            <a:xfrm>
              <a:off x="6029085" y="279554"/>
              <a:ext cx="1151787" cy="98122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ACC48E60-EB4E-4E94-A010-D0654DED6CBA}"/>
                </a:ext>
              </a:extLst>
            </p:cNvPr>
            <p:cNvSpPr/>
            <p:nvPr/>
          </p:nvSpPr>
          <p:spPr>
            <a:xfrm flipV="1">
              <a:off x="3652779" y="5832675"/>
              <a:ext cx="837351" cy="45719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04CE5CC6-5DC1-4A77-885B-086024AEE3C3}"/>
                </a:ext>
              </a:extLst>
            </p:cNvPr>
            <p:cNvSpPr/>
            <p:nvPr/>
          </p:nvSpPr>
          <p:spPr>
            <a:xfrm rot="10800000" flipV="1">
              <a:off x="4958222" y="1006518"/>
              <a:ext cx="837351" cy="71541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3BA6F8B6-86B3-4DBA-A7FD-D3CD698592A8}"/>
                </a:ext>
              </a:extLst>
            </p:cNvPr>
            <p:cNvSpPr/>
            <p:nvPr/>
          </p:nvSpPr>
          <p:spPr>
            <a:xfrm flipV="1">
              <a:off x="4416691" y="3555301"/>
              <a:ext cx="1255154" cy="49377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178052F-8815-4DDB-96B7-B3D5C165F418}"/>
                </a:ext>
              </a:extLst>
            </p:cNvPr>
            <p:cNvSpPr/>
            <p:nvPr/>
          </p:nvSpPr>
          <p:spPr>
            <a:xfrm flipV="1">
              <a:off x="4632790" y="2133813"/>
              <a:ext cx="1255154" cy="49377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0" name="Rectangle 61">
              <a:extLst>
                <a:ext uri="{FF2B5EF4-FFF2-40B4-BE49-F238E27FC236}">
                  <a16:creationId xmlns:a16="http://schemas.microsoft.com/office/drawing/2014/main" id="{81637906-B788-4606-9308-970346BED5B9}"/>
                </a:ext>
              </a:extLst>
            </p:cNvPr>
            <p:cNvSpPr/>
            <p:nvPr/>
          </p:nvSpPr>
          <p:spPr>
            <a:xfrm rot="526105">
              <a:off x="3857273" y="-338727"/>
              <a:ext cx="307130" cy="7535453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13322 w 307130"/>
                <a:gd name="connsiteY1" fmla="*/ 15874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13322" y="15874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88900" dir="2700000" algn="tl" rotWithShape="0">
                <a:prstClr val="black">
                  <a:alpha val="4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1" name="Rectangle 61">
              <a:extLst>
                <a:ext uri="{FF2B5EF4-FFF2-40B4-BE49-F238E27FC236}">
                  <a16:creationId xmlns:a16="http://schemas.microsoft.com/office/drawing/2014/main" id="{B0BA2485-9DF7-42CD-BF53-CB1578CCF0A9}"/>
                </a:ext>
              </a:extLst>
            </p:cNvPr>
            <p:cNvSpPr/>
            <p:nvPr/>
          </p:nvSpPr>
          <p:spPr>
            <a:xfrm rot="21073895" flipH="1">
              <a:off x="7888976" y="-217703"/>
              <a:ext cx="307130" cy="7535453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13321 w 307130"/>
                <a:gd name="connsiteY1" fmla="*/ 15875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13321" y="15875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F9904D7D-0EAC-421B-9F0D-BA7816B1B43A}"/>
                </a:ext>
              </a:extLst>
            </p:cNvPr>
            <p:cNvSpPr/>
            <p:nvPr/>
          </p:nvSpPr>
          <p:spPr>
            <a:xfrm rot="10800000">
              <a:off x="6672750" y="2219017"/>
              <a:ext cx="1151787" cy="49377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0FB337A-FE54-40AB-9319-37B682164796}"/>
                </a:ext>
              </a:extLst>
            </p:cNvPr>
            <p:cNvSpPr/>
            <p:nvPr/>
          </p:nvSpPr>
          <p:spPr>
            <a:xfrm rot="10800000">
              <a:off x="6403737" y="6156820"/>
              <a:ext cx="1151787" cy="165230"/>
            </a:xfrm>
            <a:custGeom>
              <a:avLst/>
              <a:gdLst>
                <a:gd name="connsiteX0" fmla="*/ 0 w 527539"/>
                <a:gd name="connsiteY0" fmla="*/ 46892 h 112974"/>
                <a:gd name="connsiteX1" fmla="*/ 128954 w 527539"/>
                <a:gd name="connsiteY1" fmla="*/ 23446 h 112974"/>
                <a:gd name="connsiteX2" fmla="*/ 187569 w 527539"/>
                <a:gd name="connsiteY2" fmla="*/ 11723 h 112974"/>
                <a:gd name="connsiteX3" fmla="*/ 222739 w 527539"/>
                <a:gd name="connsiteY3" fmla="*/ 0 h 112974"/>
                <a:gd name="connsiteX4" fmla="*/ 410308 w 527539"/>
                <a:gd name="connsiteY4" fmla="*/ 35169 h 112974"/>
                <a:gd name="connsiteX5" fmla="*/ 457200 w 527539"/>
                <a:gd name="connsiteY5" fmla="*/ 46892 h 112974"/>
                <a:gd name="connsiteX6" fmla="*/ 527539 w 527539"/>
                <a:gd name="connsiteY6" fmla="*/ 70338 h 112974"/>
                <a:gd name="connsiteX7" fmla="*/ 492369 w 527539"/>
                <a:gd name="connsiteY7" fmla="*/ 93784 h 112974"/>
                <a:gd name="connsiteX8" fmla="*/ 175846 w 527539"/>
                <a:gd name="connsiteY8" fmla="*/ 93784 h 112974"/>
                <a:gd name="connsiteX9" fmla="*/ 82062 w 527539"/>
                <a:gd name="connsiteY9" fmla="*/ 35169 h 11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539" h="112974">
                  <a:moveTo>
                    <a:pt x="0" y="46892"/>
                  </a:moveTo>
                  <a:lnTo>
                    <a:pt x="128954" y="23446"/>
                  </a:lnTo>
                  <a:cubicBezTo>
                    <a:pt x="148538" y="19774"/>
                    <a:pt x="168239" y="16556"/>
                    <a:pt x="187569" y="11723"/>
                  </a:cubicBezTo>
                  <a:cubicBezTo>
                    <a:pt x="199557" y="8726"/>
                    <a:pt x="211016" y="3908"/>
                    <a:pt x="222739" y="0"/>
                  </a:cubicBezTo>
                  <a:cubicBezTo>
                    <a:pt x="459539" y="23680"/>
                    <a:pt x="242941" y="-6673"/>
                    <a:pt x="410308" y="35169"/>
                  </a:cubicBezTo>
                  <a:cubicBezTo>
                    <a:pt x="425939" y="39077"/>
                    <a:pt x="441768" y="42262"/>
                    <a:pt x="457200" y="46892"/>
                  </a:cubicBezTo>
                  <a:cubicBezTo>
                    <a:pt x="480872" y="53994"/>
                    <a:pt x="527539" y="70338"/>
                    <a:pt x="527539" y="70338"/>
                  </a:cubicBezTo>
                  <a:cubicBezTo>
                    <a:pt x="515816" y="78153"/>
                    <a:pt x="506358" y="92105"/>
                    <a:pt x="492369" y="93784"/>
                  </a:cubicBezTo>
                  <a:cubicBezTo>
                    <a:pt x="279275" y="119355"/>
                    <a:pt x="303864" y="119387"/>
                    <a:pt x="175846" y="93784"/>
                  </a:cubicBezTo>
                  <a:cubicBezTo>
                    <a:pt x="98238" y="42045"/>
                    <a:pt x="130712" y="59494"/>
                    <a:pt x="82062" y="35169"/>
                  </a:cubicBezTo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27" name="Cylinder 526">
            <a:extLst>
              <a:ext uri="{FF2B5EF4-FFF2-40B4-BE49-F238E27FC236}">
                <a16:creationId xmlns:a16="http://schemas.microsoft.com/office/drawing/2014/main" id="{72F4D972-FA47-4DE3-8982-68503EBA0D62}"/>
              </a:ext>
            </a:extLst>
          </p:cNvPr>
          <p:cNvSpPr/>
          <p:nvPr/>
        </p:nvSpPr>
        <p:spPr>
          <a:xfrm rot="10800000" flipH="1" flipV="1">
            <a:off x="4012590" y="1819964"/>
            <a:ext cx="172194" cy="1418541"/>
          </a:xfrm>
          <a:prstGeom prst="can">
            <a:avLst/>
          </a:prstGeom>
          <a:gradFill flip="none" rotWithShape="1">
            <a:gsLst>
              <a:gs pos="0">
                <a:schemeClr val="tx1"/>
              </a:gs>
              <a:gs pos="77000">
                <a:schemeClr val="tx1">
                  <a:lumMod val="65000"/>
                  <a:lumOff val="3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76200" dist="12700" dir="2700000" sy="-23000" kx="-8004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528" name="Cylinder 527">
            <a:extLst>
              <a:ext uri="{FF2B5EF4-FFF2-40B4-BE49-F238E27FC236}">
                <a16:creationId xmlns:a16="http://schemas.microsoft.com/office/drawing/2014/main" id="{D00F521B-DCED-4504-9F94-DAECF997CBA0}"/>
              </a:ext>
            </a:extLst>
          </p:cNvPr>
          <p:cNvSpPr/>
          <p:nvPr/>
        </p:nvSpPr>
        <p:spPr>
          <a:xfrm>
            <a:off x="4337392" y="-637170"/>
            <a:ext cx="162000" cy="1425055"/>
          </a:xfrm>
          <a:prstGeom prst="can">
            <a:avLst/>
          </a:prstGeom>
          <a:gradFill flip="none" rotWithShape="1">
            <a:gsLst>
              <a:gs pos="0">
                <a:schemeClr val="tx1"/>
              </a:gs>
              <a:gs pos="77000">
                <a:schemeClr val="tx1">
                  <a:lumMod val="65000"/>
                  <a:lumOff val="3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76200" dist="12700" dir="2700000" sy="-23000" kx="-8004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529" name="Trapezoid 528">
            <a:extLst>
              <a:ext uri="{FF2B5EF4-FFF2-40B4-BE49-F238E27FC236}">
                <a16:creationId xmlns:a16="http://schemas.microsoft.com/office/drawing/2014/main" id="{8F16418C-222D-4CF2-98FD-C28139BA41E7}"/>
              </a:ext>
            </a:extLst>
          </p:cNvPr>
          <p:cNvSpPr/>
          <p:nvPr/>
        </p:nvSpPr>
        <p:spPr>
          <a:xfrm rot="158753">
            <a:off x="4277377" y="-257437"/>
            <a:ext cx="341448" cy="7607689"/>
          </a:xfrm>
          <a:prstGeom prst="trapezoid">
            <a:avLst>
              <a:gd name="adj" fmla="val 38106"/>
            </a:avLst>
          </a:prstGeom>
          <a:solidFill>
            <a:srgbClr val="000000">
              <a:alpha val="30000"/>
            </a:srgbClr>
          </a:solidFill>
          <a:ln>
            <a:noFill/>
          </a:ln>
          <a:effectLst>
            <a:outerShdw blurRad="203200" dist="50800" dir="5400000" algn="ctr" rotWithShape="0">
              <a:srgbClr val="000000">
                <a:alpha val="51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30" name="Cylinder 529">
            <a:extLst>
              <a:ext uri="{FF2B5EF4-FFF2-40B4-BE49-F238E27FC236}">
                <a16:creationId xmlns:a16="http://schemas.microsoft.com/office/drawing/2014/main" id="{2278CEB6-C8AB-4432-89EC-FE5F72FCB986}"/>
              </a:ext>
            </a:extLst>
          </p:cNvPr>
          <p:cNvSpPr/>
          <p:nvPr/>
        </p:nvSpPr>
        <p:spPr>
          <a:xfrm>
            <a:off x="3692518" y="3611827"/>
            <a:ext cx="223959" cy="2031059"/>
          </a:xfrm>
          <a:prstGeom prst="can">
            <a:avLst/>
          </a:prstGeom>
          <a:gradFill flip="none" rotWithShape="1">
            <a:gsLst>
              <a:gs pos="0">
                <a:schemeClr val="tx1"/>
              </a:gs>
              <a:gs pos="77000">
                <a:schemeClr val="tx1">
                  <a:lumMod val="65000"/>
                  <a:lumOff val="3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76200" dist="12700" dir="2700000" sy="-23000" kx="-8004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531" name="Rectangle 61">
            <a:extLst>
              <a:ext uri="{FF2B5EF4-FFF2-40B4-BE49-F238E27FC236}">
                <a16:creationId xmlns:a16="http://schemas.microsoft.com/office/drawing/2014/main" id="{E06DF3A7-C319-4BDA-8F6D-B48CE8502DA3}"/>
              </a:ext>
            </a:extLst>
          </p:cNvPr>
          <p:cNvSpPr/>
          <p:nvPr/>
        </p:nvSpPr>
        <p:spPr>
          <a:xfrm rot="488096" flipH="1">
            <a:off x="3677455" y="-688015"/>
            <a:ext cx="346851" cy="7862465"/>
          </a:xfrm>
          <a:custGeom>
            <a:avLst/>
            <a:gdLst>
              <a:gd name="connsiteX0" fmla="*/ 0 w 307130"/>
              <a:gd name="connsiteY0" fmla="*/ 0 h 7535453"/>
              <a:gd name="connsiteX1" fmla="*/ 307130 w 307130"/>
              <a:gd name="connsiteY1" fmla="*/ 0 h 7535453"/>
              <a:gd name="connsiteX2" fmla="*/ 307130 w 307130"/>
              <a:gd name="connsiteY2" fmla="*/ 7535453 h 7535453"/>
              <a:gd name="connsiteX3" fmla="*/ 0 w 307130"/>
              <a:gd name="connsiteY3" fmla="*/ 7535453 h 7535453"/>
              <a:gd name="connsiteX4" fmla="*/ 0 w 307130"/>
              <a:gd name="connsiteY4" fmla="*/ 0 h 7535453"/>
              <a:gd name="connsiteX0" fmla="*/ 0 w 307130"/>
              <a:gd name="connsiteY0" fmla="*/ 0 h 7535453"/>
              <a:gd name="connsiteX1" fmla="*/ 168092 w 307130"/>
              <a:gd name="connsiteY1" fmla="*/ 7427 h 7535453"/>
              <a:gd name="connsiteX2" fmla="*/ 307130 w 307130"/>
              <a:gd name="connsiteY2" fmla="*/ 7535453 h 7535453"/>
              <a:gd name="connsiteX3" fmla="*/ 0 w 307130"/>
              <a:gd name="connsiteY3" fmla="*/ 7535453 h 7535453"/>
              <a:gd name="connsiteX4" fmla="*/ 0 w 307130"/>
              <a:gd name="connsiteY4" fmla="*/ 0 h 7535453"/>
              <a:gd name="connsiteX0" fmla="*/ 0 w 307130"/>
              <a:gd name="connsiteY0" fmla="*/ 2275 h 7537728"/>
              <a:gd name="connsiteX1" fmla="*/ 129534 w 307130"/>
              <a:gd name="connsiteY1" fmla="*/ 0 h 7537728"/>
              <a:gd name="connsiteX2" fmla="*/ 307130 w 307130"/>
              <a:gd name="connsiteY2" fmla="*/ 7537728 h 7537728"/>
              <a:gd name="connsiteX3" fmla="*/ 0 w 307130"/>
              <a:gd name="connsiteY3" fmla="*/ 7537728 h 7537728"/>
              <a:gd name="connsiteX4" fmla="*/ 0 w 307130"/>
              <a:gd name="connsiteY4" fmla="*/ 2275 h 7537728"/>
              <a:gd name="connsiteX0" fmla="*/ 0 w 307130"/>
              <a:gd name="connsiteY0" fmla="*/ 0 h 7535453"/>
              <a:gd name="connsiteX1" fmla="*/ 165583 w 307130"/>
              <a:gd name="connsiteY1" fmla="*/ 5876 h 7535453"/>
              <a:gd name="connsiteX2" fmla="*/ 307130 w 307130"/>
              <a:gd name="connsiteY2" fmla="*/ 7535453 h 7535453"/>
              <a:gd name="connsiteX3" fmla="*/ 0 w 307130"/>
              <a:gd name="connsiteY3" fmla="*/ 7535453 h 7535453"/>
              <a:gd name="connsiteX4" fmla="*/ 0 w 307130"/>
              <a:gd name="connsiteY4" fmla="*/ 0 h 753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130" h="7535453">
                <a:moveTo>
                  <a:pt x="0" y="0"/>
                </a:moveTo>
                <a:lnTo>
                  <a:pt x="165583" y="5876"/>
                </a:lnTo>
                <a:lnTo>
                  <a:pt x="307130" y="7535453"/>
                </a:lnTo>
                <a:lnTo>
                  <a:pt x="0" y="7535453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18000">
                <a:schemeClr val="tx1">
                  <a:lumMod val="65000"/>
                  <a:lumOff val="35000"/>
                </a:schemeClr>
              </a:gs>
              <a:gs pos="81000">
                <a:schemeClr val="tx1">
                  <a:lumMod val="95000"/>
                  <a:lumOff val="5000"/>
                </a:schemeClr>
              </a:gs>
            </a:gsLst>
            <a:lin ang="108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B03F11B5-FC58-4D02-A261-315C3A15367A}"/>
              </a:ext>
            </a:extLst>
          </p:cNvPr>
          <p:cNvGrpSpPr/>
          <p:nvPr/>
        </p:nvGrpSpPr>
        <p:grpSpPr>
          <a:xfrm flipH="1">
            <a:off x="7904101" y="-692727"/>
            <a:ext cx="821937" cy="7862465"/>
            <a:chOff x="3788138" y="-568466"/>
            <a:chExt cx="821937" cy="7746297"/>
          </a:xfrm>
        </p:grpSpPr>
        <p:sp>
          <p:nvSpPr>
            <p:cNvPr id="533" name="Cylinder 532">
              <a:extLst>
                <a:ext uri="{FF2B5EF4-FFF2-40B4-BE49-F238E27FC236}">
                  <a16:creationId xmlns:a16="http://schemas.microsoft.com/office/drawing/2014/main" id="{910AEDEC-89CF-4DCD-AFE8-3BE6AF53BED1}"/>
                </a:ext>
              </a:extLst>
            </p:cNvPr>
            <p:cNvSpPr/>
            <p:nvPr/>
          </p:nvSpPr>
          <p:spPr>
            <a:xfrm rot="10800000" flipH="1" flipV="1">
              <a:off x="4123273" y="1902458"/>
              <a:ext cx="172194" cy="1397582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4" name="Cylinder 533">
              <a:extLst>
                <a:ext uri="{FF2B5EF4-FFF2-40B4-BE49-F238E27FC236}">
                  <a16:creationId xmlns:a16="http://schemas.microsoft.com/office/drawing/2014/main" id="{79F88718-3533-42F0-829A-6F53CDA15A34}"/>
                </a:ext>
              </a:extLst>
            </p:cNvPr>
            <p:cNvSpPr/>
            <p:nvPr/>
          </p:nvSpPr>
          <p:spPr>
            <a:xfrm>
              <a:off x="4448075" y="-518372"/>
              <a:ext cx="162000" cy="1404000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5" name="Cylinder 534">
              <a:extLst>
                <a:ext uri="{FF2B5EF4-FFF2-40B4-BE49-F238E27FC236}">
                  <a16:creationId xmlns:a16="http://schemas.microsoft.com/office/drawing/2014/main" id="{84B45973-465C-4922-8756-7975EC9E68C4}"/>
                </a:ext>
              </a:extLst>
            </p:cNvPr>
            <p:cNvSpPr/>
            <p:nvPr/>
          </p:nvSpPr>
          <p:spPr>
            <a:xfrm>
              <a:off x="3803201" y="3667846"/>
              <a:ext cx="223959" cy="2001050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6" name="Rectangle 61">
              <a:extLst>
                <a:ext uri="{FF2B5EF4-FFF2-40B4-BE49-F238E27FC236}">
                  <a16:creationId xmlns:a16="http://schemas.microsoft.com/office/drawing/2014/main" id="{37EE5D54-600D-46D0-83F8-317B6C7FA1A7}"/>
                </a:ext>
              </a:extLst>
            </p:cNvPr>
            <p:cNvSpPr/>
            <p:nvPr/>
          </p:nvSpPr>
          <p:spPr>
            <a:xfrm rot="488096" flipH="1">
              <a:off x="3788138" y="-568466"/>
              <a:ext cx="346851" cy="7746297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252525"/>
                </a:gs>
                <a:gs pos="85000">
                  <a:schemeClr val="tx1">
                    <a:lumMod val="65000"/>
                    <a:lumOff val="35000"/>
                  </a:schemeClr>
                </a:gs>
                <a:gs pos="37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50800" dist="50800" dir="5400000" algn="ctr" rotWithShape="0">
                <a:srgbClr val="00000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821D766-5048-4F96-A79B-554353B14E50}"/>
              </a:ext>
            </a:extLst>
          </p:cNvPr>
          <p:cNvSpPr/>
          <p:nvPr/>
        </p:nvSpPr>
        <p:spPr>
          <a:xfrm>
            <a:off x="3674893" y="5084133"/>
            <a:ext cx="4982697" cy="570278"/>
          </a:xfrm>
          <a:custGeom>
            <a:avLst/>
            <a:gdLst>
              <a:gd name="connsiteX0" fmla="*/ 5136023 w 5136023"/>
              <a:gd name="connsiteY0" fmla="*/ 42729 h 570278"/>
              <a:gd name="connsiteX1" fmla="*/ 3042303 w 5136023"/>
              <a:gd name="connsiteY1" fmla="*/ 521294 h 570278"/>
              <a:gd name="connsiteX2" fmla="*/ 1546789 w 5136023"/>
              <a:gd name="connsiteY2" fmla="*/ 495657 h 570278"/>
              <a:gd name="connsiteX3" fmla="*/ 0 w 5136023"/>
              <a:gd name="connsiteY3" fmla="*/ 0 h 570278"/>
              <a:gd name="connsiteX4" fmla="*/ 0 w 5136023"/>
              <a:gd name="connsiteY4" fmla="*/ 0 h 570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6023" h="570278">
                <a:moveTo>
                  <a:pt x="5136023" y="42729"/>
                </a:moveTo>
                <a:cubicBezTo>
                  <a:pt x="4388266" y="244267"/>
                  <a:pt x="3640509" y="445806"/>
                  <a:pt x="3042303" y="521294"/>
                </a:cubicBezTo>
                <a:cubicBezTo>
                  <a:pt x="2444097" y="596782"/>
                  <a:pt x="2053839" y="582539"/>
                  <a:pt x="1546789" y="495657"/>
                </a:cubicBezTo>
                <a:cubicBezTo>
                  <a:pt x="1039739" y="408775"/>
                  <a:pt x="0" y="0"/>
                  <a:pt x="0" y="0"/>
                </a:cubicBezTo>
                <a:lnTo>
                  <a:pt x="0" y="0"/>
                </a:lnTo>
              </a:path>
            </a:pathLst>
          </a:custGeom>
          <a:noFill/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Isosceles Triangle 10">
            <a:extLst>
              <a:ext uri="{FF2B5EF4-FFF2-40B4-BE49-F238E27FC236}">
                <a16:creationId xmlns:a16="http://schemas.microsoft.com/office/drawing/2014/main" id="{193C2BFD-EBD7-4A01-B704-6BCDB114B29B}"/>
              </a:ext>
            </a:extLst>
          </p:cNvPr>
          <p:cNvSpPr/>
          <p:nvPr/>
        </p:nvSpPr>
        <p:spPr>
          <a:xfrm rot="11926211">
            <a:off x="3667873" y="5292966"/>
            <a:ext cx="839973" cy="814303"/>
          </a:xfrm>
          <a:prstGeom prst="triangl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9" name="Isosceles Triangle 488">
            <a:extLst>
              <a:ext uri="{FF2B5EF4-FFF2-40B4-BE49-F238E27FC236}">
                <a16:creationId xmlns:a16="http://schemas.microsoft.com/office/drawing/2014/main" id="{88417F4A-ED36-49DB-8080-2E38C3BA7797}"/>
              </a:ext>
            </a:extLst>
          </p:cNvPr>
          <p:cNvSpPr/>
          <p:nvPr/>
        </p:nvSpPr>
        <p:spPr>
          <a:xfrm rot="11232251">
            <a:off x="5002306" y="5629579"/>
            <a:ext cx="839973" cy="814303"/>
          </a:xfrm>
          <a:prstGeom prst="triangle">
            <a:avLst/>
          </a:prstGeom>
          <a:solidFill>
            <a:srgbClr val="FF0000"/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76221B56-757F-42DF-9F87-00D0ACFB9492}"/>
              </a:ext>
            </a:extLst>
          </p:cNvPr>
          <p:cNvPicPr>
            <a:picLocks noChangeAspect="1"/>
          </p:cNvPicPr>
          <p:nvPr/>
        </p:nvPicPr>
        <p:blipFill rotWithShape="1">
          <a:blip r:embed="rId32"/>
          <a:srcRect l="15363" t="15914" b="2414"/>
          <a:stretch/>
        </p:blipFill>
        <p:spPr>
          <a:xfrm rot="20793256">
            <a:off x="7649211" y="5263845"/>
            <a:ext cx="1000162" cy="971935"/>
          </a:xfrm>
          <a:prstGeom prst="rect">
            <a:avLst/>
          </a:prstGeom>
        </p:spPr>
      </p:pic>
      <p:sp>
        <p:nvSpPr>
          <p:cNvPr id="490" name="Isosceles Triangle 489">
            <a:extLst>
              <a:ext uri="{FF2B5EF4-FFF2-40B4-BE49-F238E27FC236}">
                <a16:creationId xmlns:a16="http://schemas.microsoft.com/office/drawing/2014/main" id="{25BED2EA-FDED-434F-B0BD-99C31EC90202}"/>
              </a:ext>
            </a:extLst>
          </p:cNvPr>
          <p:cNvSpPr/>
          <p:nvPr/>
        </p:nvSpPr>
        <p:spPr>
          <a:xfrm rot="10233638">
            <a:off x="6449110" y="5588631"/>
            <a:ext cx="839973" cy="814303"/>
          </a:xfrm>
          <a:prstGeom prst="triangle">
            <a:avLst/>
          </a:prstGeom>
          <a:solidFill>
            <a:srgbClr val="FFC000"/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B8489044-F409-4367-889F-8E2231D84CE0}"/>
              </a:ext>
            </a:extLst>
          </p:cNvPr>
          <p:cNvSpPr/>
          <p:nvPr/>
        </p:nvSpPr>
        <p:spPr>
          <a:xfrm>
            <a:off x="3448630" y="5051120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53D89912-A828-496E-ADAE-A4E60D466303}"/>
              </a:ext>
            </a:extLst>
          </p:cNvPr>
          <p:cNvSpPr/>
          <p:nvPr/>
        </p:nvSpPr>
        <p:spPr>
          <a:xfrm>
            <a:off x="3478571" y="4980851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A42A4815-1ABC-4D16-A857-B3BE758D0341}"/>
              </a:ext>
            </a:extLst>
          </p:cNvPr>
          <p:cNvSpPr/>
          <p:nvPr/>
        </p:nvSpPr>
        <p:spPr>
          <a:xfrm flipH="1">
            <a:off x="8671034" y="5032721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120164CB-5ECB-4D7D-BE8E-CA7ABC5FC2D5}"/>
              </a:ext>
            </a:extLst>
          </p:cNvPr>
          <p:cNvSpPr/>
          <p:nvPr/>
        </p:nvSpPr>
        <p:spPr>
          <a:xfrm flipH="1">
            <a:off x="8663041" y="5124829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B4ADEC51-3F17-44E8-8571-0416D2F078A3}"/>
              </a:ext>
            </a:extLst>
          </p:cNvPr>
          <p:cNvSpPr/>
          <p:nvPr/>
        </p:nvSpPr>
        <p:spPr>
          <a:xfrm flipH="1">
            <a:off x="8652865" y="5070428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C7822BB9-5773-4BCC-9E67-D35453F19EBE}"/>
              </a:ext>
            </a:extLst>
          </p:cNvPr>
          <p:cNvSpPr/>
          <p:nvPr/>
        </p:nvSpPr>
        <p:spPr>
          <a:xfrm>
            <a:off x="3460051" y="5013607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rgbClr val="FFFF00"/>
              </a:solidFill>
            </a:endParaRPr>
          </a:p>
        </p:txBody>
      </p: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E245A603-D2C6-42DE-AF59-79CEFA3AD808}"/>
              </a:ext>
            </a:extLst>
          </p:cNvPr>
          <p:cNvGrpSpPr/>
          <p:nvPr/>
        </p:nvGrpSpPr>
        <p:grpSpPr>
          <a:xfrm rot="1800000">
            <a:off x="8010882" y="5285172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8CEA965-2606-4F04-A667-ABE9AA6BD474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A788FC66-67B6-48C4-8543-05D02FBEA708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0FB2E180-FEA1-4BC9-BB33-375662ED6CA7}"/>
              </a:ext>
            </a:extLst>
          </p:cNvPr>
          <p:cNvGrpSpPr/>
          <p:nvPr/>
        </p:nvGrpSpPr>
        <p:grpSpPr>
          <a:xfrm rot="3600000">
            <a:off x="7978497" y="5313794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57A8441-DAB1-4D09-82A2-D13E93BF1B8E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B06B4D3-9C8E-49B1-A963-9AB38921FD4A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2C62E27C-8D5B-4C0C-81D3-926E53BF8343}"/>
              </a:ext>
            </a:extLst>
          </p:cNvPr>
          <p:cNvGrpSpPr/>
          <p:nvPr/>
        </p:nvGrpSpPr>
        <p:grpSpPr>
          <a:xfrm rot="5400000">
            <a:off x="7906519" y="5322186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57F1F6F2-08EB-4F81-B2DA-8B3E1D940415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6D3E688-5B1E-44E3-808C-22BE9DF85132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F7597F26-E47E-4690-BE67-641376F15274}"/>
              </a:ext>
            </a:extLst>
          </p:cNvPr>
          <p:cNvGrpSpPr/>
          <p:nvPr/>
        </p:nvGrpSpPr>
        <p:grpSpPr>
          <a:xfrm rot="7200000">
            <a:off x="7852078" y="5309139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607B497E-0E7D-4241-B9D2-C792DDECD1CF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10340F0A-9795-4CE8-8C7D-8E9A7145E0BD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CCD4A2C7-7960-46B1-AD54-CDBE7AA6C674}"/>
              </a:ext>
            </a:extLst>
          </p:cNvPr>
          <p:cNvGrpSpPr/>
          <p:nvPr/>
        </p:nvGrpSpPr>
        <p:grpSpPr>
          <a:xfrm rot="9000000">
            <a:off x="7811190" y="5253902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CDE3CFB-88A3-49AE-BD79-5051F9F056B8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3757697F-4D06-4BF6-9ABE-6037A7A32616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4B2E3EF2-49FA-4301-803C-0DEA34586C2D}"/>
              </a:ext>
            </a:extLst>
          </p:cNvPr>
          <p:cNvGrpSpPr/>
          <p:nvPr/>
        </p:nvGrpSpPr>
        <p:grpSpPr>
          <a:xfrm rot="10800000">
            <a:off x="7824716" y="5181236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8FD2099-E029-40F3-A753-FDF832C54F8F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913059-EDA8-4BD5-99A8-F74A47D7D738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74A0CFFB-5BEF-404A-91FB-D760CAF221B8}"/>
              </a:ext>
            </a:extLst>
          </p:cNvPr>
          <p:cNvGrpSpPr/>
          <p:nvPr/>
        </p:nvGrpSpPr>
        <p:grpSpPr>
          <a:xfrm rot="12600000">
            <a:off x="7858316" y="5111684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70" name="Freeform: Shape 469">
              <a:hlinkClick r:id="rId33" action="ppaction://hlinksldjump"/>
              <a:extLst>
                <a:ext uri="{FF2B5EF4-FFF2-40B4-BE49-F238E27FC236}">
                  <a16:creationId xmlns:a16="http://schemas.microsoft.com/office/drawing/2014/main" id="{D05FC9EE-215D-422B-AB9D-A6CD9F8AB587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1" name="Freeform: Shape 470">
              <a:hlinkClick r:id="rId34" action="ppaction://hlinksldjump"/>
              <a:extLst>
                <a:ext uri="{FF2B5EF4-FFF2-40B4-BE49-F238E27FC236}">
                  <a16:creationId xmlns:a16="http://schemas.microsoft.com/office/drawing/2014/main" id="{F5293BD6-B899-4290-B801-C868E5AA2BC4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7D9120A5-CD66-4716-B55E-B560CB6F71F0}"/>
              </a:ext>
            </a:extLst>
          </p:cNvPr>
          <p:cNvGrpSpPr/>
          <p:nvPr/>
        </p:nvGrpSpPr>
        <p:grpSpPr>
          <a:xfrm rot="14400000">
            <a:off x="7927328" y="5086113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73" name="Freeform: Shape 472">
              <a:hlinkClick r:id="rId35" action="ppaction://hlinksldjump"/>
              <a:extLst>
                <a:ext uri="{FF2B5EF4-FFF2-40B4-BE49-F238E27FC236}">
                  <a16:creationId xmlns:a16="http://schemas.microsoft.com/office/drawing/2014/main" id="{38E14ED9-691D-4A28-B2DE-2396297056B2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4" name="Freeform: Shape 473">
              <a:hlinkClick r:id="rId36" action="ppaction://hlinksldjump"/>
              <a:extLst>
                <a:ext uri="{FF2B5EF4-FFF2-40B4-BE49-F238E27FC236}">
                  <a16:creationId xmlns:a16="http://schemas.microsoft.com/office/drawing/2014/main" id="{CF33BCB6-198B-4BB9-AB73-4D1703712123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00608C46-DD68-4E2C-B60B-BA4E7802979F}"/>
              </a:ext>
            </a:extLst>
          </p:cNvPr>
          <p:cNvGrpSpPr/>
          <p:nvPr/>
        </p:nvGrpSpPr>
        <p:grpSpPr>
          <a:xfrm rot="16200000">
            <a:off x="7964906" y="5062166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76" name="Freeform: Shape 475">
              <a:hlinkClick r:id="rId37" action="ppaction://hlinksldjump"/>
              <a:extLst>
                <a:ext uri="{FF2B5EF4-FFF2-40B4-BE49-F238E27FC236}">
                  <a16:creationId xmlns:a16="http://schemas.microsoft.com/office/drawing/2014/main" id="{D01F56A1-F3BC-4D3B-933F-9B26AA7F0B7D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7" name="Freeform: Shape 476">
              <a:hlinkClick r:id="rId38" action="ppaction://hlinksldjump"/>
              <a:extLst>
                <a:ext uri="{FF2B5EF4-FFF2-40B4-BE49-F238E27FC236}">
                  <a16:creationId xmlns:a16="http://schemas.microsoft.com/office/drawing/2014/main" id="{618E4A5B-0BA9-4A80-99C7-A30AB09D4787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4DB98FCE-0469-4BE8-A43A-63FE8BD184AD}"/>
              </a:ext>
            </a:extLst>
          </p:cNvPr>
          <p:cNvGrpSpPr/>
          <p:nvPr/>
        </p:nvGrpSpPr>
        <p:grpSpPr>
          <a:xfrm rot="18000000">
            <a:off x="8009355" y="5101884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79" name="Freeform: Shape 478">
              <a:hlinkClick r:id="rId39" action="ppaction://hlinksldjump"/>
              <a:extLst>
                <a:ext uri="{FF2B5EF4-FFF2-40B4-BE49-F238E27FC236}">
                  <a16:creationId xmlns:a16="http://schemas.microsoft.com/office/drawing/2014/main" id="{09F3F47A-F5AB-4F5C-BF17-24A6AD536849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0" name="Freeform: Shape 479">
              <a:hlinkClick r:id="rId40" action="ppaction://hlinksldjump"/>
              <a:extLst>
                <a:ext uri="{FF2B5EF4-FFF2-40B4-BE49-F238E27FC236}">
                  <a16:creationId xmlns:a16="http://schemas.microsoft.com/office/drawing/2014/main" id="{23F8C8F9-060C-41CC-B648-2470005D8C40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B5261CB4-FA7F-4336-9C35-E31A4ECD70AE}"/>
              </a:ext>
            </a:extLst>
          </p:cNvPr>
          <p:cNvGrpSpPr/>
          <p:nvPr/>
        </p:nvGrpSpPr>
        <p:grpSpPr>
          <a:xfrm rot="19800000">
            <a:off x="8057101" y="5179682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483216A7-84C5-49BC-AB53-EEAAB1483BB8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3" name="Freeform: Shape 482">
              <a:hlinkClick r:id="rId41" action="ppaction://hlinksldjump"/>
              <a:extLst>
                <a:ext uri="{FF2B5EF4-FFF2-40B4-BE49-F238E27FC236}">
                  <a16:creationId xmlns:a16="http://schemas.microsoft.com/office/drawing/2014/main" id="{8A9CDEF3-49C5-4282-8ED9-8B852B574E9C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1B181C02-276B-4F30-B8AB-3954D90D50DD}"/>
              </a:ext>
            </a:extLst>
          </p:cNvPr>
          <p:cNvGrpSpPr/>
          <p:nvPr/>
        </p:nvGrpSpPr>
        <p:grpSpPr>
          <a:xfrm>
            <a:off x="8053268" y="5232822"/>
            <a:ext cx="832359" cy="2224049"/>
            <a:chOff x="5577619" y="1698736"/>
            <a:chExt cx="832359" cy="2224049"/>
          </a:xfrm>
          <a:solidFill>
            <a:srgbClr val="000000">
              <a:alpha val="0"/>
            </a:srgbClr>
          </a:solidFill>
        </p:grpSpPr>
        <p:sp>
          <p:nvSpPr>
            <p:cNvPr id="485" name="Freeform: Shape 484">
              <a:hlinkClick r:id="rId42" action="ppaction://hlinksldjump"/>
              <a:extLst>
                <a:ext uri="{FF2B5EF4-FFF2-40B4-BE49-F238E27FC236}">
                  <a16:creationId xmlns:a16="http://schemas.microsoft.com/office/drawing/2014/main" id="{D2ED0E98-C837-471A-A27A-A3F12A2164BA}"/>
                </a:ext>
              </a:extLst>
            </p:cNvPr>
            <p:cNvSpPr/>
            <p:nvPr/>
          </p:nvSpPr>
          <p:spPr>
            <a:xfrm>
              <a:off x="5872492" y="1698736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6" name="Freeform: Shape 485">
              <a:hlinkClick r:id="rId43" action="ppaction://hlinksldjump"/>
              <a:extLst>
                <a:ext uri="{FF2B5EF4-FFF2-40B4-BE49-F238E27FC236}">
                  <a16:creationId xmlns:a16="http://schemas.microsoft.com/office/drawing/2014/main" id="{DF178A71-AA8F-4920-9710-A4FEC51FEFD5}"/>
                </a:ext>
              </a:extLst>
            </p:cNvPr>
            <p:cNvSpPr/>
            <p:nvPr/>
          </p:nvSpPr>
          <p:spPr>
            <a:xfrm rot="1800000" flipV="1">
              <a:off x="5577619" y="2842785"/>
              <a:ext cx="537486" cy="1080000"/>
            </a:xfrm>
            <a:custGeom>
              <a:avLst/>
              <a:gdLst>
                <a:gd name="connsiteX0" fmla="*/ 0 w 537486"/>
                <a:gd name="connsiteY0" fmla="*/ 0 h 1080000"/>
                <a:gd name="connsiteX1" fmla="*/ 514793 w 537486"/>
                <a:gd name="connsiteY1" fmla="*/ 130350 h 1080000"/>
                <a:gd name="connsiteX2" fmla="*/ 537486 w 537486"/>
                <a:gd name="connsiteY2" fmla="*/ 144137 h 1080000"/>
                <a:gd name="connsiteX3" fmla="*/ 0 w 537486"/>
                <a:gd name="connsiteY3" fmla="*/ 1080000 h 10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486" h="1080000">
                  <a:moveTo>
                    <a:pt x="0" y="0"/>
                  </a:moveTo>
                  <a:cubicBezTo>
                    <a:pt x="186397" y="0"/>
                    <a:pt x="361764" y="47220"/>
                    <a:pt x="514793" y="130350"/>
                  </a:cubicBezTo>
                  <a:lnTo>
                    <a:pt x="537486" y="144137"/>
                  </a:lnTo>
                  <a:lnTo>
                    <a:pt x="0" y="108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3646E663-C24B-4E1B-9BB3-FD525F1D82B8}"/>
              </a:ext>
            </a:extLst>
          </p:cNvPr>
          <p:cNvSpPr/>
          <p:nvPr/>
        </p:nvSpPr>
        <p:spPr>
          <a:xfrm>
            <a:off x="6898341" y="5136776"/>
            <a:ext cx="3334871" cy="3012142"/>
          </a:xfrm>
          <a:custGeom>
            <a:avLst/>
            <a:gdLst>
              <a:gd name="connsiteX0" fmla="*/ 1532965 w 3334871"/>
              <a:gd name="connsiteY0" fmla="*/ 107577 h 3012142"/>
              <a:gd name="connsiteX1" fmla="*/ 1344706 w 3334871"/>
              <a:gd name="connsiteY1" fmla="*/ 1035424 h 3012142"/>
              <a:gd name="connsiteX2" fmla="*/ 685800 w 3334871"/>
              <a:gd name="connsiteY2" fmla="*/ 322730 h 3012142"/>
              <a:gd name="connsiteX3" fmla="*/ 295835 w 3334871"/>
              <a:gd name="connsiteY3" fmla="*/ 389965 h 3012142"/>
              <a:gd name="connsiteX4" fmla="*/ 67235 w 3334871"/>
              <a:gd name="connsiteY4" fmla="*/ 443753 h 3012142"/>
              <a:gd name="connsiteX5" fmla="*/ 0 w 3334871"/>
              <a:gd name="connsiteY5" fmla="*/ 2057400 h 3012142"/>
              <a:gd name="connsiteX6" fmla="*/ 685800 w 3334871"/>
              <a:gd name="connsiteY6" fmla="*/ 2810436 h 3012142"/>
              <a:gd name="connsiteX7" fmla="*/ 2433918 w 3334871"/>
              <a:gd name="connsiteY7" fmla="*/ 3012142 h 3012142"/>
              <a:gd name="connsiteX8" fmla="*/ 3173506 w 3334871"/>
              <a:gd name="connsiteY8" fmla="*/ 2783542 h 3012142"/>
              <a:gd name="connsiteX9" fmla="*/ 3334871 w 3334871"/>
              <a:gd name="connsiteY9" fmla="*/ 1640542 h 3012142"/>
              <a:gd name="connsiteX10" fmla="*/ 3267635 w 3334871"/>
              <a:gd name="connsiteY10" fmla="*/ 632012 h 3012142"/>
              <a:gd name="connsiteX11" fmla="*/ 3146612 w 3334871"/>
              <a:gd name="connsiteY11" fmla="*/ 174812 h 3012142"/>
              <a:gd name="connsiteX12" fmla="*/ 1801906 w 3334871"/>
              <a:gd name="connsiteY12" fmla="*/ 0 h 3012142"/>
              <a:gd name="connsiteX13" fmla="*/ 1532965 w 3334871"/>
              <a:gd name="connsiteY13" fmla="*/ 107577 h 301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34871" h="3012142">
                <a:moveTo>
                  <a:pt x="1532965" y="107577"/>
                </a:moveTo>
                <a:lnTo>
                  <a:pt x="1344706" y="1035424"/>
                </a:lnTo>
                <a:lnTo>
                  <a:pt x="685800" y="322730"/>
                </a:lnTo>
                <a:lnTo>
                  <a:pt x="295835" y="389965"/>
                </a:lnTo>
                <a:lnTo>
                  <a:pt x="67235" y="443753"/>
                </a:lnTo>
                <a:lnTo>
                  <a:pt x="0" y="2057400"/>
                </a:lnTo>
                <a:lnTo>
                  <a:pt x="685800" y="2810436"/>
                </a:lnTo>
                <a:lnTo>
                  <a:pt x="2433918" y="3012142"/>
                </a:lnTo>
                <a:lnTo>
                  <a:pt x="3173506" y="2783542"/>
                </a:lnTo>
                <a:lnTo>
                  <a:pt x="3334871" y="1640542"/>
                </a:lnTo>
                <a:lnTo>
                  <a:pt x="3267635" y="632012"/>
                </a:lnTo>
                <a:lnTo>
                  <a:pt x="3146612" y="174812"/>
                </a:lnTo>
                <a:lnTo>
                  <a:pt x="1801906" y="0"/>
                </a:lnTo>
                <a:lnTo>
                  <a:pt x="1532965" y="107577"/>
                </a:lnTo>
                <a:close/>
              </a:path>
            </a:pathLst>
          </a:custGeom>
          <a:solidFill>
            <a:srgbClr val="D0DBF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34542D-216A-4D2C-80C0-E1F67760ADEC}"/>
              </a:ext>
            </a:extLst>
          </p:cNvPr>
          <p:cNvSpPr txBox="1"/>
          <p:nvPr/>
        </p:nvSpPr>
        <p:spPr>
          <a:xfrm rot="20521764">
            <a:off x="6609143" y="538659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00206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1</a:t>
            </a:r>
          </a:p>
        </p:txBody>
      </p:sp>
      <p:sp>
        <p:nvSpPr>
          <p:cNvPr id="436" name="TextBox 435">
            <a:extLst>
              <a:ext uri="{FF2B5EF4-FFF2-40B4-BE49-F238E27FC236}">
                <a16:creationId xmlns:a16="http://schemas.microsoft.com/office/drawing/2014/main" id="{8FD7BA56-544D-4913-8F1D-F790D5111513}"/>
              </a:ext>
            </a:extLst>
          </p:cNvPr>
          <p:cNvSpPr txBox="1"/>
          <p:nvPr/>
        </p:nvSpPr>
        <p:spPr>
          <a:xfrm rot="20521764">
            <a:off x="6609143" y="538659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00206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2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6423DFEF-DCA2-4C9B-B63F-4044F4D234A3}"/>
              </a:ext>
            </a:extLst>
          </p:cNvPr>
          <p:cNvSpPr txBox="1"/>
          <p:nvPr/>
        </p:nvSpPr>
        <p:spPr>
          <a:xfrm rot="20521764">
            <a:off x="6609143" y="538659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00206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3</a:t>
            </a:r>
          </a:p>
        </p:txBody>
      </p:sp>
      <p:sp>
        <p:nvSpPr>
          <p:cNvPr id="438" name="TextBox 437">
            <a:extLst>
              <a:ext uri="{FF2B5EF4-FFF2-40B4-BE49-F238E27FC236}">
                <a16:creationId xmlns:a16="http://schemas.microsoft.com/office/drawing/2014/main" id="{4AAA86C7-C4AD-4BC8-A967-FACF036F62FA}"/>
              </a:ext>
            </a:extLst>
          </p:cNvPr>
          <p:cNvSpPr txBox="1"/>
          <p:nvPr/>
        </p:nvSpPr>
        <p:spPr>
          <a:xfrm rot="20521764">
            <a:off x="6609143" y="538659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00206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4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3E9CB4C7-AC09-4F19-BAD7-36A2B27863BA}"/>
              </a:ext>
            </a:extLst>
          </p:cNvPr>
          <p:cNvSpPr txBox="1"/>
          <p:nvPr/>
        </p:nvSpPr>
        <p:spPr>
          <a:xfrm rot="20521764">
            <a:off x="6609143" y="538659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00206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5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4C85E7C9-09F1-4781-A601-668844CB12B8}"/>
              </a:ext>
            </a:extLst>
          </p:cNvPr>
          <p:cNvSpPr txBox="1"/>
          <p:nvPr/>
        </p:nvSpPr>
        <p:spPr>
          <a:xfrm rot="20521764">
            <a:off x="6609143" y="538659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00206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0</a:t>
            </a:r>
          </a:p>
        </p:txBody>
      </p:sp>
      <p:sp>
        <p:nvSpPr>
          <p:cNvPr id="441" name="TextBox 440">
            <a:extLst>
              <a:ext uri="{FF2B5EF4-FFF2-40B4-BE49-F238E27FC236}">
                <a16:creationId xmlns:a16="http://schemas.microsoft.com/office/drawing/2014/main" id="{DB01C7E8-4A04-4E56-BEA2-744251221234}"/>
              </a:ext>
            </a:extLst>
          </p:cNvPr>
          <p:cNvSpPr txBox="1"/>
          <p:nvPr/>
        </p:nvSpPr>
        <p:spPr>
          <a:xfrm rot="567164">
            <a:off x="5242564" y="541851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92D05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1</a:t>
            </a:r>
          </a:p>
        </p:txBody>
      </p:sp>
      <p:sp>
        <p:nvSpPr>
          <p:cNvPr id="442" name="TextBox 441">
            <a:extLst>
              <a:ext uri="{FF2B5EF4-FFF2-40B4-BE49-F238E27FC236}">
                <a16:creationId xmlns:a16="http://schemas.microsoft.com/office/drawing/2014/main" id="{DD0A9C8A-4C44-4CD2-95E0-00595766A2D2}"/>
              </a:ext>
            </a:extLst>
          </p:cNvPr>
          <p:cNvSpPr txBox="1"/>
          <p:nvPr/>
        </p:nvSpPr>
        <p:spPr>
          <a:xfrm rot="567164">
            <a:off x="5242564" y="541851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92D05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2</a:t>
            </a:r>
          </a:p>
        </p:txBody>
      </p:sp>
      <p:sp>
        <p:nvSpPr>
          <p:cNvPr id="443" name="TextBox 442">
            <a:extLst>
              <a:ext uri="{FF2B5EF4-FFF2-40B4-BE49-F238E27FC236}">
                <a16:creationId xmlns:a16="http://schemas.microsoft.com/office/drawing/2014/main" id="{8B2DE230-6B97-4C73-B61C-5535E4830079}"/>
              </a:ext>
            </a:extLst>
          </p:cNvPr>
          <p:cNvSpPr txBox="1"/>
          <p:nvPr/>
        </p:nvSpPr>
        <p:spPr>
          <a:xfrm rot="567164">
            <a:off x="5242564" y="541851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92D05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3</a:t>
            </a:r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AC322510-A2C4-4BF6-BA4A-AD57F3EC53DE}"/>
              </a:ext>
            </a:extLst>
          </p:cNvPr>
          <p:cNvSpPr txBox="1"/>
          <p:nvPr/>
        </p:nvSpPr>
        <p:spPr>
          <a:xfrm rot="567164">
            <a:off x="5242564" y="541851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92D05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4</a:t>
            </a:r>
          </a:p>
        </p:txBody>
      </p:sp>
      <p:sp>
        <p:nvSpPr>
          <p:cNvPr id="445" name="TextBox 444">
            <a:extLst>
              <a:ext uri="{FF2B5EF4-FFF2-40B4-BE49-F238E27FC236}">
                <a16:creationId xmlns:a16="http://schemas.microsoft.com/office/drawing/2014/main" id="{B30839DB-8E38-44FA-8767-B91100B028FD}"/>
              </a:ext>
            </a:extLst>
          </p:cNvPr>
          <p:cNvSpPr txBox="1"/>
          <p:nvPr/>
        </p:nvSpPr>
        <p:spPr>
          <a:xfrm rot="567164">
            <a:off x="5242564" y="541851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92D05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5</a:t>
            </a:r>
          </a:p>
        </p:txBody>
      </p:sp>
      <p:sp>
        <p:nvSpPr>
          <p:cNvPr id="446" name="TextBox 445">
            <a:extLst>
              <a:ext uri="{FF2B5EF4-FFF2-40B4-BE49-F238E27FC236}">
                <a16:creationId xmlns:a16="http://schemas.microsoft.com/office/drawing/2014/main" id="{BE69CAAD-EE75-4810-BD73-6516DED4A71D}"/>
              </a:ext>
            </a:extLst>
          </p:cNvPr>
          <p:cNvSpPr txBox="1"/>
          <p:nvPr/>
        </p:nvSpPr>
        <p:spPr>
          <a:xfrm rot="567164">
            <a:off x="5242564" y="5418510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rgbClr val="92D050"/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0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66E922D7-6BE2-403E-A161-F5FF2D28AD1B}"/>
              </a:ext>
            </a:extLst>
          </p:cNvPr>
          <p:cNvSpPr txBox="1"/>
          <p:nvPr/>
        </p:nvSpPr>
        <p:spPr>
          <a:xfrm rot="1408878">
            <a:off x="3969164" y="5085689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1</a:t>
            </a:r>
          </a:p>
        </p:txBody>
      </p:sp>
      <p:sp>
        <p:nvSpPr>
          <p:cNvPr id="448" name="TextBox 447">
            <a:extLst>
              <a:ext uri="{FF2B5EF4-FFF2-40B4-BE49-F238E27FC236}">
                <a16:creationId xmlns:a16="http://schemas.microsoft.com/office/drawing/2014/main" id="{9588B8D7-C0E1-42CC-B7D2-6C981B623C09}"/>
              </a:ext>
            </a:extLst>
          </p:cNvPr>
          <p:cNvSpPr txBox="1"/>
          <p:nvPr/>
        </p:nvSpPr>
        <p:spPr>
          <a:xfrm rot="1408878">
            <a:off x="3969164" y="5085689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2</a:t>
            </a:r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AFDCBF67-2FAF-4E5D-B4B7-B4DB08EBA333}"/>
              </a:ext>
            </a:extLst>
          </p:cNvPr>
          <p:cNvSpPr txBox="1"/>
          <p:nvPr/>
        </p:nvSpPr>
        <p:spPr>
          <a:xfrm rot="1408878">
            <a:off x="3969164" y="5085689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3</a:t>
            </a:r>
          </a:p>
        </p:txBody>
      </p:sp>
      <p:sp>
        <p:nvSpPr>
          <p:cNvPr id="450" name="TextBox 449">
            <a:extLst>
              <a:ext uri="{FF2B5EF4-FFF2-40B4-BE49-F238E27FC236}">
                <a16:creationId xmlns:a16="http://schemas.microsoft.com/office/drawing/2014/main" id="{BCD2D51F-4237-43E2-B794-FB5EE0EA065B}"/>
              </a:ext>
            </a:extLst>
          </p:cNvPr>
          <p:cNvSpPr txBox="1"/>
          <p:nvPr/>
        </p:nvSpPr>
        <p:spPr>
          <a:xfrm rot="1408878">
            <a:off x="3969164" y="5085689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4</a:t>
            </a:r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C4CF38DB-D30F-48D0-8DE9-796661C25E90}"/>
              </a:ext>
            </a:extLst>
          </p:cNvPr>
          <p:cNvSpPr txBox="1"/>
          <p:nvPr/>
        </p:nvSpPr>
        <p:spPr>
          <a:xfrm rot="1408878">
            <a:off x="3969164" y="5085689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5</a:t>
            </a:r>
          </a:p>
        </p:txBody>
      </p:sp>
      <p:sp>
        <p:nvSpPr>
          <p:cNvPr id="488" name="TextBox 487">
            <a:extLst>
              <a:ext uri="{FF2B5EF4-FFF2-40B4-BE49-F238E27FC236}">
                <a16:creationId xmlns:a16="http://schemas.microsoft.com/office/drawing/2014/main" id="{571988A9-EDDE-496A-A7C0-B926D09BFEF3}"/>
              </a:ext>
            </a:extLst>
          </p:cNvPr>
          <p:cNvSpPr txBox="1"/>
          <p:nvPr/>
        </p:nvSpPr>
        <p:spPr>
          <a:xfrm rot="1408878">
            <a:off x="3969164" y="5085689"/>
            <a:ext cx="41572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54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Harrington" panose="04040505050A02020702" pitchFamily="82" charset="0"/>
                <a:ea typeface="Permanent Marker" panose="02000000000000000000" pitchFamily="2" charset="0"/>
              </a:rPr>
              <a:t>0</a:t>
            </a:r>
          </a:p>
        </p:txBody>
      </p:sp>
      <p:pic>
        <p:nvPicPr>
          <p:cNvPr id="506" name="Picture 505">
            <a:extLst>
              <a:ext uri="{FF2B5EF4-FFF2-40B4-BE49-F238E27FC236}">
                <a16:creationId xmlns:a16="http://schemas.microsoft.com/office/drawing/2014/main" id="{D41343F2-B565-4DEF-8468-BE7E0C46BD51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pic>
        <p:nvPicPr>
          <p:cNvPr id="507" name="Picture 506">
            <a:extLst>
              <a:ext uri="{FF2B5EF4-FFF2-40B4-BE49-F238E27FC236}">
                <a16:creationId xmlns:a16="http://schemas.microsoft.com/office/drawing/2014/main" id="{5B45AE8E-C6FD-4E99-8EBF-91C40C4D0763}"/>
              </a:ext>
            </a:extLst>
          </p:cNvPr>
          <p:cNvPicPr>
            <a:picLocks noChangeAspect="1"/>
          </p:cNvPicPr>
          <p:nvPr/>
        </p:nvPicPr>
        <p:blipFill>
          <a:blip r:embed="rId4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491" name="Flowchart: Stored Data 490">
            <a:extLst>
              <a:ext uri="{FF2B5EF4-FFF2-40B4-BE49-F238E27FC236}">
                <a16:creationId xmlns:a16="http://schemas.microsoft.com/office/drawing/2014/main" id="{689FFD60-12B1-4571-9635-50839030EBF6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92" name="Flowchart: Stored Data 491">
            <a:extLst>
              <a:ext uri="{FF2B5EF4-FFF2-40B4-BE49-F238E27FC236}">
                <a16:creationId xmlns:a16="http://schemas.microsoft.com/office/drawing/2014/main" id="{324410A8-57B9-4974-90B8-D23C133D0C72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3" name="Flowchart: Stored Data 492">
            <a:extLst>
              <a:ext uri="{FF2B5EF4-FFF2-40B4-BE49-F238E27FC236}">
                <a16:creationId xmlns:a16="http://schemas.microsoft.com/office/drawing/2014/main" id="{24A54561-2D2A-42BC-9280-D04790F17C63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4" name="Flowchart: Stored Data 493">
            <a:extLst>
              <a:ext uri="{FF2B5EF4-FFF2-40B4-BE49-F238E27FC236}">
                <a16:creationId xmlns:a16="http://schemas.microsoft.com/office/drawing/2014/main" id="{3C33C97D-C7CA-4378-8785-9036C16A9FFE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5" name="Flowchart: Stored Data 494">
            <a:extLst>
              <a:ext uri="{FF2B5EF4-FFF2-40B4-BE49-F238E27FC236}">
                <a16:creationId xmlns:a16="http://schemas.microsoft.com/office/drawing/2014/main" id="{E2D046D3-43BF-4EE9-8BC5-E27D98B9C568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6" name="Flowchart: Stored Data 495">
            <a:extLst>
              <a:ext uri="{FF2B5EF4-FFF2-40B4-BE49-F238E27FC236}">
                <a16:creationId xmlns:a16="http://schemas.microsoft.com/office/drawing/2014/main" id="{60F5EE51-F2FB-4900-87BC-9B53B2DDC7D6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4FA60003-6A37-41B8-BAB8-D6AAD1B624AD}"/>
              </a:ext>
            </a:extLst>
          </p:cNvPr>
          <p:cNvSpPr/>
          <p:nvPr/>
        </p:nvSpPr>
        <p:spPr>
          <a:xfrm rot="1137715">
            <a:off x="3482341" y="5032083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16E20C7B-5DE8-49A5-88A2-B5466F78CE7D}"/>
              </a:ext>
            </a:extLst>
          </p:cNvPr>
          <p:cNvSpPr/>
          <p:nvPr/>
        </p:nvSpPr>
        <p:spPr>
          <a:xfrm rot="21074317">
            <a:off x="8641988" y="5072444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CE689A92-CEE9-454B-ACFA-509CE24A3EA9}"/>
              </a:ext>
            </a:extLst>
          </p:cNvPr>
          <p:cNvSpPr/>
          <p:nvPr/>
        </p:nvSpPr>
        <p:spPr>
          <a:xfrm rot="20389520">
            <a:off x="3430179" y="5108121"/>
            <a:ext cx="282382" cy="100361"/>
          </a:xfrm>
          <a:custGeom>
            <a:avLst/>
            <a:gdLst>
              <a:gd name="connsiteX0" fmla="*/ 282382 w 282382"/>
              <a:gd name="connsiteY0" fmla="*/ 100361 h 100361"/>
              <a:gd name="connsiteX1" fmla="*/ 226626 w 282382"/>
              <a:gd name="connsiteY1" fmla="*/ 55756 h 100361"/>
              <a:gd name="connsiteX2" fmla="*/ 170870 w 282382"/>
              <a:gd name="connsiteY2" fmla="*/ 11152 h 100361"/>
              <a:gd name="connsiteX3" fmla="*/ 92811 w 282382"/>
              <a:gd name="connsiteY3" fmla="*/ 0 h 100361"/>
              <a:gd name="connsiteX4" fmla="*/ 25904 w 282382"/>
              <a:gd name="connsiteY4" fmla="*/ 11152 h 100361"/>
              <a:gd name="connsiteX5" fmla="*/ 3601 w 282382"/>
              <a:gd name="connsiteY5" fmla="*/ 44605 h 1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382" h="100361">
                <a:moveTo>
                  <a:pt x="282382" y="100361"/>
                </a:moveTo>
                <a:cubicBezTo>
                  <a:pt x="263797" y="85493"/>
                  <a:pt x="244697" y="71245"/>
                  <a:pt x="226626" y="55756"/>
                </a:cubicBezTo>
                <a:cubicBezTo>
                  <a:pt x="208487" y="40209"/>
                  <a:pt x="195682" y="18596"/>
                  <a:pt x="170870" y="11152"/>
                </a:cubicBezTo>
                <a:cubicBezTo>
                  <a:pt x="145695" y="3599"/>
                  <a:pt x="118831" y="3717"/>
                  <a:pt x="92811" y="0"/>
                </a:cubicBezTo>
                <a:cubicBezTo>
                  <a:pt x="70509" y="3717"/>
                  <a:pt x="45535" y="-66"/>
                  <a:pt x="25904" y="11152"/>
                </a:cubicBezTo>
                <a:cubicBezTo>
                  <a:pt x="-38810" y="48131"/>
                  <a:pt x="43072" y="44605"/>
                  <a:pt x="3601" y="44605"/>
                </a:cubicBezTo>
              </a:path>
            </a:pathLst>
          </a:custGeom>
          <a:noFill/>
          <a:ln w="2857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5795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000" tmFilter="0, 0; .2, .5; .8, .5; 1, 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500" autoRev="1" fill="hold"/>
                                        <p:tgtEl>
                                          <p:spTgt spid="1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 tmFilter="0, 0; .2, .5; .8, .5; 1, 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500" autoRev="1" fill="hold"/>
                                        <p:tgtEl>
                                          <p:spTgt spid="1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1000" tmFilter="0, 0; .2, .5; .8, .5; 1, 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3" dur="500" autoRev="1" fill="hold"/>
                                        <p:tgtEl>
                                          <p:spTgt spid="1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000" tmFilter="0, 0; .2, .5; .8, .5; 1, 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500" autoRev="1" fill="hold"/>
                                        <p:tgtEl>
                                          <p:spTgt spid="1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1600" tmFilter="0, 0; .2, .5; .8, .5; 1, 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800" autoRev="1" fill="hold"/>
                                        <p:tgtEl>
                                          <p:spTgt spid="1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5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1000" tmFilter="0, 0; .2, .5; .8, .5; 1, 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500" autoRev="1" fill="hold"/>
                                        <p:tgtEl>
                                          <p:spTgt spid="1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1000" tmFilter="0, 0; .2, .5; .8, .5; 1, 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500" autoRev="1" fill="hold"/>
                                        <p:tgtEl>
                                          <p:spTgt spid="1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7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1000" tmFilter="0, 0; .2, .5; .8, .5; 1, 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500" autoRev="1" fill="hold"/>
                                        <p:tgtEl>
                                          <p:spTgt spid="1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8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1000" tmFilter="0, 0; .2, .5; .8, .5; 1, 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500" autoRev="1" fill="hold"/>
                                        <p:tgtEl>
                                          <p:spTgt spid="1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8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1000" tmFilter="0, 0; .2, .5; .8, .5; 1, 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500" autoRev="1" fill="hold"/>
                                        <p:tgtEl>
                                          <p:spTgt spid="1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7.40741E-7 L -2.70833E-6 0.00023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1000" tmFilter="0, 0; .2, .5; .8, .5; 1, 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7" dur="500" autoRev="1" fill="hold"/>
                                        <p:tgtEl>
                                          <p:spTgt spid="1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25E-6 3.33333E-6 L 0.01523 0.00416 " pathEditMode="relative" rAng="0" ptsTypes="AA">
                                      <p:cBhvr>
                                        <p:cTn id="109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1000" tmFilter="0, 0; .2, .5; .8, .5; 1, 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8" dur="500" autoRev="1" fill="hold"/>
                                        <p:tgtEl>
                                          <p:spTgt spid="1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2.22222E-6 L 0.01523 0.00417 " pathEditMode="relative" rAng="0" ptsTypes="AA">
                                      <p:cBhvr>
                                        <p:cTn id="120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1000" tmFilter="0, 0; .2, .5; .8, .5; 1, 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9" dur="500" autoRev="1" fill="hold"/>
                                        <p:tgtEl>
                                          <p:spTgt spid="1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0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1.04167E-6 -2.96296E-6 L 0.01524 0.00417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8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1000" tmFilter="0, 0; .2, .5; .8, .5; 1, 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0" dur="500" autoRev="1" fill="hold"/>
                                        <p:tgtEl>
                                          <p:spTgt spid="1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1000" tmFilter="0, 0; .2, .5; .8, .5; 1, 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9" dur="500" autoRev="1" fill="hold"/>
                                        <p:tgtEl>
                                          <p:spTgt spid="1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0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1000" tmFilter="0, 0; .2, .5; .8, .5; 1, 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8" dur="500" autoRev="1" fill="hold"/>
                                        <p:tgtEl>
                                          <p:spTgt spid="1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1000" tmFilter="0, 0; .2, .5; .8, .5; 1, 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7" dur="500" autoRev="1" fill="hold"/>
                                        <p:tgtEl>
                                          <p:spTgt spid="1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8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4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1000" tmFilter="0, 0; .2, .5; .8, .5; 1, 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6" dur="500" autoRev="1" fill="hold"/>
                                        <p:tgtEl>
                                          <p:spTgt spid="1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1000" tmFilter="0, 0; .2, .5; .8, .5; 1, 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5" dur="500" autoRev="1" fill="hold"/>
                                        <p:tgtEl>
                                          <p:spTgt spid="1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6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375E-6 4.07407E-6 L 0.01523 0.00416 " pathEditMode="relative" rAng="0" ptsTypes="AA">
                                      <p:cBhvr>
                                        <p:cTn id="18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8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8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1000" tmFilter="0, 0; .2, .5; .8, .5; 1, 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6" dur="500" autoRev="1" fill="hold"/>
                                        <p:tgtEl>
                                          <p:spTgt spid="1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7" presetID="42" presetClass="path" presetSubtype="0" repeatCount="indefinite" accel="50000" decel="5000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2.08333E-7 1.11111E-6 L 0.01523 0.00417 " pathEditMode="relative" rAng="0" ptsTypes="AA">
                                      <p:cBhvr>
                                        <p:cTn id="19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0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6" dur="1000" tmFilter="0, 0; .2, .5; .8, .5; 1, 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7" dur="500" autoRev="1" fill="hold"/>
                                        <p:tgtEl>
                                          <p:spTgt spid="1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8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3.33333E-6 -3.33333E-6 L 0.01524 0.00417 " pathEditMode="relative" rAng="0" ptsTypes="AA">
                                      <p:cBhvr>
                                        <p:cTn id="209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1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1000" tmFilter="0, 0; .2, .5; .8, .5; 1, 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8" dur="500" autoRev="1" fill="hold"/>
                                        <p:tgtEl>
                                          <p:spTgt spid="1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9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5E-6 3.7037E-6 L 0.01524 0.00416 " pathEditMode="relative" rAng="0" ptsTypes="AA">
                                      <p:cBhvr>
                                        <p:cTn id="220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2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7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1000" tmFilter="0, 0; .2, .5; .8, .5; 1, 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9" dur="500" autoRev="1" fill="hold"/>
                                        <p:tgtEl>
                                          <p:spTgt spid="1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1000" tmFilter="0, 0; .2, .5; .8, .5; 1, 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8" dur="500" autoRev="1" fill="hold"/>
                                        <p:tgtEl>
                                          <p:spTgt spid="1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1000" tmFilter="0, 0; .2, .5; .8, .5; 1, 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7" dur="500" autoRev="1" fill="hold"/>
                                        <p:tgtEl>
                                          <p:spTgt spid="1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4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5" dur="1000" tmFilter="0, 0; .2, .5; .8, .5; 1, 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6" dur="500" autoRev="1" fill="hold"/>
                                        <p:tgtEl>
                                          <p:spTgt spid="1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7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25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3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1600" tmFilter="0, 0; .2, .5; .8, .5; 1, 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5" dur="800" autoRev="1" fill="hold"/>
                                        <p:tgtEl>
                                          <p:spTgt spid="1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6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3" dur="1000" tmFilter="0, 0; .2, .5; .8, .5; 1, 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4" dur="500" autoRev="1" fill="hold"/>
                                        <p:tgtEl>
                                          <p:spTgt spid="1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27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1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1000" tmFilter="0, 0; .2, .5; .8, .5; 1, 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3" dur="500" autoRev="1" fill="hold"/>
                                        <p:tgtEl>
                                          <p:spTgt spid="13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8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1" dur="1000" tmFilter="0, 0; .2, .5; .8, .5; 1, 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2" dur="500" autoRev="1" fill="hold"/>
                                        <p:tgtEl>
                                          <p:spTgt spid="1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3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29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9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0" dur="1000" tmFilter="0, 0; .2, .5; .8, .5; 1, 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1" dur="500" autoRev="1" fill="hold"/>
                                        <p:tgtEl>
                                          <p:spTgt spid="1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30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9" dur="1000" tmFilter="0, 0; .2, .5; .8, .5; 1, 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0" dur="500" autoRev="1" fill="hold"/>
                                        <p:tgtEl>
                                          <p:spTgt spid="1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11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85185E-6 L -4.16667E-6 0.00023 " pathEditMode="relative" rAng="0" ptsTypes="AA">
                                      <p:cBhvr>
                                        <p:cTn id="31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31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0" dur="1000" tmFilter="0, 0; .2, .5; .8, .5; 1, 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1" dur="500" autoRev="1" fill="hold"/>
                                        <p:tgtEl>
                                          <p:spTgt spid="1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2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38778E-17 4.44444E-6 L 0.01523 0.00416 " pathEditMode="relative" rAng="0" ptsTypes="AA">
                                      <p:cBhvr>
                                        <p:cTn id="32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32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3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1" dur="1000" tmFilter="0, 0; .2, .5; .8, .5; 1, 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32" dur="500" autoRev="1" fill="hold"/>
                                        <p:tgtEl>
                                          <p:spTgt spid="1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33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3.7037E-7 L 0.01523 0.00417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33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33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2" dur="1000" tmFilter="0, 0; .2, .5; .8, .5; 1, 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3" dur="500" autoRev="1" fill="hold"/>
                                        <p:tgtEl>
                                          <p:spTgt spid="1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44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5E-6 -1.85185E-6 L 0.01524 0.00417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346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3" dur="1000" tmFilter="0, 0; .2, .5; .8, .5; 1, 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4" dur="500" autoRev="1" fill="hold"/>
                                        <p:tgtEl>
                                          <p:spTgt spid="1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3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2" dur="1000" tmFilter="0, 0; .2, .5; .8, .5; 1, 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3" dur="500" autoRev="1" fill="hold"/>
                                        <p:tgtEl>
                                          <p:spTgt spid="1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4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0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1" dur="1000" tmFilter="0, 0; .2, .5; .8, .5; 1, 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2" dur="500" autoRev="1" fill="hold"/>
                                        <p:tgtEl>
                                          <p:spTgt spid="1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7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37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0" dur="1000" tmFilter="0, 0; .2, .5; .8, .5; 1, 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1" dur="500" autoRev="1" fill="hold"/>
                                        <p:tgtEl>
                                          <p:spTgt spid="1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2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38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8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9" dur="1000" tmFilter="0, 0; .2, .5; .8, .5; 1, 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0" dur="500" autoRev="1" fill="hold"/>
                                        <p:tgtEl>
                                          <p:spTgt spid="1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3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8" dur="1000" tmFilter="0, 0; .2, .5; .8, .5; 1, 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9" dur="500" autoRev="1" fill="hold"/>
                                        <p:tgtEl>
                                          <p:spTgt spid="1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00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91667E-6 -4.81481E-6 L 0.01523 0.00417 " pathEditMode="relative" rAng="0" ptsTypes="AA">
                                      <p:cBhvr>
                                        <p:cTn id="401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40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40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9" dur="1000" tmFilter="0, 0; .2, .5; .8, .5; 1, 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0" dur="500" autoRev="1" fill="hold"/>
                                        <p:tgtEl>
                                          <p:spTgt spid="1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1" presetID="42" presetClass="path" presetSubtype="0" repeatCount="indefinite" accel="50000" decel="5000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1.25E-6 2.22222E-6 L 0.01524 0.00416 " pathEditMode="relative" rAng="0" ptsTypes="AA">
                                      <p:cBhvr>
                                        <p:cTn id="412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41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4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0" dur="1000" tmFilter="0, 0; .2, .5; .8, .5; 1, 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1" dur="500" autoRev="1" fill="hold"/>
                                        <p:tgtEl>
                                          <p:spTgt spid="1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2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4.79167E-6 -2.22222E-6 L -4.79167E-6 0.00023 " pathEditMode="relative" rAng="0" ptsTypes="AA">
                                      <p:cBhvr>
                                        <p:cTn id="423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42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4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1" dur="1000" tmFilter="0, 0; .2, .5; .8, .5; 1, 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2" dur="500" autoRev="1" fill="hold"/>
                                        <p:tgtEl>
                                          <p:spTgt spid="1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3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3.75E-6 -3.7037E-6 L 0.01524 0.00417 " pathEditMode="relative" rAng="0" ptsTypes="AA">
                                      <p:cBhvr>
                                        <p:cTn id="434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43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1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1000" tmFilter="0, 0; .2, .5; .8, .5; 1, 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3" dur="500" autoRev="1" fill="hold"/>
                                        <p:tgtEl>
                                          <p:spTgt spid="1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4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1000" tmFilter="0, 0; .2, .5; .8, .5; 1, 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2" dur="500" autoRev="1" fill="hold"/>
                                        <p:tgtEl>
                                          <p:spTgt spid="1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9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0" dur="1000" tmFilter="0, 0; .2, .5; .8, .5; 1, 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1" dur="500" autoRev="1" fill="hold"/>
                                        <p:tgtEl>
                                          <p:spTgt spid="1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46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9" dur="1000" tmFilter="0, 0; .2, .5; .8, .5; 1, 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0" dur="500" autoRev="1" fill="hold"/>
                                        <p:tgtEl>
                                          <p:spTgt spid="1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1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47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7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8" dur="1600" tmFilter="0, 0; .2, .5; .8, .5; 1, 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9" dur="800" autoRev="1" fill="hold"/>
                                        <p:tgtEl>
                                          <p:spTgt spid="1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48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8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8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7" dur="1000" tmFilter="0, 0; .2, .5; .8, .5; 1, 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8" dur="500" autoRev="1" fill="hold"/>
                                        <p:tgtEl>
                                          <p:spTgt spid="15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9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49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5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6" dur="1000" tmFilter="0, 0; .2, .5; .8, .5; 1, 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7" dur="500" autoRev="1" fill="hold"/>
                                        <p:tgtEl>
                                          <p:spTgt spid="15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49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0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5" dur="1000" tmFilter="0, 0; .2, .5; .8, .5; 1, 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6" dur="500" autoRev="1" fill="hold"/>
                                        <p:tgtEl>
                                          <p:spTgt spid="15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07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50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3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4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5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1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5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3" dur="1000" tmFilter="0, 0; .2, .5; .8, .5; 1, 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4" dur="500" autoRev="1" fill="hold"/>
                                        <p:tgtEl>
                                          <p:spTgt spid="1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5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0.00023 " pathEditMode="relative" rAng="0" ptsTypes="AA">
                                      <p:cBhvr>
                                        <p:cTn id="526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52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52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3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4" dur="1000" tmFilter="0, 0; .2, .5; .8, .5; 1, 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5" dur="500" autoRev="1" fill="hold"/>
                                        <p:tgtEl>
                                          <p:spTgt spid="16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6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2.59259E-6 L 0.01524 0.00416 " pathEditMode="relative" rAng="0" ptsTypes="AA">
                                      <p:cBhvr>
                                        <p:cTn id="537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53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5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5" dur="1000" tmFilter="0, 0; .2, .5; .8, .5; 1, 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6" dur="500" autoRev="1" fill="hold"/>
                                        <p:tgtEl>
                                          <p:spTgt spid="1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47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48148E-6 L 0.01524 0.00417 " pathEditMode="relative" rAng="0" ptsTypes="AA">
                                      <p:cBhvr>
                                        <p:cTn id="548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54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5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6" dur="1000" tmFilter="0, 0; .2, .5; .8, .5; 1, 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7" dur="500" autoRev="1" fill="hold"/>
                                        <p:tgtEl>
                                          <p:spTgt spid="1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8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3.125E-6 -3.7037E-6 L 0.01523 0.00417 " pathEditMode="relative" rAng="0" ptsTypes="AA">
                                      <p:cBhvr>
                                        <p:cTn id="559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560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7" dur="1000" tmFilter="0, 0; .2, .5; .8, .5; 1, 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68" dur="500" autoRev="1" fill="hold"/>
                                        <p:tgtEl>
                                          <p:spTgt spid="1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6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5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6" dur="1000" tmFilter="0, 0; .2, .5; .8, .5; 1, 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7" dur="500" autoRev="1" fill="hold"/>
                                        <p:tgtEl>
                                          <p:spTgt spid="1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78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84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5" dur="1000" tmFilter="0, 0; .2, .5; .8, .5; 1, 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6" dur="500" autoRev="1" fill="hold"/>
                                        <p:tgtEl>
                                          <p:spTgt spid="1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5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4" dur="1000" tmFilter="0, 0; .2, .5; .8, .5; 1, 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5" dur="500" autoRev="1" fill="hold"/>
                                        <p:tgtEl>
                                          <p:spTgt spid="1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96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5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02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3" dur="1000" tmFilter="0, 0; .2, .5; .8, .5; 1, 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4" dur="500" autoRev="1" fill="hold"/>
                                        <p:tgtEl>
                                          <p:spTgt spid="1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0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6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2" dur="1000" tmFilter="0, 0; .2, .5; .8, .5; 1, 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3" dur="500" autoRev="1" fill="hold"/>
                                        <p:tgtEl>
                                          <p:spTgt spid="16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4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45833E-6 3.33333E-6 L 0.01524 0.00416 " pathEditMode="relative" rAng="0" ptsTypes="AA">
                                      <p:cBhvr>
                                        <p:cTn id="615" dur="2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61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6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2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3" dur="1000" tmFilter="0, 0; .2, .5; .8, .5; 1, 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4" dur="500" autoRev="1" fill="hold"/>
                                        <p:tgtEl>
                                          <p:spTgt spid="1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5" presetID="42" presetClass="path" presetSubtype="0" repeatCount="indefinite" accel="50000" decel="5000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4.375E-6 3.7037E-7 L 0.01523 0.00417 " pathEditMode="relative" rAng="0" ptsTypes="AA">
                                      <p:cBhvr>
                                        <p:cTn id="626" dur="2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62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62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3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4" dur="1000" tmFilter="0, 0; .2, .5; .8, .5; 1, 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5" dur="500" autoRev="1" fill="hold"/>
                                        <p:tgtEl>
                                          <p:spTgt spid="1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36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8.33333E-7 -4.07407E-6 L 0.01523 0.00417 " pathEditMode="relative" rAng="0" ptsTypes="AA">
                                      <p:cBhvr>
                                        <p:cTn id="637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63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6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4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5" dur="1000" tmFilter="0, 0; .2, .5; .8, .5; 1, 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6" dur="500" autoRev="1" fill="hold"/>
                                        <p:tgtEl>
                                          <p:spTgt spid="16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7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875E-6 4.44444E-6 L 0.01523 0.00416 " pathEditMode="relative" rAng="0" ptsTypes="AA">
                                      <p:cBhvr>
                                        <p:cTn id="6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64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6" dur="1000" tmFilter="0, 0; .2, .5; .8, .5; 1, 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7" dur="500" autoRev="1" fill="hold"/>
                                        <p:tgtEl>
                                          <p:spTgt spid="17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5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65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5" dur="1000" tmFilter="0, 0; .2, .5; .8, .5; 1, 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6" dur="500" autoRev="1" fill="hold"/>
                                        <p:tgtEl>
                                          <p:spTgt spid="17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67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3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4" dur="1000" tmFilter="0, 0; .2, .5; .8, .5; 1, 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75" dur="500" autoRev="1" fill="hold"/>
                                        <p:tgtEl>
                                          <p:spTgt spid="1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6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3" dur="1000" tmFilter="0, 0; .2, .5; .8, .5; 1, 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84" dur="500" autoRev="1" fill="hold"/>
                                        <p:tgtEl>
                                          <p:spTgt spid="17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85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68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1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2" dur="1600" tmFilter="0, 0; .2, .5; .8, .5; 1, 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3" dur="800" autoRev="1" fill="hold"/>
                                        <p:tgtEl>
                                          <p:spTgt spid="1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9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6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0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1" dur="1000" tmFilter="0, 0; .2, .5; .8, .5; 1, 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2" dur="500" autoRev="1" fill="hold"/>
                                        <p:tgtEl>
                                          <p:spTgt spid="17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3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70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0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09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0" dur="1000" tmFilter="0, 0; .2, .5; .8, .5; 1, 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1" dur="500" autoRev="1" fill="hold"/>
                                        <p:tgtEl>
                                          <p:spTgt spid="1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1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7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9" dur="1000" tmFilter="0, 0; .2, .5; .8, .5; 1, 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0" dur="500" autoRev="1" fill="hold"/>
                                        <p:tgtEl>
                                          <p:spTgt spid="1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21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7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27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8" dur="1000" tmFilter="0, 0; .2, .5; .8, .5; 1, 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9" dur="500" autoRev="1" fill="hold"/>
                                        <p:tgtEl>
                                          <p:spTgt spid="1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7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7" dur="1000" tmFilter="0, 0; .2, .5; .8, .5; 1, 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38" dur="500" autoRev="1" fill="hold"/>
                                        <p:tgtEl>
                                          <p:spTgt spid="1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9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5E-6 -4.07407E-6 L 0.01524 0.00417 " pathEditMode="relative" rAng="0" ptsTypes="AA">
                                      <p:cBhvr>
                                        <p:cTn id="740" dur="2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74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7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4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8" dur="1000" tmFilter="0, 0; .2, .5; .8, .5; 1, 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9" dur="500" autoRev="1" fill="hold"/>
                                        <p:tgtEl>
                                          <p:spTgt spid="1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50" presetID="42" presetClass="path" presetSubtype="0" repeatCount="indefinite" accel="50000" decel="5000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3.95833E-6 1.85185E-6 L 0.01524 0.00416 " pathEditMode="relative" rAng="0" ptsTypes="AA">
                                      <p:cBhvr>
                                        <p:cTn id="751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75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75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5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5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9" dur="1000" tmFilter="0, 0; .2, .5; .8, .5; 1, 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0" dur="500" autoRev="1" fill="hold"/>
                                        <p:tgtEl>
                                          <p:spTgt spid="18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1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2.70833E-6 1.11111E-6 L 0.01523 0.00417 " pathEditMode="relative" rAng="0" ptsTypes="AA">
                                      <p:cBhvr>
                                        <p:cTn id="762" dur="2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76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6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6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6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6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9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0" dur="1000" tmFilter="0, 0; .2, .5; .8, .5; 1, 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1" dur="500" autoRev="1" fill="hold"/>
                                        <p:tgtEl>
                                          <p:spTgt spid="1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7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9" dur="1000" tmFilter="0, 0; .2, .5; .8, .5; 1, 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0" dur="500" autoRev="1" fill="hold"/>
                                        <p:tgtEl>
                                          <p:spTgt spid="18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7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8" dur="1000" tmFilter="0, 0; .2, .5; .8, .5; 1, 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9" dur="500" autoRev="1" fill="hold"/>
                                        <p:tgtEl>
                                          <p:spTgt spid="18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79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9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7" dur="10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98" dur="50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9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80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0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0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05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6" dur="1000" tmFilter="0, 0; .2, .5; .8, .5; 1, 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7" dur="500" autoRev="1" fill="hold"/>
                                        <p:tgtEl>
                                          <p:spTgt spid="1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0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8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5" dur="1000" tmFilter="0, 0; .2, .5; .8, .5; 1, 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6" dur="500" autoRev="1" fill="hold"/>
                                        <p:tgtEl>
                                          <p:spTgt spid="1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7" presetID="42" presetClass="path" presetSubtype="0" repeatCount="indefinite" accel="50000" decel="5000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2.08333E-6 -3.33333E-6 L 0.01524 0.00417 " pathEditMode="relative" rAng="0" ptsTypes="AA">
                                      <p:cBhvr>
                                        <p:cTn id="818" dur="2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81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8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6" dur="1000" tmFilter="0, 0; .2, .5; .8, .5; 1, 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7" dur="500" autoRev="1" fill="hold"/>
                                        <p:tgtEl>
                                          <p:spTgt spid="1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8" presetID="42" presetClass="path" presetSubtype="0" repeatCount="indefinite" accel="50000" decel="50000" fill="hold" grpId="2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3.95833E-6 -4.81481E-6 L 0.01523 0.00417 " pathEditMode="relative" rAng="0" ptsTypes="AA">
                                      <p:cBhvr>
                                        <p:cTn id="829" dur="2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83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8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7" dur="1000" tmFilter="0, 0; .2, .5; .8, .5; 1, 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8" dur="500" autoRev="1" fill="hold"/>
                                        <p:tgtEl>
                                          <p:spTgt spid="1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39" presetID="42" presetClass="path" presetSubtype="0" repeatCount="indefinite" accel="50000" decel="50000" fill="hold" grpId="2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1.25E-6 -2.22222E-6 L 0.01523 0.00417 " pathEditMode="relative" rAng="0" ptsTypes="AA">
                                      <p:cBhvr>
                                        <p:cTn id="840" dur="2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84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7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8" dur="1000" tmFilter="0, 0; .2, .5; .8, .5; 1, 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9" dur="500" autoRev="1" fill="hold"/>
                                        <p:tgtEl>
                                          <p:spTgt spid="19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8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7" dur="1000" tmFilter="0, 0; .2, .5; .8, .5; 1, 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8" dur="500" autoRev="1" fill="hold"/>
                                        <p:tgtEl>
                                          <p:spTgt spid="19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6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6" dur="1000" tmFilter="0, 0; .2, .5; .8, .5; 1, 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67" dur="500" autoRev="1" fill="hold"/>
                                        <p:tgtEl>
                                          <p:spTgt spid="1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6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8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5" dur="1000" tmFilter="0, 0; .2, .5; .8, .5; 1, 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6" dur="500" autoRev="1" fill="hold"/>
                                        <p:tgtEl>
                                          <p:spTgt spid="1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77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8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3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4" dur="1600" tmFilter="0, 0; .2, .5; .8, .5; 1, 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85" dur="800" autoRev="1" fill="hold"/>
                                        <p:tgtEl>
                                          <p:spTgt spid="1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8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3" dur="1000" tmFilter="0, 0; .2, .5; .8, .5; 1, 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94" dur="500" autoRev="1" fill="hold"/>
                                        <p:tgtEl>
                                          <p:spTgt spid="1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95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8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01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2" dur="1000" tmFilter="0, 0; .2, .5; .8, .5; 1, 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3" dur="500" autoRev="1" fill="hold"/>
                                        <p:tgtEl>
                                          <p:spTgt spid="2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0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9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1" dur="1000" tmFilter="0, 0; .2, .5; .8, .5; 1, 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12" dur="500" autoRev="1" fill="hold"/>
                                        <p:tgtEl>
                                          <p:spTgt spid="2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3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9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9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0" dur="1000" tmFilter="0, 0; .2, .5; .8, .5; 1, 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21" dur="500" autoRev="1" fill="hold"/>
                                        <p:tgtEl>
                                          <p:spTgt spid="2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2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9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9" dur="1000" tmFilter="0, 0; .2, .5; .8, .5; 1, 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0" dur="500" autoRev="1" fill="hold"/>
                                        <p:tgtEl>
                                          <p:spTgt spid="2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31" presetID="42" presetClass="path" presetSubtype="0" repeatCount="indefinite" accel="50000" decel="50000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4.375E-6 2.96296E-6 L 4.375E-6 0.00023 " pathEditMode="relative" rAng="0" ptsTypes="AA">
                                      <p:cBhvr>
                                        <p:cTn id="932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93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9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0" dur="1000" tmFilter="0, 0; .2, .5; .8, .5; 1, 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41" dur="500" autoRev="1" fill="hold"/>
                                        <p:tgtEl>
                                          <p:spTgt spid="2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2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1.66667E-6 -4.44444E-6 L 0.01524 0.00417 " pathEditMode="relative" rAng="0" ptsTypes="AA">
                                      <p:cBhvr>
                                        <p:cTn id="943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94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9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1" dur="1000" tmFilter="0, 0; .2, .5; .8, .5; 1, 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52" dur="500" autoRev="1" fill="hold"/>
                                        <p:tgtEl>
                                          <p:spTgt spid="2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53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1.48148E-6 L 0.01524 0.00417 " pathEditMode="relative" rAng="0" ptsTypes="AA">
                                      <p:cBhvr>
                                        <p:cTn id="954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95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9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2" dur="1000" tmFilter="0, 0; .2, .5; .8, .5; 1, 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3" dur="500" autoRev="1" fill="hold"/>
                                        <p:tgtEl>
                                          <p:spTgt spid="2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64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3.95833E-6 -7.40741E-7 L 0.01524 0.00417 " pathEditMode="relative" rAng="0" ptsTypes="AA">
                                      <p:cBhvr>
                                        <p:cTn id="965" dur="2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966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6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6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7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3" dur="1000" tmFilter="0, 0; .2, .5; .8, .5; 1, 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4" dur="500" autoRev="1" fill="hold"/>
                                        <p:tgtEl>
                                          <p:spTgt spid="2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7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97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7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8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2" dur="1000" tmFilter="0, 0; .2, .5; .8, .5; 1, 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83" dur="500" autoRev="1" fill="hold"/>
                                        <p:tgtEl>
                                          <p:spTgt spid="2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4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0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1" dur="1000" tmFilter="0, 0; .2, .5; .8, .5; 1, 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2" dur="500" autoRev="1" fill="hold"/>
                                        <p:tgtEl>
                                          <p:spTgt spid="2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9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99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9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0" dur="1000" tmFilter="0, 0; .2, .5; .8, .5; 1, 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1" dur="500" autoRev="1" fill="hold"/>
                                        <p:tgtEl>
                                          <p:spTgt spid="2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02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00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0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8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9" dur="1000" tmFilter="0, 0; .2, .5; .8, .5; 1, 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10" dur="500" autoRev="1" fill="hold"/>
                                        <p:tgtEl>
                                          <p:spTgt spid="2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1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0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8" dur="1000" tmFilter="0, 0; .2, .5; .8, .5; 1, 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19" dur="500" autoRev="1" fill="hold"/>
                                        <p:tgtEl>
                                          <p:spTgt spid="2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20" presetID="42" presetClass="path" presetSubtype="0" repeatCount="indefinite" accel="50000" decel="50000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1.45833E-6 -3.7037E-6 L 0.01523 0.00417 " pathEditMode="relative" rAng="0" ptsTypes="AA">
                                      <p:cBhvr>
                                        <p:cTn id="1021" dur="2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02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0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9" dur="1000" tmFilter="0, 0; .2, .5; .8, .5; 1, 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0" dur="500" autoRev="1" fill="hold"/>
                                        <p:tgtEl>
                                          <p:spTgt spid="2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31" presetID="42" presetClass="path" presetSubtype="0" repeatCount="indefinite" accel="50000" decel="50000" fill="hold" grpId="2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2.70833E-6 3.33333E-6 L 0.01524 0.00416 " pathEditMode="relative" rAng="0" ptsTypes="AA">
                                      <p:cBhvr>
                                        <p:cTn id="1032" dur="2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03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0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0" dur="1000" tmFilter="0, 0; .2, .5; .8, .5; 1, 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41" dur="500" autoRev="1" fill="hold"/>
                                        <p:tgtEl>
                                          <p:spTgt spid="2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42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3.75E-6 -1.11111E-6 L -8.33333E-7 1.11111E-6 " pathEditMode="relative" rAng="0" ptsTypes="AA">
                                      <p:cBhvr>
                                        <p:cTn id="1043" dur="2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" y="139"/>
                                    </p:animMotion>
                                  </p:childTnLst>
                                </p:cTn>
                              </p:par>
                              <p:par>
                                <p:cTn id="104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0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1" dur="1000" tmFilter="0, 0; .2, .5; .8, .5; 1, 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52" dur="500" autoRev="1" fill="hold"/>
                                        <p:tgtEl>
                                          <p:spTgt spid="2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53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4.58333E-6 -2.59259E-6 L 0.01523 0.00417 " pathEditMode="relative" rAng="0" ptsTypes="AA">
                                      <p:cBhvr>
                                        <p:cTn id="1054" dur="20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05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61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2" dur="1000" tmFilter="0, 0; .2, .5; .8, .5; 1, 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63" dur="500" autoRev="1" fill="hold"/>
                                        <p:tgtEl>
                                          <p:spTgt spid="2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6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0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1" dur="10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72" dur="50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7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7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7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9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0" dur="1000" tmFilter="0, 0; .2, .5; .8, .5; 1, 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81" dur="500" autoRev="1" fill="hold"/>
                                        <p:tgtEl>
                                          <p:spTgt spid="2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8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08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8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8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9" dur="1000" tmFilter="0, 0; .2, .5; .8, .5; 1, 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90" dur="500" autoRev="1" fill="hold"/>
                                        <p:tgtEl>
                                          <p:spTgt spid="2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91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10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7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8" dur="1600" tmFilter="0, 0; .2, .5; .8, .5; 1, 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99" dur="800" autoRev="1" fill="hold"/>
                                        <p:tgtEl>
                                          <p:spTgt spid="2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0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10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0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0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0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7" dur="1000" tmFilter="0, 0; .2, .5; .8, .5; 1, 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08" dur="500" autoRev="1" fill="hold"/>
                                        <p:tgtEl>
                                          <p:spTgt spid="2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09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11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5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6" dur="1000" tmFilter="0, 0; .2, .5; .8, .5; 1, 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17" dur="500" autoRev="1" fill="hold"/>
                                        <p:tgtEl>
                                          <p:spTgt spid="2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1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1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2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5" dur="1000" tmFilter="0, 0; .2, .5; .8, .5; 1, 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26" dur="500" autoRev="1" fill="hold"/>
                                        <p:tgtEl>
                                          <p:spTgt spid="2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27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12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2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3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3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3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4" dur="1000" tmFilter="0, 0; .2, .5; .8, .5; 1, 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35" dur="500" autoRev="1" fill="hold"/>
                                        <p:tgtEl>
                                          <p:spTgt spid="2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3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13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3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3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4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4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3" dur="1000" tmFilter="0, 0; .2, .5; .8, .5; 1, 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44" dur="500" autoRev="1" fill="hold"/>
                                        <p:tgtEl>
                                          <p:spTgt spid="2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45" presetID="42" presetClass="path" presetSubtype="0" repeatCount="indefinite" accel="50000" decel="5000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125E-6 -2.59259E-6 L 3.125E-6 0.00023 " pathEditMode="relative" rAng="0" ptsTypes="AA">
                                      <p:cBhvr>
                                        <p:cTn id="1146" dur="2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114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1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4" dur="1000" tmFilter="0, 0; .2, .5; .8, .5; 1, 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55" dur="500" autoRev="1" fill="hold"/>
                                        <p:tgtEl>
                                          <p:spTgt spid="2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56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125E-6 2.59259E-6 L 0.01523 0.00416 " pathEditMode="relative" rAng="0" ptsTypes="AA">
                                      <p:cBhvr>
                                        <p:cTn id="1157" dur="2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15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15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6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6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5" dur="1000" tmFilter="0, 0; .2, .5; .8, .5; 1, 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66" dur="500" autoRev="1" fill="hold"/>
                                        <p:tgtEl>
                                          <p:spTgt spid="2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67" presetID="42" presetClass="path" presetSubtype="0" repeatCount="indefinite" accel="50000" decel="5000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16667E-6 -1.48148E-6 L 0.01523 0.00417 " pathEditMode="relative" rAng="0" ptsTypes="AA">
                                      <p:cBhvr>
                                        <p:cTn id="1168" dur="2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16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1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6" dur="1000" tmFilter="0, 0; .2, .5; .8, .5; 1, 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77" dur="500" autoRev="1" fill="hold"/>
                                        <p:tgtEl>
                                          <p:spTgt spid="2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78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1.875E-6 -3.7037E-6 L 0.01523 0.00417 " pathEditMode="relative" rAng="0" ptsTypes="AA">
                                      <p:cBhvr>
                                        <p:cTn id="1179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180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8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8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7" dur="1000" tmFilter="0, 0; .2, .5; .8, .5; 1, 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88" dur="500" autoRev="1" fill="hold"/>
                                        <p:tgtEl>
                                          <p:spTgt spid="2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8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19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9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9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9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6" dur="1000" tmFilter="0, 0; .2, .5; .8, .5; 1, 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97" dur="500" autoRev="1" fill="hold"/>
                                        <p:tgtEl>
                                          <p:spTgt spid="2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98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9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0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0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0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0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04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5" dur="10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06" dur="50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0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20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0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1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4" dur="10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15" dur="50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16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2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2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3" dur="1000" tmFilter="0, 0; .2, .5; .8, .5; 1, 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24" dur="500" autoRev="1" fill="hold"/>
                                        <p:tgtEl>
                                          <p:spTgt spid="25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2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22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2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3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2" dur="1000" tmFilter="0, 0; .2, .5; .8, .5; 1, 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33" dur="500" autoRev="1" fill="hold"/>
                                        <p:tgtEl>
                                          <p:spTgt spid="25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34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70833E-6 -4.07407E-6 L 0.01524 0.00417 " pathEditMode="relative" rAng="0" ptsTypes="AA">
                                      <p:cBhvr>
                                        <p:cTn id="1235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23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23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4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4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3" dur="1000" tmFilter="0, 0; .2, .5; .8, .5; 1, 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44" dur="500" autoRev="1" fill="hold"/>
                                        <p:tgtEl>
                                          <p:spTgt spid="2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45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3.95833E-6 -2.22222E-6 L 0.01524 0.00417 " pathEditMode="relative" rAng="0" ptsTypes="AA">
                                      <p:cBhvr>
                                        <p:cTn id="1246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24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2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4" dur="1000" tmFilter="0, 0; .2, .5; .8, .5; 1, 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55" dur="500" autoRev="1" fill="hold"/>
                                        <p:tgtEl>
                                          <p:spTgt spid="2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56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5E-6 3.33333E-6 L 2.70833E-6 1.11111E-6 " pathEditMode="relative" rAng="0" ptsTypes="AA">
                                      <p:cBhvr>
                                        <p:cTn id="12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9" y="162"/>
                                    </p:animMotion>
                                  </p:childTnLst>
                                </p:cTn>
                              </p:par>
                              <p:par>
                                <p:cTn id="125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25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6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5" dur="1000" tmFilter="0, 0; .2, .5; .8, .5; 1, 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66" dur="500" autoRev="1" fill="hold"/>
                                        <p:tgtEl>
                                          <p:spTgt spid="25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67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16667E-7 -2.96296E-6 L 0.01523 0.00417 " pathEditMode="relative" rAng="0" ptsTypes="AA">
                                      <p:cBhvr>
                                        <p:cTn id="126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26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6" dur="1000" tmFilter="0, 0; .2, .5; .8, .5; 1, 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77" dur="500" autoRev="1" fill="hold"/>
                                        <p:tgtEl>
                                          <p:spTgt spid="26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7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8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5" dur="1000" tmFilter="0, 0; .2, .5; .8, .5; 1, 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86" dur="500" autoRev="1" fill="hold"/>
                                        <p:tgtEl>
                                          <p:spTgt spid="2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87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3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4" dur="1000" tmFilter="0, 0; .2, .5; .8, .5; 1, 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95" dur="500" autoRev="1" fill="hold"/>
                                        <p:tgtEl>
                                          <p:spTgt spid="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9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2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0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3" dur="1000" tmFilter="0, 0; .2, .5; .8, .5; 1, 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04" dur="500" autoRev="1" fill="hold"/>
                                        <p:tgtEl>
                                          <p:spTgt spid="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05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13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1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2" dur="1600" tmFilter="0, 0; .2, .5; .8, .5; 1, 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13" dur="800" autoRev="1" fill="hold"/>
                                        <p:tgtEl>
                                          <p:spTgt spid="2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1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3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2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1" dur="1000" tmFilter="0, 0; .2, .5; .8, .5; 1, 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22" dur="500" autoRev="1" fill="hold"/>
                                        <p:tgtEl>
                                          <p:spTgt spid="2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23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13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29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0" dur="1000" tmFilter="0, 0; .2, .5; .8, .5; 1, 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31" dur="500" autoRev="1" fill="hold"/>
                                        <p:tgtEl>
                                          <p:spTgt spid="2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3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3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9" dur="1000" tmFilter="0, 0; .2, .5; .8, .5; 1, 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40" dur="500" autoRev="1" fill="hold"/>
                                        <p:tgtEl>
                                          <p:spTgt spid="26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41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3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7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8" dur="1000" tmFilter="0, 0; .2, .5; .8, .5; 1, 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49" dur="500" autoRev="1" fill="hold"/>
                                        <p:tgtEl>
                                          <p:spTgt spid="2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5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3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7" dur="1000" tmFilter="0, 0; .2, .5; .8, .5; 1, 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8" dur="500" autoRev="1" fill="hold"/>
                                        <p:tgtEl>
                                          <p:spTgt spid="26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59" presetID="42" presetClass="path" presetSubtype="0" repeatCount="indefinite" accel="50000" decel="5000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1.875E-6 -7.40741E-7 L -1.875E-6 0.00023 " pathEditMode="relative" rAng="0" ptsTypes="AA">
                                      <p:cBhvr>
                                        <p:cTn id="1360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136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3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8" dur="1000" tmFilter="0, 0; .2, .5; .8, .5; 1, 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69" dur="500" autoRev="1" fill="hold"/>
                                        <p:tgtEl>
                                          <p:spTgt spid="2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70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1.25E-6 1.48148E-6 L 0.01524 0.00417 " pathEditMode="relative" rAng="0" ptsTypes="AA">
                                      <p:cBhvr>
                                        <p:cTn id="1371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37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3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9" dur="1000" tmFilter="0, 0; .2, .5; .8, .5; 1, 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80" dur="500" autoRev="1" fill="hold"/>
                                        <p:tgtEl>
                                          <p:spTgt spid="2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81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08333E-7 -2.59259E-6 L 0.01523 0.00417 " pathEditMode="relative" rAng="0" ptsTypes="AA">
                                      <p:cBhvr>
                                        <p:cTn id="1382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38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38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8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8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8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0" dur="1000" tmFilter="0, 0; .2, .5; .8, .5; 1, 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91" dur="500" autoRev="1" fill="hold"/>
                                        <p:tgtEl>
                                          <p:spTgt spid="27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92" presetID="42" presetClass="path" presetSubtype="0" repeatCount="indefinite" accel="50000" decel="50000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2.70833E-6 -4.81481E-6 L 0.01524 0.00417 " pathEditMode="relative" rAng="0" ptsTypes="AA">
                                      <p:cBhvr>
                                        <p:cTn id="139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394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0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1" dur="1000" tmFilter="0, 0; .2, .5; .8, .5; 1, 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02" dur="500" autoRev="1" fill="hold"/>
                                        <p:tgtEl>
                                          <p:spTgt spid="27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0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40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0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0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0" dur="1000" tmFilter="0, 0; .2, .5; .8, .5; 1, 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11" dur="500" autoRev="1" fill="hold"/>
                                        <p:tgtEl>
                                          <p:spTgt spid="2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12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8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9" dur="1000" tmFilter="0, 0; .2, .5; .8, .5; 1, 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20" dur="500" autoRev="1" fill="hold"/>
                                        <p:tgtEl>
                                          <p:spTgt spid="27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2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4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8" dur="1000" tmFilter="0, 0; .2, .5; .8, .5; 1, 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29" dur="500" autoRev="1" fill="hold"/>
                                        <p:tgtEl>
                                          <p:spTgt spid="2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30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4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36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7" dur="1000" tmFilter="0, 0; .2, .5; .8, .5; 1, 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38" dur="500" autoRev="1" fill="hold"/>
                                        <p:tgtEl>
                                          <p:spTgt spid="2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3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4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4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6" dur="1000" tmFilter="0, 0; .2, .5; .8, .5; 1, 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47" dur="500" autoRev="1" fill="hold"/>
                                        <p:tgtEl>
                                          <p:spTgt spid="2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48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66667E-6 2.22222E-6 L 0.01523 0.00416 " pathEditMode="relative" rAng="0" ptsTypes="AA">
                                      <p:cBhvr>
                                        <p:cTn id="1449" dur="2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45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4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7" dur="1000" tmFilter="0, 0; .2, .5; .8, .5; 1, 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58" dur="500" autoRev="1" fill="hold"/>
                                        <p:tgtEl>
                                          <p:spTgt spid="2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59" presetID="42" presetClass="path" presetSubtype="0" repeatCount="indefinite" accel="50000" decel="5000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-3.7037E-7 L 0.01523 0.00417 " pathEditMode="relative" rAng="0" ptsTypes="AA">
                                      <p:cBhvr>
                                        <p:cTn id="1460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46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4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6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68" dur="1000" tmFilter="0, 0; .2, .5; .8, .5; 1, 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69" dur="500" autoRev="1" fill="hold"/>
                                        <p:tgtEl>
                                          <p:spTgt spid="2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70" presetID="42" presetClass="path" presetSubtype="0" repeatCount="indefinite" accel="50000" decel="5000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5E-6 -4.81481E-6 L 0.01524 0.00417 " pathEditMode="relative" rAng="0" ptsTypes="AA">
                                      <p:cBhvr>
                                        <p:cTn id="1471" dur="200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47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4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9" dur="1000" tmFilter="0, 0; .2, .5; .8, .5; 1, 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80" dur="500" autoRev="1" fill="hold"/>
                                        <p:tgtEl>
                                          <p:spTgt spid="27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81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45833E-6 -3.7037E-7 L 0.01523 0.00417 " pathEditMode="relative" rAng="0" ptsTypes="AA">
                                      <p:cBhvr>
                                        <p:cTn id="1482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48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8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8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8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8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8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89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0" dur="1000" tmFilter="0, 0; .2, .5; .8, .5; 1, 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91" dur="500" autoRev="1" fill="hold"/>
                                        <p:tgtEl>
                                          <p:spTgt spid="3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9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49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9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9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9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9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9" dur="1000" tmFilter="0, 0; .2, .5; .8, .5; 1, 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00" dur="500" autoRev="1" fill="hold"/>
                                        <p:tgtEl>
                                          <p:spTgt spid="3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01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15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07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8" dur="1600" tmFilter="0, 0; .2, .5; .8, .5; 1, 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09" dur="800" autoRev="1" fill="hold"/>
                                        <p:tgtEl>
                                          <p:spTgt spid="3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10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15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6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7" dur="1000" tmFilter="0, 0; .2, .5; .8, .5; 1, 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18" dur="500" autoRev="1" fill="hold"/>
                                        <p:tgtEl>
                                          <p:spTgt spid="3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1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5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2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6" dur="1000" tmFilter="0, 0; .2, .5; .8, .5; 1, 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27" dur="500" autoRev="1" fill="hold"/>
                                        <p:tgtEl>
                                          <p:spTgt spid="3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28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52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3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3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3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3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4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5" dur="1000" tmFilter="0, 0; .2, .5; .8, .5; 1, 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36" dur="500" autoRev="1" fill="hold"/>
                                        <p:tgtEl>
                                          <p:spTgt spid="3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3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5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4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4" dur="1000" tmFilter="0, 0; .2, .5; .8, .5; 1, 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45" dur="500" autoRev="1" fill="hold"/>
                                        <p:tgtEl>
                                          <p:spTgt spid="3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46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1.85185E-6 L -1.04167E-6 0.00023 " pathEditMode="relative" rAng="0" ptsTypes="AA">
                                      <p:cBhvr>
                                        <p:cTn id="1547" dur="2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154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54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5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5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5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5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5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5" dur="1000" tmFilter="0, 0; .2, .5; .8, .5; 1, 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56" dur="500" autoRev="1" fill="hold"/>
                                        <p:tgtEl>
                                          <p:spTgt spid="3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57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125E-6 7.40741E-7 L 0.01523 0.00417 " pathEditMode="relative" rAng="0" ptsTypes="AA">
                                      <p:cBhvr>
                                        <p:cTn id="1558" dur="20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55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5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6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6" dur="1000" tmFilter="0, 0; .2, .5; .8, .5; 1, 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67" dur="500" autoRev="1" fill="hold"/>
                                        <p:tgtEl>
                                          <p:spTgt spid="3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68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8.33333E-7 4.44444E-6 L 0.01523 0.00416 " pathEditMode="relative" rAng="0" ptsTypes="AA">
                                      <p:cBhvr>
                                        <p:cTn id="1569" dur="20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570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7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7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7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7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7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7" dur="1000" tmFilter="0, 0; .2, .5; .8, .5; 1, 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78" dur="500" autoRev="1" fill="hold"/>
                                        <p:tgtEl>
                                          <p:spTgt spid="3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7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8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8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8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8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6" dur="1000" tmFilter="0, 0; .2, .5; .8, .5; 1, 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87" dur="500" autoRev="1" fill="hold"/>
                                        <p:tgtEl>
                                          <p:spTgt spid="3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88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58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9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9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9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4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5" dur="1000" tmFilter="0, 0; .2, .5; .8, .5; 1, 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96" dur="500" autoRev="1" fill="hold"/>
                                        <p:tgtEl>
                                          <p:spTgt spid="3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9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59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9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0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0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0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0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4" dur="1000" tmFilter="0, 0; .2, .5; .8, .5; 1, 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05" dur="500" autoRev="1" fill="hold"/>
                                        <p:tgtEl>
                                          <p:spTgt spid="3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06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95833E-6 1.48148E-6 L 0.01524 0.00417 " pathEditMode="relative" rAng="0" ptsTypes="AA">
                                      <p:cBhvr>
                                        <p:cTn id="1607" dur="2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60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6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1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5" dur="1000" tmFilter="0, 0; .2, .5; .8, .5; 1, 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16" dur="500" autoRev="1" fill="hold"/>
                                        <p:tgtEl>
                                          <p:spTgt spid="3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17" presetID="42" presetClass="path" presetSubtype="0" repeatCount="indefinite" accel="50000" decel="50000" fill="hold" grpId="2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2.08333E-6 -1.48148E-6 L 0.01523 0.00417 " pathEditMode="relative" rAng="0" ptsTypes="AA">
                                      <p:cBhvr>
                                        <p:cTn id="1618" dur="2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61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2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6" dur="1000" tmFilter="0, 0; .2, .5; .8, .5; 1, 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27" dur="500" autoRev="1" fill="hold"/>
                                        <p:tgtEl>
                                          <p:spTgt spid="3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2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62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3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3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5" dur="1000" tmFilter="0, 0; .2, .5; .8, .5; 1, 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36" dur="500" autoRev="1" fill="hold"/>
                                        <p:tgtEl>
                                          <p:spTgt spid="3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37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16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43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4" dur="1600" tmFilter="0, 0; .2, .5; .8, .5; 1, 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45" dur="800" autoRev="1" fill="hold"/>
                                        <p:tgtEl>
                                          <p:spTgt spid="3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46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164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4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5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2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3" dur="1000" tmFilter="0, 0; .2, .5; .8, .5; 1, 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54" dur="500" autoRev="1" fill="hold"/>
                                        <p:tgtEl>
                                          <p:spTgt spid="3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5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6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2" dur="1000" tmFilter="0, 0; .2, .5; .8, .5; 1, 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63" dur="500" autoRev="1" fill="hold"/>
                                        <p:tgtEl>
                                          <p:spTgt spid="3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64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6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70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1" dur="10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72" dur="50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7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67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7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7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7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7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0" dur="1000" tmFilter="0, 0; .2, .5; .8, .5; 1, 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81" dur="500" autoRev="1" fill="hold"/>
                                        <p:tgtEl>
                                          <p:spTgt spid="3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82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1.11111E-6 L -0.01979 -0.00255 " pathEditMode="relative" rAng="0" ptsTypes="AA">
                                      <p:cBhvr>
                                        <p:cTn id="1683" dur="2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0" y="-139"/>
                                    </p:animMotion>
                                  </p:childTnLst>
                                </p:cTn>
                              </p:par>
                              <p:par>
                                <p:cTn id="168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6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9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1" dur="1000" tmFilter="0, 0; .2, .5; .8, .5; 1, 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92" dur="500" autoRev="1" fill="hold"/>
                                        <p:tgtEl>
                                          <p:spTgt spid="3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93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45833E-6 -3.7037E-7 L 0.01523 0.00417 " pathEditMode="relative" rAng="0" ptsTypes="AA">
                                      <p:cBhvr>
                                        <p:cTn id="1694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69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6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2" dur="1000" tmFilter="0, 0; .2, .5; .8, .5; 1, 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03" dur="500" autoRev="1" fill="hold"/>
                                        <p:tgtEl>
                                          <p:spTgt spid="3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04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1.04167E-6 4.81481E-6 L 0.01524 0.00416 " pathEditMode="relative" rAng="0" ptsTypes="AA">
                                      <p:cBhvr>
                                        <p:cTn id="1705" dur="20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706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0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0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1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1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1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3" dur="1000" tmFilter="0, 0; .2, .5; .8, .5; 1, 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14" dur="500" autoRev="1" fill="hold"/>
                                        <p:tgtEl>
                                          <p:spTgt spid="3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1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21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2" dur="1000" tmFilter="0, 0; .2, .5; .8, .5; 1, 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23" dur="500" autoRev="1" fill="hold"/>
                                        <p:tgtEl>
                                          <p:spTgt spid="3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24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7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30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1" dur="1000" tmFilter="0, 0; .2, .5; .8, .5; 1, 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32" dur="500" autoRev="1" fill="hold"/>
                                        <p:tgtEl>
                                          <p:spTgt spid="3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3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7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3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0" dur="1000" tmFilter="0, 0; .2, .5; .8, .5; 1, 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41" dur="500" autoRev="1" fill="hold"/>
                                        <p:tgtEl>
                                          <p:spTgt spid="3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42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5E-6 3.7037E-7 L 0.02943 0.00833 " pathEditMode="relative" rAng="0" ptsTypes="AA">
                                      <p:cBhvr>
                                        <p:cTn id="1743" dur="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71" y="417"/>
                                    </p:animMotion>
                                  </p:childTnLst>
                                </p:cTn>
                              </p:par>
                              <p:par>
                                <p:cTn id="174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7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5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1" dur="1000" tmFilter="0, 0; .2, .5; .8, .5; 1, 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2" dur="500" autoRev="1" fill="hold"/>
                                        <p:tgtEl>
                                          <p:spTgt spid="3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53" presetID="42" presetClass="path" presetSubtype="0" repeatCount="indefinite" accel="50000" decel="50000" fill="hold" grpId="2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2.08333E-7 -1.11111E-6 L 0.01523 0.00417 " pathEditMode="relative" rAng="0" ptsTypes="AA">
                                      <p:cBhvr>
                                        <p:cTn id="1754" dur="2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75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7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6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2" dur="1000" tmFilter="0, 0; .2, .5; .8, .5; 1, 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63" dur="500" autoRev="1" fill="hold"/>
                                        <p:tgtEl>
                                          <p:spTgt spid="3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4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3.33333E-6 4.44444E-6 L -3.33333E-6 0.00023 " pathEditMode="relative" rAng="0" ptsTypes="AA">
                                      <p:cBhvr>
                                        <p:cTn id="1765" dur="2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1766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6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6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7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7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7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3" dur="1000" tmFilter="0, 0; .2, .5; .8, .5; 1, 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74" dur="500" autoRev="1" fill="hold"/>
                                        <p:tgtEl>
                                          <p:spTgt spid="3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7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7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7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7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7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8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81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2" dur="1000" tmFilter="0, 0; .2, .5; .8, .5; 1, 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83" dur="500" autoRev="1" fill="hold"/>
                                        <p:tgtEl>
                                          <p:spTgt spid="3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8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7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9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91" dur="1000" tmFilter="0, 0; .2, .5; .8, .5; 1, 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92" dur="500" autoRev="1" fill="hold"/>
                                        <p:tgtEl>
                                          <p:spTgt spid="3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93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179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9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9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99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0" dur="1600" tmFilter="0, 0; .2, .5; .8, .5; 1, 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01" dur="800" autoRev="1" fill="hold"/>
                                        <p:tgtEl>
                                          <p:spTgt spid="33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0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80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0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0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0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0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9" dur="1000" tmFilter="0, 0; .2, .5; .8, .5; 1, 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10" dur="500" autoRev="1" fill="hold"/>
                                        <p:tgtEl>
                                          <p:spTgt spid="3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11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18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17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8" dur="1000" tmFilter="0, 0; .2, .5; .8, .5; 1, 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19" dur="500" autoRev="1" fill="hold"/>
                                        <p:tgtEl>
                                          <p:spTgt spid="3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2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8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2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7" dur="1000" tmFilter="0, 0; .2, .5; .8, .5; 1, 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28" dur="500" autoRev="1" fill="hold"/>
                                        <p:tgtEl>
                                          <p:spTgt spid="3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29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8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35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6" dur="1000" tmFilter="0, 0; .2, .5; .8, .5; 1, 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37" dur="500" autoRev="1" fill="hold"/>
                                        <p:tgtEl>
                                          <p:spTgt spid="3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3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8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4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5" dur="1000" tmFilter="0, 0; .2, .5; .8, .5; 1, 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46" dur="500" autoRev="1" fill="hold"/>
                                        <p:tgtEl>
                                          <p:spTgt spid="3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47" presetID="42" presetClass="path" presetSubtype="0" repeatCount="indefinite" accel="50000" decel="5000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3.33333E-6 1.11111E-6 L 3.33333E-6 0.00023 " pathEditMode="relative" rAng="0" ptsTypes="AA">
                                      <p:cBhvr>
                                        <p:cTn id="1848" dur="2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184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8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5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6" dur="1000" tmFilter="0, 0; .2, .5; .8, .5; 1, 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57" dur="500" autoRev="1" fill="hold"/>
                                        <p:tgtEl>
                                          <p:spTgt spid="3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58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70833E-6 3.7037E-6 L 0.01524 0.00416 " pathEditMode="relative" rAng="0" ptsTypes="AA">
                                      <p:cBhvr>
                                        <p:cTn id="1859" dur="2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86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8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6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7" dur="1000" tmFilter="0, 0; .2, .5; .8, .5; 1, 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68" dur="500" autoRev="1" fill="hold"/>
                                        <p:tgtEl>
                                          <p:spTgt spid="3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69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0.01524 0.00417 " pathEditMode="relative" rAng="0" ptsTypes="AA">
                                      <p:cBhvr>
                                        <p:cTn id="1870" dur="20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87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87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7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7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7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7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7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8" dur="1000" tmFilter="0, 0; .2, .5; .8, .5; 1, 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79" dur="500" autoRev="1" fill="hold"/>
                                        <p:tgtEl>
                                          <p:spTgt spid="3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80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5E-6 -2.59259E-6 L 0.01524 0.00417 " pathEditMode="relative" rAng="0" ptsTypes="AA">
                                      <p:cBhvr>
                                        <p:cTn id="1881" dur="2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882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8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8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8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8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8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88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9" dur="1000" tmFilter="0, 0; .2, .5; .8, .5; 1, 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90" dur="500" autoRev="1" fill="hold"/>
                                        <p:tgtEl>
                                          <p:spTgt spid="3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9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97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8" dur="1000" tmFilter="0, 0; .2, .5; .8, .5; 1, 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99" dur="500" autoRev="1" fill="hold"/>
                                        <p:tgtEl>
                                          <p:spTgt spid="3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0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90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0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0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0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7" dur="1000" tmFilter="0, 0; .2, .5; .8, .5; 1, 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08" dur="500" autoRev="1" fill="hold"/>
                                        <p:tgtEl>
                                          <p:spTgt spid="3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09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19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15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16" dur="1000" tmFilter="0, 0; .2, .5; .8, .5; 1, 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17" dur="500" autoRev="1" fill="hold"/>
                                        <p:tgtEl>
                                          <p:spTgt spid="3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1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9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2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5" dur="1000" tmFilter="0, 0; .2, .5; .8, .5; 1, 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26" dur="500" autoRev="1" fill="hold"/>
                                        <p:tgtEl>
                                          <p:spTgt spid="3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27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16667E-7 4.44444E-6 L 0.01523 0.00416 " pathEditMode="relative" rAng="0" ptsTypes="AA">
                                      <p:cBhvr>
                                        <p:cTn id="1928" dur="20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92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9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3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6" dur="1000" tmFilter="0, 0; .2, .5; .8, .5; 1, 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37" dur="500" autoRev="1" fill="hold"/>
                                        <p:tgtEl>
                                          <p:spTgt spid="3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38" presetID="42" presetClass="path" presetSubtype="0" repeatCount="indefinite" accel="50000" decel="5000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3.75E-6 1.48148E-6 L 0.01524 0.00417 " pathEditMode="relative" rAng="0" ptsTypes="AA">
                                      <p:cBhvr>
                                        <p:cTn id="1939" dur="2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194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9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4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47" dur="1000" tmFilter="0, 0; .2, .5; .8, .5; 1, 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48" dur="500" autoRev="1" fill="hold"/>
                                        <p:tgtEl>
                                          <p:spTgt spid="3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49" presetID="42" presetClass="path" presetSubtype="0" repeatCount="indefinite" accel="50000" decel="50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70833E-6 -2.96296E-6 L 2.70833E-6 0.00023 " pathEditMode="relative" rAng="0" ptsTypes="AA">
                                      <p:cBhvr>
                                        <p:cTn id="1950" dur="2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1951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3" dur="300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4" dur="300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5" presetID="2" presetClass="exit" presetSubtype="2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56" dur="30000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7" dur="30000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6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6" dur="1000" tmFilter="0, 0; .2, .5; .8, .5; 1, 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67" dur="500" autoRev="1" fill="hold"/>
                                        <p:tgtEl>
                                          <p:spTgt spid="3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68" presetID="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0" dur="20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1" dur="20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2" presetID="2" presetClass="exit" presetSubtype="2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73" dur="20000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4" dur="20000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5" dur="1" fill="hold">
                                          <p:stCondLst>
                                            <p:cond delay="19999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6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8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3" dur="1000" tmFilter="0, 0; .2, .5; .8, .5; 1, 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84" dur="500" autoRev="1" fill="hold"/>
                                        <p:tgtEl>
                                          <p:spTgt spid="5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8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198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8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9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92" dur="1000" tmFilter="0, 0; .2, .5; .8, .5; 1, 0"/>
                                        <p:tgtEl>
                                          <p:spTgt spid="5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93" dur="500" autoRev="1" fill="hold"/>
                                        <p:tgtEl>
                                          <p:spTgt spid="5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94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19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00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1" dur="1600" tmFilter="0, 0; .2, .5; .8, .5; 1, 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02" dur="800" autoRev="1" fill="hold"/>
                                        <p:tgtEl>
                                          <p:spTgt spid="56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03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200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0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0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0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0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09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0" dur="1000" tmFilter="0, 0; .2, .5; .8, .5; 1, 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11" dur="500" autoRev="1" fill="hold"/>
                                        <p:tgtEl>
                                          <p:spTgt spid="5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1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0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1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19" dur="1000" tmFilter="0, 0; .2, .5; .8, .5; 1, 0"/>
                                        <p:tgtEl>
                                          <p:spTgt spid="56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20" dur="500" autoRev="1" fill="hold"/>
                                        <p:tgtEl>
                                          <p:spTgt spid="56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21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20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27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8" dur="1000" tmFilter="0, 0; .2, .5; .8, .5; 1, 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29" dur="500" autoRev="1" fill="hold"/>
                                        <p:tgtEl>
                                          <p:spTgt spid="5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3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0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3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7" dur="1000" tmFilter="0, 0; .2, .5; .8, .5; 1, 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38" dur="500" autoRev="1" fill="hold"/>
                                        <p:tgtEl>
                                          <p:spTgt spid="5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39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07407E-6 L -0.01979 -0.00254 " pathEditMode="relative" rAng="0" ptsTypes="AA">
                                      <p:cBhvr>
                                        <p:cTn id="2040" dur="20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0" y="-139"/>
                                    </p:animMotion>
                                  </p:childTnLst>
                                </p:cTn>
                              </p:par>
                              <p:par>
                                <p:cTn id="204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0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4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8" dur="1000" tmFilter="0, 0; .2, .5; .8, .5; 1, 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49" dur="500" autoRev="1" fill="hold"/>
                                        <p:tgtEl>
                                          <p:spTgt spid="57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50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25E-6 -1.85185E-6 L 0.01523 0.00417 " pathEditMode="relative" rAng="0" ptsTypes="AA">
                                      <p:cBhvr>
                                        <p:cTn id="2051" dur="20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05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05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5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5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5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5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59" dur="1000" tmFilter="0, 0; .2, .5; .8, .5; 1, 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60" dur="500" autoRev="1" fill="hold"/>
                                        <p:tgtEl>
                                          <p:spTgt spid="57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61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1.04167E-6 1.85185E-6 L 0.01524 0.00416 " pathEditMode="relative" rAng="0" ptsTypes="AA">
                                      <p:cBhvr>
                                        <p:cTn id="2062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06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6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6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6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69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0" dur="1000" tmFilter="0, 0; .2, .5; .8, .5; 1, 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71" dur="500" autoRev="1" fill="hold"/>
                                        <p:tgtEl>
                                          <p:spTgt spid="5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72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78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79" dur="1000" tmFilter="0, 0; .2, .5; .8, .5; 1, 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80" dur="500" autoRev="1" fill="hold"/>
                                        <p:tgtEl>
                                          <p:spTgt spid="57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81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20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87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8" dur="1000" tmFilter="0, 0; .2, .5; .8, .5; 1, 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89" dur="500" autoRev="1" fill="hold"/>
                                        <p:tgtEl>
                                          <p:spTgt spid="5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9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09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9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9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9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9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7" dur="1000" tmFilter="0, 0; .2, .5; .8, .5; 1, 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98" dur="500" autoRev="1" fill="hold"/>
                                        <p:tgtEl>
                                          <p:spTgt spid="57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99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70833E-6 -1.11111E-6 L 0.02943 0.00833 " pathEditMode="relative" rAng="0" ptsTypes="AA">
                                      <p:cBhvr>
                                        <p:cTn id="2100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71" y="417"/>
                                    </p:animMotion>
                                  </p:childTnLst>
                                </p:cTn>
                              </p:par>
                              <p:par>
                                <p:cTn id="210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0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8" dur="1000" tmFilter="0, 0; .2, .5; .8, .5; 1, 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09" dur="500" autoRev="1" fill="hold"/>
                                        <p:tgtEl>
                                          <p:spTgt spid="5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10" presetID="42" presetClass="path" presetSubtype="0" repeatCount="indefinite" accel="50000" decel="50000" fill="hold" grpId="2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2.08333E-7 -4.07407E-6 L 0.01523 0.00417 " pathEditMode="relative" rAng="0" ptsTypes="AA">
                                      <p:cBhvr>
                                        <p:cTn id="2111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11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1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1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9" dur="1000" tmFilter="0, 0; .2, .5; .8, .5; 1, 0"/>
                                        <p:tgtEl>
                                          <p:spTgt spid="5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20" dur="500" autoRev="1" fill="hold"/>
                                        <p:tgtEl>
                                          <p:spTgt spid="5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21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3.33333E-6 1.48148E-6 L -3.33333E-6 0.00023 " pathEditMode="relative" rAng="0" ptsTypes="AA">
                                      <p:cBhvr>
                                        <p:cTn id="2122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12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29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0" dur="1000" tmFilter="0, 0; .2, .5; .8, .5; 1, 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31" dur="500" autoRev="1" fill="hold"/>
                                        <p:tgtEl>
                                          <p:spTgt spid="5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32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38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39" dur="1000" tmFilter="0, 0; .2, .5; .8, .5; 1, 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40" dur="500" autoRev="1" fill="hold"/>
                                        <p:tgtEl>
                                          <p:spTgt spid="5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4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1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4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8" dur="1000" tmFilter="0, 0; .2, .5; .8, .5; 1, 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49" dur="500" autoRev="1" fill="hold"/>
                                        <p:tgtEl>
                                          <p:spTgt spid="58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50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5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7" dur="1000" tmFilter="0, 0; .2, .5; .8, .5; 1, 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8" dur="500" autoRev="1" fill="hold"/>
                                        <p:tgtEl>
                                          <p:spTgt spid="58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5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1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6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6" dur="1000" tmFilter="0, 0; .2, .5; .8, .5; 1, 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67" dur="500" autoRev="1" fill="hold"/>
                                        <p:tgtEl>
                                          <p:spTgt spid="5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8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21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74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5" dur="1600" tmFilter="0, 0; .2, .5; .8, .5; 1, 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76" dur="800" autoRev="1" fill="hold"/>
                                        <p:tgtEl>
                                          <p:spTgt spid="5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7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8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4" dur="1000" tmFilter="0, 0; .2, .5; .8, .5; 1, 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85" dur="500" autoRev="1" fill="hold"/>
                                        <p:tgtEl>
                                          <p:spTgt spid="5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86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21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92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3" dur="1000" tmFilter="0, 0; .2, .5; .8, .5; 1, 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94" dur="500" autoRev="1" fill="hold"/>
                                        <p:tgtEl>
                                          <p:spTgt spid="5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9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1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0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2" dur="1000" tmFilter="0, 0; .2, .5; .8, .5; 1, 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03" dur="500" autoRev="1" fill="hold"/>
                                        <p:tgtEl>
                                          <p:spTgt spid="5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04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2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10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11" dur="1000" tmFilter="0, 0; .2, .5; .8, .5; 1, 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12" dur="500" autoRev="1" fill="hold"/>
                                        <p:tgtEl>
                                          <p:spTgt spid="59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1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2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1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20" dur="1000" tmFilter="0, 0; .2, .5; .8, .5; 1, 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21" dur="500" autoRev="1" fill="hold"/>
                                        <p:tgtEl>
                                          <p:spTgt spid="59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22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6.25E-7 0.00023 " pathEditMode="relative" rAng="0" ptsTypes="AA">
                                      <p:cBhvr>
                                        <p:cTn id="2223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22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2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3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1" dur="1000" tmFilter="0, 0; .2, .5; .8, .5; 1, 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32" dur="500" autoRev="1" fill="hold"/>
                                        <p:tgtEl>
                                          <p:spTgt spid="59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33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4.58333E-6 -4.44444E-6 L 0.01523 0.00417 " pathEditMode="relative" rAng="0" ptsTypes="AA">
                                      <p:cBhvr>
                                        <p:cTn id="2234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23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23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3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3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3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4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4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2" dur="1000" tmFilter="0, 0; .2, .5; .8, .5; 1, 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43" dur="500" autoRev="1" fill="hold"/>
                                        <p:tgtEl>
                                          <p:spTgt spid="5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44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1.48148E-6 L 0.01524 0.00417 " pathEditMode="relative" rAng="0" ptsTypes="AA">
                                      <p:cBhvr>
                                        <p:cTn id="2245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24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24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4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4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5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5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5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3" dur="1000" tmFilter="0, 0; .2, .5; .8, .5; 1, 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54" dur="500" autoRev="1" fill="hold"/>
                                        <p:tgtEl>
                                          <p:spTgt spid="5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55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2.29167E-6 -7.40741E-7 L 0.01523 0.00417 " pathEditMode="relative" rAng="0" ptsTypes="AA">
                                      <p:cBhvr>
                                        <p:cTn id="2256" dur="20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257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5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5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6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6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6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63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4" dur="1000" tmFilter="0, 0; .2, .5; .8, .5; 1, 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65" dur="500" autoRev="1" fill="hold"/>
                                        <p:tgtEl>
                                          <p:spTgt spid="5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6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26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6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7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7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7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73" dur="1000" tmFilter="0, 0; .2, .5; .8, .5; 1, 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74" dur="500" autoRev="1" fill="hold"/>
                                        <p:tgtEl>
                                          <p:spTgt spid="5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7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7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7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7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7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8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81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2" dur="1000" tmFilter="0, 0; .2, .5; .8, .5; 1, 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83" dur="500" autoRev="1" fill="hold"/>
                                        <p:tgtEl>
                                          <p:spTgt spid="6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8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2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9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1" dur="1000" tmFilter="0, 0; .2, .5; .8, .5; 1, 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92" dur="500" autoRev="1" fill="hold"/>
                                        <p:tgtEl>
                                          <p:spTgt spid="6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93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229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9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9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9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9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99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00" dur="1000" tmFilter="0, 0; .2, .5; .8, .5; 1, 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01" dur="500" autoRev="1" fill="hold"/>
                                        <p:tgtEl>
                                          <p:spTgt spid="6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0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30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0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0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0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0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0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09" dur="1000" tmFilter="0, 0; .2, .5; .8, .5; 1, 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10" dur="500" autoRev="1" fill="hold"/>
                                        <p:tgtEl>
                                          <p:spTgt spid="6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11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29167E-6 -3.7037E-6 L 0.01524 0.00417 " pathEditMode="relative" rAng="0" ptsTypes="AA">
                                      <p:cBhvr>
                                        <p:cTn id="2312" dur="20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31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1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0" dur="1000" tmFilter="0, 0; .2, .5; .8, .5; 1, 0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21" dur="500" autoRev="1" fill="hold"/>
                                        <p:tgtEl>
                                          <p:spTgt spid="6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22" presetID="42" presetClass="path" presetSubtype="0" repeatCount="indefinite" accel="50000" decel="5000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3.54167E-6 3.33333E-6 L 0.01523 0.00416 " pathEditMode="relative" rAng="0" ptsTypes="AA">
                                      <p:cBhvr>
                                        <p:cTn id="2323" dur="20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324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3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30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31" dur="1000" tmFilter="0, 0; .2, .5; .8, .5; 1, 0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32" dur="500" autoRev="1" fill="hold"/>
                                        <p:tgtEl>
                                          <p:spTgt spid="6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33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0 -1.11111E-6 L 0 0.00023 " pathEditMode="relative" rAng="0" ptsTypes="AA">
                                      <p:cBhvr>
                                        <p:cTn id="2334" dur="2000" fill="hold"/>
                                        <p:tgtEl>
                                          <p:spTgt spid="6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33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33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3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3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3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4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4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2" dur="1000" tmFilter="0, 0; .2, .5; .8, .5; 1, 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43" dur="500" autoRev="1" fill="hold"/>
                                        <p:tgtEl>
                                          <p:spTgt spid="6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44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04167E-6 -2.59259E-6 L 0.01523 0.00417 " pathEditMode="relative" rAng="0" ptsTypes="AA">
                                      <p:cBhvr>
                                        <p:cTn id="2345" dur="20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346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4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4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4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5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5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5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53" dur="1000" tmFilter="0, 0; .2, .5; .8, .5; 1, 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54" dur="500" autoRev="1" fill="hold"/>
                                        <p:tgtEl>
                                          <p:spTgt spid="6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5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35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5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5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5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6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6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62" dur="1000" tmFilter="0, 0; .2, .5; .8, .5; 1, 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63" dur="500" autoRev="1" fill="hold"/>
                                        <p:tgtEl>
                                          <p:spTgt spid="6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64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70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1" dur="1000" tmFilter="0, 0; .2, .5; .8, .5; 1, 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72" dur="500" autoRev="1" fill="hold"/>
                                        <p:tgtEl>
                                          <p:spTgt spid="6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7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37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7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7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7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7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0" dur="1000" tmFilter="0, 0; .2, .5; .8, .5; 1, 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81" dur="500" autoRev="1" fill="hold"/>
                                        <p:tgtEl>
                                          <p:spTgt spid="6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82" presetID="32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238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8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8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88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9" dur="1600" tmFilter="0, 0; .2, .5; .8, .5; 1, 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90" dur="800" autoRev="1" fill="hold"/>
                                        <p:tgtEl>
                                          <p:spTgt spid="6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9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39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9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9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9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9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98" dur="1000" tmFilter="0, 0; .2, .5; .8, .5; 1, 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99" dur="500" autoRev="1" fill="hold"/>
                                        <p:tgtEl>
                                          <p:spTgt spid="6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00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240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0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0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0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0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06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7" dur="1000" tmFilter="0, 0; .2, .5; .8, .5; 1, 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08" dur="500" autoRev="1" fill="hold"/>
                                        <p:tgtEl>
                                          <p:spTgt spid="6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0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4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1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16" dur="1000" tmFilter="0, 0; .2, .5; .8, .5; 1, 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17" dur="500" autoRev="1" fill="hold"/>
                                        <p:tgtEl>
                                          <p:spTgt spid="6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18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24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24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5" dur="1000" tmFilter="0, 0; .2, .5; .8, .5; 1, 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26" dur="500" autoRev="1" fill="hold"/>
                                        <p:tgtEl>
                                          <p:spTgt spid="6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2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42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2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3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3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3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3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34" dur="1000" tmFilter="0, 0; .2, .5; .8, .5; 1, 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35" dur="500" autoRev="1" fill="hold"/>
                                        <p:tgtEl>
                                          <p:spTgt spid="6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36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7 L -3.95833E-6 0.00023 " pathEditMode="relative" rAng="0" ptsTypes="AA">
                                      <p:cBhvr>
                                        <p:cTn id="2437" dur="20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43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4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4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5" dur="1000" tmFilter="0, 0; .2, .5; .8, .5; 1, 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46" dur="500" autoRev="1" fill="hold"/>
                                        <p:tgtEl>
                                          <p:spTgt spid="6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47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2.77556E-17 2.96296E-6 L 0.01523 0.00416 " pathEditMode="relative" rAng="0" ptsTypes="AA">
                                      <p:cBhvr>
                                        <p:cTn id="2448" dur="20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44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4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5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6" dur="1000" tmFilter="0, 0; .2, .5; .8, .5; 1, 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57" dur="500" autoRev="1" fill="hold"/>
                                        <p:tgtEl>
                                          <p:spTgt spid="6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58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1.11111E-6 L 0.01523 0.00417 " pathEditMode="relative" rAng="0" ptsTypes="AA">
                                      <p:cBhvr>
                                        <p:cTn id="2459" dur="20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46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4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6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7" dur="1000" tmFilter="0, 0; .2, .5; .8, .5; 1, 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68" dur="500" autoRev="1" fill="hold"/>
                                        <p:tgtEl>
                                          <p:spTgt spid="6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69" presetID="42" presetClass="path" presetSubtype="0" repeatCount="indefinite" accel="50000" decel="5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29167E-6 -3.33333E-6 L 0.01524 0.00417 " pathEditMode="relative" rAng="0" ptsTypes="AA">
                                      <p:cBhvr>
                                        <p:cTn id="2470" dur="20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47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7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7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7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7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77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8" dur="1000" tmFilter="0, 0; .2, .5; .8, .5; 1, 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79" dur="500" autoRev="1" fill="hold"/>
                                        <p:tgtEl>
                                          <p:spTgt spid="6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80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48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8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8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86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7" dur="1000" tmFilter="0, 0; .2, .5; .8, .5; 1, 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88" dur="500" autoRev="1" fill="hold"/>
                                        <p:tgtEl>
                                          <p:spTgt spid="6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8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9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9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9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9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9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96" dur="1000" tmFilter="0, 0; .2, .5; .8, .5; 1, 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97" dur="500" autoRev="1" fill="hold"/>
                                        <p:tgtEl>
                                          <p:spTgt spid="6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9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49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0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0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0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0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0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5" dur="1000" tmFilter="0, 0; .2, .5; .8, .5; 1, 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06" dur="500" autoRev="1" fill="hold"/>
                                        <p:tgtEl>
                                          <p:spTgt spid="6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07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250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0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13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4" dur="1000" tmFilter="0, 0; .2, .5; .8, .5; 1, 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15" dur="500" autoRev="1" fill="hold"/>
                                        <p:tgtEl>
                                          <p:spTgt spid="6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16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5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22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23" dur="1000" tmFilter="0, 0; .2, .5; .8, .5; 1, 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24" dur="500" autoRev="1" fill="hold"/>
                                        <p:tgtEl>
                                          <p:spTgt spid="6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25" presetID="42" presetClass="path" presetSubtype="0" repeatCount="indefinite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125E-6 3.7037E-6 L 0.01523 0.00416 " pathEditMode="relative" rAng="0" ptsTypes="AA">
                                      <p:cBhvr>
                                        <p:cTn id="2526" dur="20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52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52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2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3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3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3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3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34" dur="1000" tmFilter="0, 0; .2, .5; .8, .5; 1, 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35" dur="500" autoRev="1" fill="hold"/>
                                        <p:tgtEl>
                                          <p:spTgt spid="6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36" presetID="42" presetClass="path" presetSubtype="0" repeatCount="indefinite" accel="50000" decel="5000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1.04167E-6 7.40741E-7 L 0.01524 0.00417 " pathEditMode="relative" rAng="0" ptsTypes="AA">
                                      <p:cBhvr>
                                        <p:cTn id="2537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538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5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44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5" dur="1000" tmFilter="0, 0; .2, .5; .8, .5; 1, 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46" dur="500" autoRev="1" fill="hold"/>
                                        <p:tgtEl>
                                          <p:spTgt spid="6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47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4.58333E-6 -3.7037E-6 L -4.58333E-6 0.00024 " pathEditMode="relative" rAng="0" ptsTypes="AA">
                                      <p:cBhvr>
                                        <p:cTn id="2548" dur="20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54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5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5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56" dur="1000" tmFilter="0, 0; .2, .5; .8, .5; 1, 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57" dur="500" autoRev="1" fill="hold"/>
                                        <p:tgtEl>
                                          <p:spTgt spid="6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58" presetID="42" presetClass="path" presetSubtype="0" repeatCount="indefinite" accel="50000" decel="5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3.54167E-6 4.81481E-6 L 0.01524 0.00416 " pathEditMode="relative" rAng="0" ptsTypes="AA">
                                      <p:cBhvr>
                                        <p:cTn id="2559" dur="20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208"/>
                                    </p:animMotion>
                                  </p:childTnLst>
                                </p:cTn>
                              </p:par>
                              <p:par>
                                <p:cTn id="2560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6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7" dur="1000" tmFilter="0, 0; .2, .5; .8, .5; 1, 0"/>
                                        <p:tgtEl>
                                          <p:spTgt spid="6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68" dur="500" autoRev="1" fill="hold"/>
                                        <p:tgtEl>
                                          <p:spTgt spid="6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69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5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75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6" dur="1000" tmFilter="0, 0; .2, .5; .8, .5; 1, 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77" dur="500" autoRev="1" fill="hold"/>
                                        <p:tgtEl>
                                          <p:spTgt spid="6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78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84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85" dur="1000" tmFilter="0, 0; .2, .5; .8, .5; 1, 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86" dur="500" autoRev="1" fill="hold"/>
                                        <p:tgtEl>
                                          <p:spTgt spid="6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87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5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93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94" dur="1000" tmFilter="0, 0; .2, .5; .8, .5; 1, 0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95" dur="500" autoRev="1" fill="hold"/>
                                        <p:tgtEl>
                                          <p:spTgt spid="6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96" presetID="32" presetClass="emph" presetSubtype="0" repeatCount="indefinite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120000">
                                      <p:cBhvr>
                                        <p:cTn id="25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02" presetID="26" presetClass="emph" presetSubtype="0" repeatCount="indefinite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3" dur="1000" tmFilter="0, 0; .2, .5; .8, .5; 1, 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04" dur="500" autoRev="1" fill="hold"/>
                                        <p:tgtEl>
                                          <p:spTgt spid="6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05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6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11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12" dur="1000" tmFilter="0, 0; .2, .5; .8, .5; 1, 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13" dur="500" autoRev="1" fill="hold"/>
                                        <p:tgtEl>
                                          <p:spTgt spid="6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14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6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20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21" dur="1000" tmFilter="0, 0; .2, .5; .8, .5; 1, 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22" dur="500" autoRev="1" fill="hold"/>
                                        <p:tgtEl>
                                          <p:spTgt spid="6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23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6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29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0" dur="1000" tmFilter="0, 0; .2, .5; .8, .5; 1, 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31" dur="500" autoRev="1" fill="hold"/>
                                        <p:tgtEl>
                                          <p:spTgt spid="6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32" presetID="32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26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38" presetID="26" presetClass="emph" presetSubtype="0" repeatCount="indefinite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9" dur="1000" tmFilter="0, 0; .2, .5; .8, .5; 1, 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40" dur="500" autoRev="1" fill="hold"/>
                                        <p:tgtEl>
                                          <p:spTgt spid="6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41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6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47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8" dur="1000" tmFilter="0, 0; .2, .5; .8, .5; 1, 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49" dur="500" autoRev="1" fill="hold"/>
                                        <p:tgtEl>
                                          <p:spTgt spid="6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50" presetID="42" presetClass="path" presetSubtype="0" repeatCount="indefinite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11111E-6 L 2.29167E-6 0.00023 " pathEditMode="relative" rAng="0" ptsTypes="AA">
                                      <p:cBhvr>
                                        <p:cTn id="2651" dur="2000" fill="hold"/>
                                        <p:tgtEl>
                                          <p:spTgt spid="6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652" presetID="32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120000">
                                      <p:cBhvr>
                                        <p:cTn id="265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5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5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5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58" presetID="26" presetClass="emph" presetSubtype="0" repeatCount="indefinite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59" dur="1000" tmFilter="0, 0; .2, .5; .8, .5; 1, 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60" dur="500" autoRev="1" fill="hold"/>
                                        <p:tgtEl>
                                          <p:spTgt spid="6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61" presetID="42" presetClass="path" presetSubtype="0" repeatCount="indefinite" accel="50000" decel="5000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29167E-6 3.7037E-6 L 2.29167E-6 0.00023 " pathEditMode="relative" rAng="0" ptsTypes="AA">
                                      <p:cBhvr>
                                        <p:cTn id="2662" dur="20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6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64" dur="450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66" dur="450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68" dur="45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70" dur="450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72" dur="450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74" dur="450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76" dur="450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78" dur="450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80" dur="45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82" dur="450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84" dur="450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86" dur="450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268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12"/>
                </p:tgtEl>
              </p:cMediaNode>
            </p:audio>
            <p:seq concurrent="1" nextAc="seek">
              <p:cTn id="2688" restart="whenNotActive" fill="hold" evtFilter="cancelBubble" nodeType="interactiveSeq">
                <p:stCondLst>
                  <p:cond evt="onClick" delay="0">
                    <p:tgtEl>
                      <p:spTgt spid="4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9" fill="hold">
                      <p:stCondLst>
                        <p:cond delay="0"/>
                      </p:stCondLst>
                      <p:childTnLst>
                        <p:par>
                          <p:cTn id="2690" fill="hold">
                            <p:stCondLst>
                              <p:cond delay="0"/>
                            </p:stCondLst>
                            <p:childTnLst>
                              <p:par>
                                <p:cTn id="269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0"/>
                  </p:tgtEl>
                </p:cond>
              </p:nextCondLst>
            </p:seq>
            <p:seq concurrent="1" nextAc="seek">
              <p:cTn id="269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96" fill="hold">
                      <p:stCondLst>
                        <p:cond delay="0"/>
                      </p:stCondLst>
                      <p:childTnLst>
                        <p:par>
                          <p:cTn id="2697" fill="hold">
                            <p:stCondLst>
                              <p:cond delay="0"/>
                            </p:stCondLst>
                            <p:childTnLst>
                              <p:par>
                                <p:cTn id="269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2702" restart="whenNotActive" fill="hold" evtFilter="cancelBubble" nodeType="interactiveSeq">
                <p:stCondLst>
                  <p:cond evt="onClick" delay="0">
                    <p:tgtEl>
                      <p:spTgt spid="4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03" fill="hold">
                      <p:stCondLst>
                        <p:cond delay="0"/>
                      </p:stCondLst>
                      <p:childTnLst>
                        <p:par>
                          <p:cTn id="2704" fill="hold">
                            <p:stCondLst>
                              <p:cond delay="0"/>
                            </p:stCondLst>
                            <p:childTnLst>
                              <p:par>
                                <p:cTn id="270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6"/>
                  </p:tgtEl>
                </p:cond>
              </p:nextCondLst>
            </p:seq>
            <p:seq concurrent="1" nextAc="seek">
              <p:cTn id="2709" restart="whenNotActive" fill="hold" evtFilter="cancelBubble" nodeType="interactiveSeq">
                <p:stCondLst>
                  <p:cond evt="onClick" delay="0">
                    <p:tgtEl>
                      <p:spTgt spid="4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10" fill="hold">
                      <p:stCondLst>
                        <p:cond delay="0"/>
                      </p:stCondLst>
                      <p:childTnLst>
                        <p:par>
                          <p:cTn id="2711" fill="hold">
                            <p:stCondLst>
                              <p:cond delay="0"/>
                            </p:stCondLst>
                            <p:childTnLst>
                              <p:par>
                                <p:cTn id="271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7"/>
                  </p:tgtEl>
                </p:cond>
              </p:nextCondLst>
            </p:seq>
            <p:seq concurrent="1" nextAc="seek">
              <p:cTn id="2716" restart="whenNotActive" fill="hold" evtFilter="cancelBubble" nodeType="interactiveSeq">
                <p:stCondLst>
                  <p:cond evt="onClick" delay="0">
                    <p:tgtEl>
                      <p:spTgt spid="4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17" fill="hold">
                      <p:stCondLst>
                        <p:cond delay="0"/>
                      </p:stCondLst>
                      <p:childTnLst>
                        <p:par>
                          <p:cTn id="2718" fill="hold">
                            <p:stCondLst>
                              <p:cond delay="0"/>
                            </p:stCondLst>
                            <p:childTnLst>
                              <p:par>
                                <p:cTn id="27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8"/>
                  </p:tgtEl>
                </p:cond>
              </p:nextCondLst>
            </p:seq>
            <p:seq concurrent="1" nextAc="seek">
              <p:cTn id="2723" restart="whenNotActive" fill="hold" evtFilter="cancelBubble" nodeType="interactiveSeq">
                <p:stCondLst>
                  <p:cond evt="onClick" delay="0">
                    <p:tgtEl>
                      <p:spTgt spid="4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24" fill="hold">
                      <p:stCondLst>
                        <p:cond delay="0"/>
                      </p:stCondLst>
                      <p:childTnLst>
                        <p:par>
                          <p:cTn id="2725" fill="hold">
                            <p:stCondLst>
                              <p:cond delay="0"/>
                            </p:stCondLst>
                            <p:childTnLst>
                              <p:par>
                                <p:cTn id="272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9"/>
                  </p:tgtEl>
                </p:cond>
              </p:nextCondLst>
            </p:seq>
            <p:seq concurrent="1" nextAc="seek">
              <p:cTn id="2730" restart="whenNotActive" fill="hold" evtFilter="cancelBubble" nodeType="interactiveSeq">
                <p:stCondLst>
                  <p:cond evt="onClick" delay="0">
                    <p:tgtEl>
                      <p:spTgt spid="4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1" fill="hold">
                      <p:stCondLst>
                        <p:cond delay="0"/>
                      </p:stCondLst>
                      <p:childTnLst>
                        <p:par>
                          <p:cTn id="2732" fill="hold">
                            <p:stCondLst>
                              <p:cond delay="0"/>
                            </p:stCondLst>
                            <p:childTnLst>
                              <p:par>
                                <p:cTn id="273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6"/>
                  </p:tgtEl>
                </p:cond>
              </p:nextCondLst>
            </p:seq>
            <p:seq concurrent="1" nextAc="seek">
              <p:cTn id="2737" restart="whenNotActive" fill="hold" evtFilter="cancelBubble" nodeType="interactiveSeq">
                <p:stCondLst>
                  <p:cond evt="onClick" delay="0">
                    <p:tgtEl>
                      <p:spTgt spid="4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8" fill="hold">
                      <p:stCondLst>
                        <p:cond delay="0"/>
                      </p:stCondLst>
                      <p:childTnLst>
                        <p:par>
                          <p:cTn id="2739" fill="hold">
                            <p:stCondLst>
                              <p:cond delay="0"/>
                            </p:stCondLst>
                            <p:childTnLst>
                              <p:par>
                                <p:cTn id="274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1"/>
                  </p:tgtEl>
                </p:cond>
              </p:nextCondLst>
            </p:seq>
            <p:seq concurrent="1" nextAc="seek">
              <p:cTn id="2744" restart="whenNotActive" fill="hold" evtFilter="cancelBubble" nodeType="interactiveSeq">
                <p:stCondLst>
                  <p:cond evt="onClick" delay="0">
                    <p:tgtEl>
                      <p:spTgt spid="4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45" fill="hold">
                      <p:stCondLst>
                        <p:cond delay="0"/>
                      </p:stCondLst>
                      <p:childTnLst>
                        <p:par>
                          <p:cTn id="2746" fill="hold">
                            <p:stCondLst>
                              <p:cond delay="0"/>
                            </p:stCondLst>
                            <p:childTnLst>
                              <p:par>
                                <p:cTn id="27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2"/>
                  </p:tgtEl>
                </p:cond>
              </p:nextCondLst>
            </p:seq>
            <p:seq concurrent="1" nextAc="seek">
              <p:cTn id="2751" restart="whenNotActive" fill="hold" evtFilter="cancelBubble" nodeType="interactiveSeq">
                <p:stCondLst>
                  <p:cond evt="onClick" delay="0">
                    <p:tgtEl>
                      <p:spTgt spid="4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52" fill="hold">
                      <p:stCondLst>
                        <p:cond delay="0"/>
                      </p:stCondLst>
                      <p:childTnLst>
                        <p:par>
                          <p:cTn id="2753" fill="hold">
                            <p:stCondLst>
                              <p:cond delay="0"/>
                            </p:stCondLst>
                            <p:childTnLst>
                              <p:par>
                                <p:cTn id="275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3"/>
                  </p:tgtEl>
                </p:cond>
              </p:nextCondLst>
            </p:seq>
            <p:seq concurrent="1" nextAc="seek">
              <p:cTn id="2758" restart="whenNotActive" fill="hold" evtFilter="cancelBubble" nodeType="interactiveSeq">
                <p:stCondLst>
                  <p:cond evt="onClick" delay="0">
                    <p:tgtEl>
                      <p:spTgt spid="4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59" fill="hold">
                      <p:stCondLst>
                        <p:cond delay="0"/>
                      </p:stCondLst>
                      <p:childTnLst>
                        <p:par>
                          <p:cTn id="2760" fill="hold">
                            <p:stCondLst>
                              <p:cond delay="0"/>
                            </p:stCondLst>
                            <p:childTnLst>
                              <p:par>
                                <p:cTn id="276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4"/>
                  </p:tgtEl>
                </p:cond>
              </p:nextCondLst>
            </p:seq>
            <p:seq concurrent="1" nextAc="seek">
              <p:cTn id="2765" restart="whenNotActive" fill="hold" evtFilter="cancelBubble" nodeType="interactiveSeq">
                <p:stCondLst>
                  <p:cond evt="onClick" delay="0">
                    <p:tgtEl>
                      <p:spTgt spid="4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66" fill="hold">
                      <p:stCondLst>
                        <p:cond delay="0"/>
                      </p:stCondLst>
                      <p:childTnLst>
                        <p:par>
                          <p:cTn id="2767" fill="hold">
                            <p:stCondLst>
                              <p:cond delay="0"/>
                            </p:stCondLst>
                            <p:childTnLst>
                              <p:par>
                                <p:cTn id="276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5"/>
                  </p:tgtEl>
                </p:cond>
              </p:nextCondLst>
            </p:seq>
            <p:seq concurrent="1" nextAc="seek">
              <p:cTn id="2772" restart="whenNotActive" fill="hold" evtFilter="cancelBubble" nodeType="interactiveSeq">
                <p:stCondLst>
                  <p:cond evt="onClick" delay="0">
                    <p:tgtEl>
                      <p:spTgt spid="4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3" fill="hold">
                      <p:stCondLst>
                        <p:cond delay="0"/>
                      </p:stCondLst>
                      <p:childTnLst>
                        <p:par>
                          <p:cTn id="2774" fill="hold">
                            <p:stCondLst>
                              <p:cond delay="0"/>
                            </p:stCondLst>
                            <p:childTnLst>
                              <p:par>
                                <p:cTn id="277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8"/>
                  </p:tgtEl>
                </p:cond>
              </p:nextCondLst>
            </p:seq>
            <p:seq concurrent="1" nextAc="seek">
              <p:cTn id="2779" restart="whenNotActive" fill="hold" evtFilter="cancelBubble" nodeType="interactiveSeq">
                <p:stCondLst>
                  <p:cond evt="onClick" delay="0">
                    <p:tgtEl>
                      <p:spTgt spid="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0" fill="hold">
                      <p:stCondLst>
                        <p:cond delay="0"/>
                      </p:stCondLst>
                      <p:childTnLst>
                        <p:par>
                          <p:cTn id="2781" fill="hold">
                            <p:stCondLst>
                              <p:cond delay="0"/>
                            </p:stCondLst>
                            <p:childTnLst>
                              <p:par>
                                <p:cTn id="278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7"/>
                  </p:tgtEl>
                </p:cond>
              </p:nextCondLst>
            </p:seq>
            <p:seq concurrent="1" nextAc="seek">
              <p:cTn id="2786" restart="whenNotActive" fill="hold" evtFilter="cancelBubble" nodeType="interactiveSeq">
                <p:stCondLst>
                  <p:cond evt="onClick" delay="0">
                    <p:tgtEl>
                      <p:spTgt spid="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7" fill="hold">
                      <p:stCondLst>
                        <p:cond delay="0"/>
                      </p:stCondLst>
                      <p:childTnLst>
                        <p:par>
                          <p:cTn id="2788" fill="hold">
                            <p:stCondLst>
                              <p:cond delay="0"/>
                            </p:stCondLst>
                            <p:childTnLst>
                              <p:par>
                                <p:cTn id="278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8"/>
                  </p:tgtEl>
                </p:cond>
              </p:nextCondLst>
            </p:seq>
            <p:seq concurrent="1" nextAc="seek">
              <p:cTn id="2793" restart="whenNotActive" fill="hold" evtFilter="cancelBubble" nodeType="interactiveSeq">
                <p:stCondLst>
                  <p:cond evt="onClick" delay="0">
                    <p:tgtEl>
                      <p:spTgt spid="4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94" fill="hold">
                      <p:stCondLst>
                        <p:cond delay="0"/>
                      </p:stCondLst>
                      <p:childTnLst>
                        <p:par>
                          <p:cTn id="2795" fill="hold">
                            <p:stCondLst>
                              <p:cond delay="0"/>
                            </p:stCondLst>
                            <p:childTnLst>
                              <p:par>
                                <p:cTn id="279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9"/>
                  </p:tgtEl>
                </p:cond>
              </p:nextCondLst>
            </p:seq>
            <p:seq concurrent="1" nextAc="seek">
              <p:cTn id="2800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01" fill="hold">
                      <p:stCondLst>
                        <p:cond delay="0"/>
                      </p:stCondLst>
                      <p:childTnLst>
                        <p:par>
                          <p:cTn id="2802" fill="hold">
                            <p:stCondLst>
                              <p:cond delay="0"/>
                            </p:stCondLst>
                            <p:childTnLst>
                              <p:par>
                                <p:cTn id="280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  <p:seq concurrent="1" nextAc="seek">
              <p:cTn id="2807" restart="whenNotActive" fill="hold" evtFilter="cancelBubble" nodeType="interactiveSeq">
                <p:stCondLst>
                  <p:cond evt="onClick" delay="0">
                    <p:tgtEl>
                      <p:spTgt spid="4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08" fill="hold">
                      <p:stCondLst>
                        <p:cond delay="0"/>
                      </p:stCondLst>
                      <p:childTnLst>
                        <p:par>
                          <p:cTn id="2809" fill="hold">
                            <p:stCondLst>
                              <p:cond delay="0"/>
                            </p:stCondLst>
                            <p:childTnLst>
                              <p:par>
                                <p:cTn id="281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7"/>
                  </p:tgtEl>
                </p:cond>
              </p:nextCondLst>
            </p:seq>
          </p:childTnLst>
        </p:cTn>
      </p:par>
    </p:tnLst>
    <p:bldLst>
      <p:bldP spid="315" grpId="0" animBg="1"/>
      <p:bldP spid="315" grpId="1" animBg="1"/>
      <p:bldP spid="316" grpId="0" animBg="1"/>
      <p:bldP spid="316" grpId="1" animBg="1"/>
      <p:bldP spid="317" grpId="0" animBg="1"/>
      <p:bldP spid="317" grpId="1" animBg="1"/>
      <p:bldP spid="319" grpId="0" animBg="1"/>
      <p:bldP spid="319" grpId="1" animBg="1"/>
      <p:bldP spid="320" grpId="0" animBg="1"/>
      <p:bldP spid="320" grpId="1" animBg="1"/>
      <p:bldP spid="321" grpId="0" animBg="1"/>
      <p:bldP spid="321" grpId="1" animBg="1"/>
      <p:bldP spid="321" grpId="2" animBg="1"/>
      <p:bldP spid="322" grpId="0" animBg="1"/>
      <p:bldP spid="322" grpId="1" animBg="1"/>
      <p:bldP spid="322" grpId="2" animBg="1"/>
      <p:bldP spid="323" grpId="0" animBg="1"/>
      <p:bldP spid="323" grpId="1" animBg="1"/>
      <p:bldP spid="323" grpId="2" animBg="1"/>
      <p:bldP spid="324" grpId="0" animBg="1"/>
      <p:bldP spid="324" grpId="1" animBg="1"/>
      <p:bldP spid="325" grpId="0" animBg="1"/>
      <p:bldP spid="325" grpId="1" animBg="1"/>
      <p:bldP spid="326" grpId="0" animBg="1"/>
      <p:bldP spid="326" grpId="1" animBg="1"/>
      <p:bldP spid="327" grpId="0" animBg="1"/>
      <p:bldP spid="327" grpId="1" animBg="1"/>
      <p:bldP spid="327" grpId="2" animBg="1"/>
      <p:bldP spid="328" grpId="0" animBg="1"/>
      <p:bldP spid="328" grpId="1" animBg="1"/>
      <p:bldP spid="328" grpId="2" animBg="1"/>
      <p:bldP spid="376" grpId="0" animBg="1"/>
      <p:bldP spid="376" grpId="1" animBg="1"/>
      <p:bldP spid="260" grpId="0" animBg="1"/>
      <p:bldP spid="260" grpId="1" animBg="1"/>
      <p:bldP spid="261" grpId="0" animBg="1"/>
      <p:bldP spid="261" grpId="1" animBg="1"/>
      <p:bldP spid="262" grpId="0" animBg="1"/>
      <p:bldP spid="262" grpId="1" animBg="1"/>
      <p:bldP spid="263" grpId="0" animBg="1"/>
      <p:bldP spid="263" grpId="1" animBg="1"/>
      <p:bldP spid="264" grpId="0" animBg="1"/>
      <p:bldP spid="264" grpId="1" animBg="1"/>
      <p:bldP spid="265" grpId="0" animBg="1"/>
      <p:bldP spid="265" grpId="1" animBg="1"/>
      <p:bldP spid="266" grpId="0" animBg="1"/>
      <p:bldP spid="266" grpId="1" animBg="1"/>
      <p:bldP spid="267" grpId="0" animBg="1"/>
      <p:bldP spid="267" grpId="1" animBg="1"/>
      <p:bldP spid="268" grpId="0" animBg="1"/>
      <p:bldP spid="268" grpId="1" animBg="1"/>
      <p:bldP spid="269" grpId="0" animBg="1"/>
      <p:bldP spid="269" grpId="1" animBg="1"/>
      <p:bldP spid="269" grpId="2" animBg="1"/>
      <p:bldP spid="270" grpId="0" animBg="1"/>
      <p:bldP spid="270" grpId="1" animBg="1"/>
      <p:bldP spid="270" grpId="2" animBg="1"/>
      <p:bldP spid="271" grpId="0" animBg="1"/>
      <p:bldP spid="271" grpId="1" animBg="1"/>
      <p:bldP spid="271" grpId="2" animBg="1"/>
      <p:bldP spid="272" grpId="0" animBg="1"/>
      <p:bldP spid="272" grpId="1" animBg="1"/>
      <p:bldP spid="272" grpId="2" animBg="1"/>
      <p:bldP spid="273" grpId="0" animBg="1"/>
      <p:bldP spid="273" grpId="1" animBg="1"/>
      <p:bldP spid="274" grpId="0" animBg="1"/>
      <p:bldP spid="274" grpId="1" animBg="1"/>
      <p:bldP spid="275" grpId="0" animBg="1"/>
      <p:bldP spid="275" grpId="1" animBg="1"/>
      <p:bldP spid="276" grpId="0" animBg="1"/>
      <p:bldP spid="276" grpId="1" animBg="1"/>
      <p:bldP spid="277" grpId="0" animBg="1"/>
      <p:bldP spid="277" grpId="1" animBg="1"/>
      <p:bldP spid="277" grpId="2" animBg="1"/>
      <p:bldP spid="278" grpId="0" animBg="1"/>
      <p:bldP spid="278" grpId="1" animBg="1"/>
      <p:bldP spid="279" grpId="0" animBg="1"/>
      <p:bldP spid="279" grpId="1" animBg="1"/>
      <p:bldP spid="279" grpId="2" animBg="1"/>
      <p:bldP spid="280" grpId="0" animBg="1"/>
      <p:bldP spid="280" grpId="1" animBg="1"/>
      <p:bldP spid="280" grpId="2" animBg="1"/>
      <p:bldP spid="281" grpId="0" animBg="1"/>
      <p:bldP spid="281" grpId="1" animBg="1"/>
      <p:bldP spid="281" grpId="2" animBg="1"/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08" grpId="0" animBg="1"/>
      <p:bldP spid="108" grpId="1" animBg="1"/>
      <p:bldP spid="109" grpId="0" animBg="1"/>
      <p:bldP spid="109" grpId="1" animBg="1"/>
      <p:bldP spid="110" grpId="0" animBg="1"/>
      <p:bldP spid="110" grpId="1" animBg="1"/>
      <p:bldP spid="111" grpId="0" animBg="1"/>
      <p:bldP spid="111" grpId="1" animBg="1"/>
      <p:bldP spid="112" grpId="0" animBg="1"/>
      <p:bldP spid="112" grpId="1" animBg="1"/>
      <p:bldP spid="113" grpId="0" animBg="1"/>
      <p:bldP spid="113" grpId="1" animBg="1"/>
      <p:bldP spid="114" grpId="0" animBg="1"/>
      <p:bldP spid="114" grpId="1" animBg="1"/>
      <p:bldP spid="114" grpId="2" animBg="1"/>
      <p:bldP spid="115" grpId="0" animBg="1"/>
      <p:bldP spid="115" grpId="1" animBg="1"/>
      <p:bldP spid="115" grpId="2" animBg="1"/>
      <p:bldP spid="116" grpId="0" animBg="1"/>
      <p:bldP spid="116" grpId="1" animBg="1"/>
      <p:bldP spid="116" grpId="2" animBg="1"/>
      <p:bldP spid="117" grpId="0" animBg="1"/>
      <p:bldP spid="117" grpId="1" animBg="1"/>
      <p:bldP spid="117" grpId="2" animBg="1"/>
      <p:bldP spid="118" grpId="0" animBg="1"/>
      <p:bldP spid="118" grpId="1" animBg="1"/>
      <p:bldP spid="119" grpId="0" animBg="1"/>
      <p:bldP spid="119" grpId="1" animBg="1"/>
      <p:bldP spid="120" grpId="0" animBg="1"/>
      <p:bldP spid="120" grpId="1" animBg="1"/>
      <p:bldP spid="121" grpId="0" animBg="1"/>
      <p:bldP spid="121" grpId="1" animBg="1"/>
      <p:bldP spid="127" grpId="0" animBg="1"/>
      <p:bldP spid="127" grpId="1" animBg="1"/>
      <p:bldP spid="127" grpId="2" animBg="1"/>
      <p:bldP spid="122" grpId="0" animBg="1"/>
      <p:bldP spid="122" grpId="1" animBg="1"/>
      <p:bldP spid="123" grpId="0" animBg="1"/>
      <p:bldP spid="123" grpId="1" animBg="1"/>
      <p:bldP spid="123" grpId="2" animBg="1"/>
      <p:bldP spid="125" grpId="0" animBg="1"/>
      <p:bldP spid="125" grpId="1" animBg="1"/>
      <p:bldP spid="125" grpId="2" animBg="1"/>
      <p:bldP spid="126" grpId="0" animBg="1"/>
      <p:bldP spid="126" grpId="1" animBg="1"/>
      <p:bldP spid="126" grpId="2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4" grpId="0" animBg="1"/>
      <p:bldP spid="134" grpId="1" animBg="1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  <p:bldP spid="137" grpId="2" animBg="1"/>
      <p:bldP spid="138" grpId="0" animBg="1"/>
      <p:bldP spid="138" grpId="1" animBg="1"/>
      <p:bldP spid="138" grpId="2" animBg="1"/>
      <p:bldP spid="139" grpId="0" animBg="1"/>
      <p:bldP spid="139" grpId="1" animBg="1"/>
      <p:bldP spid="139" grpId="2" animBg="1"/>
      <p:bldP spid="140" grpId="0" animBg="1"/>
      <p:bldP spid="140" grpId="1" animBg="1"/>
      <p:bldP spid="140" grpId="2" animBg="1"/>
      <p:bldP spid="141" grpId="0" animBg="1"/>
      <p:bldP spid="141" grpId="1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5" grpId="0" animBg="1"/>
      <p:bldP spid="145" grpId="1" animBg="1"/>
      <p:bldP spid="145" grpId="2" animBg="1"/>
      <p:bldP spid="146" grpId="0" animBg="1"/>
      <p:bldP spid="146" grpId="1" animBg="1"/>
      <p:bldP spid="147" grpId="0" animBg="1"/>
      <p:bldP spid="147" grpId="1" animBg="1"/>
      <p:bldP spid="147" grpId="2" animBg="1"/>
      <p:bldP spid="148" grpId="0" animBg="1"/>
      <p:bldP spid="148" grpId="1" animBg="1"/>
      <p:bldP spid="148" grpId="2" animBg="1"/>
      <p:bldP spid="149" grpId="0" animBg="1"/>
      <p:bldP spid="149" grpId="1" animBg="1"/>
      <p:bldP spid="149" grpId="2" animBg="1"/>
      <p:bldP spid="238" grpId="0" animBg="1"/>
      <p:bldP spid="238" grpId="1" animBg="1"/>
      <p:bldP spid="239" grpId="0" animBg="1"/>
      <p:bldP spid="239" grpId="1" animBg="1"/>
      <p:bldP spid="240" grpId="0" animBg="1"/>
      <p:bldP spid="240" grpId="1" animBg="1"/>
      <p:bldP spid="241" grpId="0" animBg="1"/>
      <p:bldP spid="241" grpId="1" animBg="1"/>
      <p:bldP spid="242" grpId="0" animBg="1"/>
      <p:bldP spid="242" grpId="1" animBg="1"/>
      <p:bldP spid="243" grpId="0" animBg="1"/>
      <p:bldP spid="243" grpId="1" animBg="1"/>
      <p:bldP spid="244" grpId="0" animBg="1"/>
      <p:bldP spid="244" grpId="1" animBg="1"/>
      <p:bldP spid="245" grpId="0" animBg="1"/>
      <p:bldP spid="245" grpId="1" animBg="1"/>
      <p:bldP spid="246" grpId="0" animBg="1"/>
      <p:bldP spid="246" grpId="1" animBg="1"/>
      <p:bldP spid="247" grpId="0" animBg="1"/>
      <p:bldP spid="247" grpId="1" animBg="1"/>
      <p:bldP spid="247" grpId="2" animBg="1"/>
      <p:bldP spid="248" grpId="0" animBg="1"/>
      <p:bldP spid="248" grpId="1" animBg="1"/>
      <p:bldP spid="248" grpId="2" animBg="1"/>
      <p:bldP spid="249" grpId="0" animBg="1"/>
      <p:bldP spid="249" grpId="1" animBg="1"/>
      <p:bldP spid="249" grpId="2" animBg="1"/>
      <p:bldP spid="250" grpId="0" animBg="1"/>
      <p:bldP spid="250" grpId="1" animBg="1"/>
      <p:bldP spid="250" grpId="2" animBg="1"/>
      <p:bldP spid="251" grpId="0" animBg="1"/>
      <p:bldP spid="251" grpId="1" animBg="1"/>
      <p:bldP spid="252" grpId="0" animBg="1"/>
      <p:bldP spid="252" grpId="1" animBg="1"/>
      <p:bldP spid="253" grpId="0" animBg="1"/>
      <p:bldP spid="253" grpId="1" animBg="1"/>
      <p:bldP spid="254" grpId="0" animBg="1"/>
      <p:bldP spid="254" grpId="1" animBg="1"/>
      <p:bldP spid="255" grpId="0" animBg="1"/>
      <p:bldP spid="255" grpId="1" animBg="1"/>
      <p:bldP spid="255" grpId="2" animBg="1"/>
      <p:bldP spid="256" grpId="0" animBg="1"/>
      <p:bldP spid="256" grpId="1" animBg="1"/>
      <p:bldP spid="257" grpId="0" animBg="1"/>
      <p:bldP spid="257" grpId="1" animBg="1"/>
      <p:bldP spid="257" grpId="2" animBg="1"/>
      <p:bldP spid="258" grpId="0" animBg="1"/>
      <p:bldP spid="258" grpId="1" animBg="1"/>
      <p:bldP spid="258" grpId="2" animBg="1"/>
      <p:bldP spid="259" grpId="0" animBg="1"/>
      <p:bldP spid="259" grpId="1" animBg="1"/>
      <p:bldP spid="259" grpId="2" animBg="1"/>
      <p:bldP spid="318" grpId="0" animBg="1"/>
      <p:bldP spid="318" grpId="1" animBg="1"/>
      <p:bldP spid="329" grpId="0" animBg="1"/>
      <p:bldP spid="329" grpId="1" animBg="1"/>
      <p:bldP spid="329" grpId="2" animBg="1"/>
      <p:bldP spid="565" grpId="0" animBg="1"/>
      <p:bldP spid="565" grpId="1" animBg="1"/>
      <p:bldP spid="566" grpId="0" animBg="1"/>
      <p:bldP spid="566" grpId="1" animBg="1"/>
      <p:bldP spid="567" grpId="0" animBg="1"/>
      <p:bldP spid="567" grpId="1" animBg="1"/>
      <p:bldP spid="568" grpId="0" animBg="1"/>
      <p:bldP spid="568" grpId="1" animBg="1"/>
      <p:bldP spid="569" grpId="0" animBg="1"/>
      <p:bldP spid="569" grpId="1" animBg="1"/>
      <p:bldP spid="570" grpId="0" animBg="1"/>
      <p:bldP spid="570" grpId="1" animBg="1"/>
      <p:bldP spid="571" grpId="0" animBg="1"/>
      <p:bldP spid="571" grpId="1" animBg="1"/>
      <p:bldP spid="571" grpId="2" animBg="1"/>
      <p:bldP spid="572" grpId="0" animBg="1"/>
      <p:bldP spid="572" grpId="1" animBg="1"/>
      <p:bldP spid="572" grpId="2" animBg="1"/>
      <p:bldP spid="573" grpId="0" animBg="1"/>
      <p:bldP spid="573" grpId="1" animBg="1"/>
      <p:bldP spid="573" grpId="2" animBg="1"/>
      <p:bldP spid="574" grpId="0" animBg="1"/>
      <p:bldP spid="574" grpId="1" animBg="1"/>
      <p:bldP spid="575" grpId="0" animBg="1"/>
      <p:bldP spid="575" grpId="1" animBg="1"/>
      <p:bldP spid="576" grpId="0" animBg="1"/>
      <p:bldP spid="576" grpId="1" animBg="1"/>
      <p:bldP spid="577" grpId="0" animBg="1"/>
      <p:bldP spid="577" grpId="1" animBg="1"/>
      <p:bldP spid="577" grpId="2" animBg="1"/>
      <p:bldP spid="578" grpId="0" animBg="1"/>
      <p:bldP spid="578" grpId="1" animBg="1"/>
      <p:bldP spid="578" grpId="2" animBg="1"/>
      <p:bldP spid="579" grpId="0" animBg="1"/>
      <p:bldP spid="579" grpId="1" animBg="1"/>
      <p:bldP spid="579" grpId="2" animBg="1"/>
      <p:bldP spid="580" grpId="0" animBg="1"/>
      <p:bldP spid="580" grpId="1" animBg="1"/>
      <p:bldP spid="585" grpId="0" animBg="1"/>
      <p:bldP spid="585" grpId="1" animBg="1"/>
      <p:bldP spid="586" grpId="0" animBg="1"/>
      <p:bldP spid="586" grpId="1" animBg="1"/>
      <p:bldP spid="587" grpId="0" animBg="1"/>
      <p:bldP spid="587" grpId="1" animBg="1"/>
      <p:bldP spid="588" grpId="0" animBg="1"/>
      <p:bldP spid="588" grpId="1" animBg="1"/>
      <p:bldP spid="589" grpId="0" animBg="1"/>
      <p:bldP spid="589" grpId="1" animBg="1"/>
      <p:bldP spid="590" grpId="0" animBg="1"/>
      <p:bldP spid="590" grpId="1" animBg="1"/>
      <p:bldP spid="591" grpId="0" animBg="1"/>
      <p:bldP spid="591" grpId="1" animBg="1"/>
      <p:bldP spid="592" grpId="0" animBg="1"/>
      <p:bldP spid="592" grpId="1" animBg="1"/>
      <p:bldP spid="593" grpId="0" animBg="1"/>
      <p:bldP spid="593" grpId="1" animBg="1"/>
      <p:bldP spid="594" grpId="0" animBg="1"/>
      <p:bldP spid="594" grpId="1" animBg="1"/>
      <p:bldP spid="594" grpId="2" animBg="1"/>
      <p:bldP spid="595" grpId="0" animBg="1"/>
      <p:bldP spid="595" grpId="1" animBg="1"/>
      <p:bldP spid="595" grpId="2" animBg="1"/>
      <p:bldP spid="596" grpId="0" animBg="1"/>
      <p:bldP spid="596" grpId="1" animBg="1"/>
      <p:bldP spid="596" grpId="2" animBg="1"/>
      <p:bldP spid="597" grpId="0" animBg="1"/>
      <p:bldP spid="597" grpId="1" animBg="1"/>
      <p:bldP spid="597" grpId="2" animBg="1"/>
      <p:bldP spid="598" grpId="0" animBg="1"/>
      <p:bldP spid="598" grpId="1" animBg="1"/>
      <p:bldP spid="599" grpId="0" animBg="1"/>
      <p:bldP spid="599" grpId="1" animBg="1"/>
      <p:bldP spid="600" grpId="0" animBg="1"/>
      <p:bldP spid="600" grpId="1" animBg="1"/>
      <p:bldP spid="601" grpId="0" animBg="1"/>
      <p:bldP spid="601" grpId="1" animBg="1"/>
      <p:bldP spid="602" grpId="0" animBg="1"/>
      <p:bldP spid="602" grpId="1" animBg="1"/>
      <p:bldP spid="602" grpId="2" animBg="1"/>
      <p:bldP spid="603" grpId="0" animBg="1"/>
      <p:bldP spid="603" grpId="1" animBg="1"/>
      <p:bldP spid="604" grpId="0" animBg="1"/>
      <p:bldP spid="604" grpId="1" animBg="1"/>
      <p:bldP spid="604" grpId="2" animBg="1"/>
      <p:bldP spid="605" grpId="0" animBg="1"/>
      <p:bldP spid="605" grpId="1" animBg="1"/>
      <p:bldP spid="605" grpId="2" animBg="1"/>
      <p:bldP spid="606" grpId="0" animBg="1"/>
      <p:bldP spid="606" grpId="1" animBg="1"/>
      <p:bldP spid="606" grpId="2" animBg="1"/>
      <p:bldP spid="607" grpId="0" animBg="1"/>
      <p:bldP spid="607" grpId="1" animBg="1"/>
      <p:bldP spid="608" grpId="0" animBg="1"/>
      <p:bldP spid="608" grpId="1" animBg="1"/>
      <p:bldP spid="609" grpId="0" animBg="1"/>
      <p:bldP spid="609" grpId="1" animBg="1"/>
      <p:bldP spid="610" grpId="0" animBg="1"/>
      <p:bldP spid="610" grpId="1" animBg="1"/>
      <p:bldP spid="611" grpId="0" animBg="1"/>
      <p:bldP spid="611" grpId="1" animBg="1"/>
      <p:bldP spid="612" grpId="0" animBg="1"/>
      <p:bldP spid="612" grpId="1" animBg="1"/>
      <p:bldP spid="613" grpId="0" animBg="1"/>
      <p:bldP spid="613" grpId="1" animBg="1"/>
      <p:bldP spid="614" grpId="0" animBg="1"/>
      <p:bldP spid="614" grpId="1" animBg="1"/>
      <p:bldP spid="615" grpId="0" animBg="1"/>
      <p:bldP spid="615" grpId="1" animBg="1"/>
      <p:bldP spid="616" grpId="0" animBg="1"/>
      <p:bldP spid="616" grpId="1" animBg="1"/>
      <p:bldP spid="616" grpId="2" animBg="1"/>
      <p:bldP spid="617" grpId="0" animBg="1"/>
      <p:bldP spid="617" grpId="1" animBg="1"/>
      <p:bldP spid="617" grpId="2" animBg="1"/>
      <p:bldP spid="618" grpId="0" animBg="1"/>
      <p:bldP spid="618" grpId="1" animBg="1"/>
      <p:bldP spid="618" grpId="2" animBg="1"/>
      <p:bldP spid="619" grpId="0" animBg="1"/>
      <p:bldP spid="619" grpId="1" animBg="1"/>
      <p:bldP spid="619" grpId="2" animBg="1"/>
      <p:bldP spid="620" grpId="0" animBg="1"/>
      <p:bldP spid="620" grpId="1" animBg="1"/>
      <p:bldP spid="621" grpId="0" animBg="1"/>
      <p:bldP spid="621" grpId="1" animBg="1"/>
      <p:bldP spid="622" grpId="0" animBg="1"/>
      <p:bldP spid="622" grpId="1" animBg="1"/>
      <p:bldP spid="623" grpId="0" animBg="1"/>
      <p:bldP spid="623" grpId="1" animBg="1"/>
      <p:bldP spid="624" grpId="0" animBg="1"/>
      <p:bldP spid="624" grpId="1" animBg="1"/>
      <p:bldP spid="624" grpId="2" animBg="1"/>
      <p:bldP spid="625" grpId="0" animBg="1"/>
      <p:bldP spid="625" grpId="1" animBg="1"/>
      <p:bldP spid="626" grpId="0" animBg="1"/>
      <p:bldP spid="626" grpId="1" animBg="1"/>
      <p:bldP spid="626" grpId="2" animBg="1"/>
      <p:bldP spid="627" grpId="0" animBg="1"/>
      <p:bldP spid="627" grpId="1" animBg="1"/>
      <p:bldP spid="627" grpId="2" animBg="1"/>
      <p:bldP spid="628" grpId="0" animBg="1"/>
      <p:bldP spid="628" grpId="1" animBg="1"/>
      <p:bldP spid="628" grpId="2" animBg="1"/>
      <p:bldP spid="638" grpId="0" animBg="1"/>
      <p:bldP spid="638" grpId="1" animBg="1"/>
      <p:bldP spid="639" grpId="0" animBg="1"/>
      <p:bldP spid="639" grpId="1" animBg="1"/>
      <p:bldP spid="640" grpId="0" animBg="1"/>
      <p:bldP spid="640" grpId="1" animBg="1"/>
      <p:bldP spid="641" grpId="0" animBg="1"/>
      <p:bldP spid="641" grpId="1" animBg="1"/>
      <p:bldP spid="642" grpId="0" animBg="1"/>
      <p:bldP spid="642" grpId="1" animBg="1"/>
      <p:bldP spid="643" grpId="0" animBg="1"/>
      <p:bldP spid="643" grpId="1" animBg="1"/>
      <p:bldP spid="644" grpId="0" animBg="1"/>
      <p:bldP spid="644" grpId="1" animBg="1"/>
      <p:bldP spid="645" grpId="0" animBg="1"/>
      <p:bldP spid="645" grpId="1" animBg="1"/>
      <p:bldP spid="172" grpId="0" animBg="1"/>
      <p:bldP spid="172" grpId="1" animBg="1"/>
      <p:bldP spid="173" grpId="0" animBg="1"/>
      <p:bldP spid="173" grpId="1" animBg="1"/>
      <p:bldP spid="174" grpId="0" animBg="1"/>
      <p:bldP spid="174" grpId="1" animBg="1"/>
      <p:bldP spid="175" grpId="0" animBg="1"/>
      <p:bldP spid="175" grpId="1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9" grpId="0" animBg="1"/>
      <p:bldP spid="179" grpId="1" animBg="1"/>
      <p:bldP spid="180" grpId="0" animBg="1"/>
      <p:bldP spid="180" grpId="1" animBg="1"/>
      <p:bldP spid="182" grpId="0" animBg="1"/>
      <p:bldP spid="182" grpId="1" animBg="1"/>
      <p:bldP spid="182" grpId="2" animBg="1"/>
      <p:bldP spid="183" grpId="0" animBg="1"/>
      <p:bldP spid="183" grpId="1" animBg="1"/>
      <p:bldP spid="183" grpId="2" animBg="1"/>
      <p:bldP spid="184" grpId="0" animBg="1"/>
      <p:bldP spid="184" grpId="1" animBg="1"/>
      <p:bldP spid="184" grpId="2" animBg="1"/>
      <p:bldP spid="185" grpId="0" animBg="1"/>
      <p:bldP spid="185" grpId="1" animBg="1"/>
      <p:bldP spid="186" grpId="0" animBg="1"/>
      <p:bldP spid="186" grpId="1" animBg="1"/>
      <p:bldP spid="187" grpId="0" animBg="1"/>
      <p:bldP spid="187" grpId="1" animBg="1"/>
      <p:bldP spid="188" grpId="0" animBg="1"/>
      <p:bldP spid="188" grpId="1" animBg="1"/>
      <p:bldP spid="189" grpId="0" animBg="1"/>
      <p:bldP spid="189" grpId="1" animBg="1"/>
      <p:bldP spid="189" grpId="2" animBg="1"/>
      <p:bldP spid="190" grpId="0" animBg="1"/>
      <p:bldP spid="190" grpId="1" animBg="1"/>
      <p:bldP spid="191" grpId="0" animBg="1"/>
      <p:bldP spid="191" grpId="1" animBg="1"/>
      <p:bldP spid="191" grpId="2" animBg="1"/>
      <p:bldP spid="192" grpId="0" animBg="1"/>
      <p:bldP spid="192" grpId="1" animBg="1"/>
      <p:bldP spid="192" grpId="2" animBg="1"/>
      <p:bldP spid="150" grpId="0" animBg="1"/>
      <p:bldP spid="150" grpId="1" animBg="1"/>
      <p:bldP spid="151" grpId="0" animBg="1"/>
      <p:bldP spid="151" grpId="1" animBg="1"/>
      <p:bldP spid="152" grpId="0" animBg="1"/>
      <p:bldP spid="152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  <p:bldP spid="156" grpId="0" animBg="1"/>
      <p:bldP spid="156" grpId="1" animBg="1"/>
      <p:bldP spid="157" grpId="0" animBg="1"/>
      <p:bldP spid="157" grpId="1" animBg="1"/>
      <p:bldP spid="158" grpId="0" animBg="1"/>
      <p:bldP spid="158" grpId="1" animBg="1"/>
      <p:bldP spid="159" grpId="0" animBg="1"/>
      <p:bldP spid="159" grpId="1" animBg="1"/>
      <p:bldP spid="159" grpId="2" animBg="1"/>
      <p:bldP spid="160" grpId="0" animBg="1"/>
      <p:bldP spid="160" grpId="1" animBg="1"/>
      <p:bldP spid="160" grpId="2" animBg="1"/>
      <p:bldP spid="161" grpId="0" animBg="1"/>
      <p:bldP spid="161" grpId="1" animBg="1"/>
      <p:bldP spid="161" grpId="2" animBg="1"/>
      <p:bldP spid="162" grpId="0" animBg="1"/>
      <p:bldP spid="162" grpId="1" animBg="1"/>
      <p:bldP spid="162" grpId="2" animBg="1"/>
      <p:bldP spid="163" grpId="0" animBg="1"/>
      <p:bldP spid="163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7" grpId="2" animBg="1"/>
      <p:bldP spid="168" grpId="0" animBg="1"/>
      <p:bldP spid="168" grpId="1" animBg="1"/>
      <p:bldP spid="169" grpId="0" animBg="1"/>
      <p:bldP spid="169" grpId="1" animBg="1"/>
      <p:bldP spid="169" grpId="2" animBg="1"/>
      <p:bldP spid="170" grpId="0" animBg="1"/>
      <p:bldP spid="170" grpId="1" animBg="1"/>
      <p:bldP spid="170" grpId="2" animBg="1"/>
      <p:bldP spid="171" grpId="0" animBg="1"/>
      <p:bldP spid="171" grpId="1" animBg="1"/>
      <p:bldP spid="171" grpId="2" animBg="1"/>
      <p:bldP spid="194" grpId="0" animBg="1"/>
      <p:bldP spid="194" grpId="1" animBg="1"/>
      <p:bldP spid="195" grpId="0" animBg="1"/>
      <p:bldP spid="195" grpId="1" animBg="1"/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  <p:bldP spid="199" grpId="1" animBg="1"/>
      <p:bldP spid="200" grpId="0" animBg="1"/>
      <p:bldP spid="200" grpId="1" animBg="1"/>
      <p:bldP spid="201" grpId="0" animBg="1"/>
      <p:bldP spid="201" grpId="1" animBg="1"/>
      <p:bldP spid="202" grpId="0" animBg="1"/>
      <p:bldP spid="202" grpId="1" animBg="1"/>
      <p:bldP spid="203" grpId="0" animBg="1"/>
      <p:bldP spid="203" grpId="1" animBg="1"/>
      <p:bldP spid="203" grpId="2" animBg="1"/>
      <p:bldP spid="204" grpId="0" animBg="1"/>
      <p:bldP spid="204" grpId="1" animBg="1"/>
      <p:bldP spid="204" grpId="2" animBg="1"/>
      <p:bldP spid="205" grpId="0" animBg="1"/>
      <p:bldP spid="205" grpId="1" animBg="1"/>
      <p:bldP spid="205" grpId="2" animBg="1"/>
      <p:bldP spid="206" grpId="0" animBg="1"/>
      <p:bldP spid="206" grpId="1" animBg="1"/>
      <p:bldP spid="206" grpId="2" animBg="1"/>
      <p:bldP spid="207" grpId="0" animBg="1"/>
      <p:bldP spid="207" grpId="1" animBg="1"/>
      <p:bldP spid="208" grpId="0" animBg="1"/>
      <p:bldP spid="208" grpId="1" animBg="1"/>
      <p:bldP spid="209" grpId="0" animBg="1"/>
      <p:bldP spid="209" grpId="1" animBg="1"/>
      <p:bldP spid="210" grpId="0" animBg="1"/>
      <p:bldP spid="210" grpId="1" animBg="1"/>
      <p:bldP spid="211" grpId="0" animBg="1"/>
      <p:bldP spid="211" grpId="1" animBg="1"/>
      <p:bldP spid="211" grpId="2" animBg="1"/>
      <p:bldP spid="212" grpId="0" animBg="1"/>
      <p:bldP spid="212" grpId="1" animBg="1"/>
      <p:bldP spid="213" grpId="0" animBg="1"/>
      <p:bldP spid="213" grpId="1" animBg="1"/>
      <p:bldP spid="213" grpId="2" animBg="1"/>
      <p:bldP spid="214" grpId="0" animBg="1"/>
      <p:bldP spid="214" grpId="1" animBg="1"/>
      <p:bldP spid="214" grpId="2" animBg="1"/>
      <p:bldP spid="215" grpId="0" animBg="1"/>
      <p:bldP spid="215" grpId="1" animBg="1"/>
      <p:bldP spid="215" grpId="2" animBg="1"/>
      <p:bldP spid="300" grpId="0" animBg="1"/>
      <p:bldP spid="300" grpId="1" animBg="1"/>
      <p:bldP spid="301" grpId="0" animBg="1"/>
      <p:bldP spid="301" grpId="1" animBg="1"/>
      <p:bldP spid="302" grpId="0" animBg="1"/>
      <p:bldP spid="302" grpId="1" animBg="1"/>
      <p:bldP spid="303" grpId="0" animBg="1"/>
      <p:bldP spid="303" grpId="1" animBg="1"/>
      <p:bldP spid="304" grpId="0" animBg="1"/>
      <p:bldP spid="304" grpId="1" animBg="1"/>
      <p:bldP spid="305" grpId="0" animBg="1"/>
      <p:bldP spid="305" grpId="1" animBg="1"/>
      <p:bldP spid="306" grpId="0" animBg="1"/>
      <p:bldP spid="306" grpId="1" animBg="1"/>
      <p:bldP spid="306" grpId="2" animBg="1"/>
      <p:bldP spid="307" grpId="0" animBg="1"/>
      <p:bldP spid="307" grpId="1" animBg="1"/>
      <p:bldP spid="307" grpId="2" animBg="1"/>
      <p:bldP spid="308" grpId="0" animBg="1"/>
      <p:bldP spid="308" grpId="1" animBg="1"/>
      <p:bldP spid="308" grpId="2" animBg="1"/>
      <p:bldP spid="309" grpId="0" animBg="1"/>
      <p:bldP spid="309" grpId="1" animBg="1"/>
      <p:bldP spid="310" grpId="0" animBg="1"/>
      <p:bldP spid="310" grpId="1" animBg="1"/>
      <p:bldP spid="311" grpId="0" animBg="1"/>
      <p:bldP spid="311" grpId="1" animBg="1"/>
      <p:bldP spid="312" grpId="0" animBg="1"/>
      <p:bldP spid="312" grpId="1" animBg="1"/>
      <p:bldP spid="312" grpId="2" animBg="1"/>
      <p:bldP spid="313" grpId="0" animBg="1"/>
      <p:bldP spid="313" grpId="1" animBg="1"/>
      <p:bldP spid="313" grpId="2" animBg="1"/>
      <p:bldP spid="331" grpId="0" animBg="1"/>
      <p:bldP spid="331" grpId="1" animBg="1"/>
      <p:bldP spid="332" grpId="0" animBg="1"/>
      <p:bldP spid="332" grpId="1" animBg="1"/>
      <p:bldP spid="333" grpId="0" animBg="1"/>
      <p:bldP spid="333" grpId="1" animBg="1"/>
      <p:bldP spid="334" grpId="0" animBg="1"/>
      <p:bldP spid="334" grpId="1" animBg="1"/>
      <p:bldP spid="335" grpId="0" animBg="1"/>
      <p:bldP spid="335" grpId="1" animBg="1"/>
      <p:bldP spid="336" grpId="0" animBg="1"/>
      <p:bldP spid="336" grpId="1" animBg="1"/>
      <p:bldP spid="337" grpId="0" animBg="1"/>
      <p:bldP spid="337" grpId="1" animBg="1"/>
      <p:bldP spid="338" grpId="0" animBg="1"/>
      <p:bldP spid="338" grpId="1" animBg="1"/>
      <p:bldP spid="339" grpId="0" animBg="1"/>
      <p:bldP spid="339" grpId="1" animBg="1"/>
      <p:bldP spid="339" grpId="2" animBg="1"/>
      <p:bldP spid="340" grpId="0" animBg="1"/>
      <p:bldP spid="340" grpId="1" animBg="1"/>
      <p:bldP spid="340" grpId="2" animBg="1"/>
      <p:bldP spid="341" grpId="0" animBg="1"/>
      <p:bldP spid="341" grpId="1" animBg="1"/>
      <p:bldP spid="341" grpId="2" animBg="1"/>
      <p:bldP spid="342" grpId="0" animBg="1"/>
      <p:bldP spid="342" grpId="1" animBg="1"/>
      <p:bldP spid="342" grpId="2" animBg="1"/>
      <p:bldP spid="343" grpId="0" animBg="1"/>
      <p:bldP spid="343" grpId="1" animBg="1"/>
      <p:bldP spid="344" grpId="0" animBg="1"/>
      <p:bldP spid="344" grpId="1" animBg="1"/>
      <p:bldP spid="345" grpId="0" animBg="1"/>
      <p:bldP spid="345" grpId="1" animBg="1"/>
      <p:bldP spid="346" grpId="0" animBg="1"/>
      <p:bldP spid="346" grpId="1" animBg="1"/>
      <p:bldP spid="347" grpId="0" animBg="1"/>
      <p:bldP spid="347" grpId="1" animBg="1"/>
      <p:bldP spid="347" grpId="2" animBg="1"/>
      <p:bldP spid="348" grpId="0" animBg="1"/>
      <p:bldP spid="348" grpId="1" animBg="1"/>
      <p:bldP spid="348" grpId="2" animBg="1"/>
      <p:bldP spid="349" grpId="0" animBg="1"/>
      <p:bldP spid="349" grpId="1" animBg="1"/>
      <p:bldP spid="349" grpId="2" animBg="1"/>
      <p:bldP spid="661" grpId="0" animBg="1"/>
      <p:bldP spid="661" grpId="1" animBg="1"/>
      <p:bldP spid="662" grpId="0" animBg="1"/>
      <p:bldP spid="662" grpId="1" animBg="1"/>
      <p:bldP spid="662" grpId="2" animBg="1"/>
      <p:bldP spid="663" grpId="0" animBg="1"/>
      <p:bldP spid="663" grpId="1" animBg="1"/>
      <p:bldP spid="663" grpId="2" animBg="1"/>
      <p:bldP spid="4" grpId="0"/>
      <p:bldP spid="4" grpId="1"/>
      <p:bldP spid="436" grpId="0"/>
      <p:bldP spid="436" grpId="1"/>
      <p:bldP spid="437" grpId="0"/>
      <p:bldP spid="437" grpId="1"/>
      <p:bldP spid="438" grpId="0"/>
      <p:bldP spid="438" grpId="1"/>
      <p:bldP spid="439" grpId="0"/>
      <p:bldP spid="439" grpId="1"/>
      <p:bldP spid="440" grpId="0"/>
      <p:bldP spid="440" grpId="1"/>
      <p:bldP spid="441" grpId="0"/>
      <p:bldP spid="441" grpId="1"/>
      <p:bldP spid="442" grpId="0"/>
      <p:bldP spid="442" grpId="1"/>
      <p:bldP spid="443" grpId="0"/>
      <p:bldP spid="443" grpId="1"/>
      <p:bldP spid="444" grpId="0"/>
      <p:bldP spid="444" grpId="1"/>
      <p:bldP spid="445" grpId="0"/>
      <p:bldP spid="445" grpId="1"/>
      <p:bldP spid="446" grpId="0"/>
      <p:bldP spid="446" grpId="1"/>
      <p:bldP spid="447" grpId="0"/>
      <p:bldP spid="447" grpId="1"/>
      <p:bldP spid="448" grpId="0"/>
      <p:bldP spid="448" grpId="1"/>
      <p:bldP spid="449" grpId="0"/>
      <p:bldP spid="449" grpId="1"/>
      <p:bldP spid="450" grpId="0"/>
      <p:bldP spid="450" grpId="1"/>
      <p:bldP spid="487" grpId="0"/>
      <p:bldP spid="487" grpId="1"/>
      <p:bldP spid="488" grpId="0"/>
      <p:bldP spid="488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6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0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32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5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3">
                  <a:extLst>
                    <a:ext uri="{BEBA8EAE-BF5A-486C-A8C5-ECC9F3942E4B}">
                      <a14:imgProps xmlns:a14="http://schemas.microsoft.com/office/drawing/2010/main">
                        <a14:imgLayer r:embed="rId34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DROP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47246" y="5364793"/>
            <a:ext cx="1132251" cy="1322947"/>
          </a:xfrm>
          <a:prstGeom prst="rect">
            <a:avLst/>
          </a:prstGeom>
        </p:spPr>
      </p:pic>
      <p:pic>
        <p:nvPicPr>
          <p:cNvPr id="24" name="Picture 23">
            <a:hlinkClick r:id="rId37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8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8" name="Picture 437">
            <a:extLst>
              <a:ext uri="{FF2B5EF4-FFF2-40B4-BE49-F238E27FC236}">
                <a16:creationId xmlns:a16="http://schemas.microsoft.com/office/drawing/2014/main" id="{B430D75B-424B-446D-8C87-EAD5F413223C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pic>
        <p:nvPicPr>
          <p:cNvPr id="439" name="Picture 438">
            <a:extLst>
              <a:ext uri="{FF2B5EF4-FFF2-40B4-BE49-F238E27FC236}">
                <a16:creationId xmlns:a16="http://schemas.microsoft.com/office/drawing/2014/main" id="{243B435D-C609-428E-AE56-CD9930DCC3EF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1755368" y="2311434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974A7D8F-23B5-4962-AC08-D51B1D192E28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37E006D4-6D43-4A6B-8F3B-2F164552BA9B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1AA60DA9-B43D-4006-B9DE-E456BC3C3AB2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029051CB-3323-414D-9624-0921BCE7048F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76E20C30-F306-4302-A8A3-9BC6ED1471CD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23AA449E-2FE9-480D-A983-5A66B125C13F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0" name="Oval 439">
            <a:extLst>
              <a:ext uri="{FF2B5EF4-FFF2-40B4-BE49-F238E27FC236}">
                <a16:creationId xmlns:a16="http://schemas.microsoft.com/office/drawing/2014/main" id="{B0365B73-8CAB-4D5A-BF4A-673B9E06E774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1" name="TOP STICK Freeform: Shape 580">
            <a:extLst>
              <a:ext uri="{FF2B5EF4-FFF2-40B4-BE49-F238E27FC236}">
                <a16:creationId xmlns:a16="http://schemas.microsoft.com/office/drawing/2014/main" id="{949F2303-39E6-4441-875A-5C24DFEECA1F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2" name="MID STICK Freeform: Shape 582">
            <a:extLst>
              <a:ext uri="{FF2B5EF4-FFF2-40B4-BE49-F238E27FC236}">
                <a16:creationId xmlns:a16="http://schemas.microsoft.com/office/drawing/2014/main" id="{1272ECC4-EB99-433A-8102-69A6EB779346}"/>
              </a:ext>
            </a:extLst>
          </p:cNvPr>
          <p:cNvSpPr/>
          <p:nvPr/>
        </p:nvSpPr>
        <p:spPr>
          <a:xfrm rot="3075637">
            <a:off x="4744669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0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3" name="BOTTOM STICK Freeform: Shape 581">
            <a:extLst>
              <a:ext uri="{FF2B5EF4-FFF2-40B4-BE49-F238E27FC236}">
                <a16:creationId xmlns:a16="http://schemas.microsoft.com/office/drawing/2014/main" id="{20D6AA74-A1A9-41AC-B333-352D248B87FB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32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4" name="Oval 443">
            <a:extLst>
              <a:ext uri="{FF2B5EF4-FFF2-40B4-BE49-F238E27FC236}">
                <a16:creationId xmlns:a16="http://schemas.microsoft.com/office/drawing/2014/main" id="{F71C04B6-9073-4102-A9BA-7C4F47216BA7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74204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7037E-7 L -2.29167E-6 0.00046 C -0.00078 -0.00556 -0.0013 -0.01065 -0.00208 -0.01597 C -0.0026 -0.01944 -0.00364 -0.02292 -0.00403 -0.02662 C -0.00429 -0.0294 -0.00469 -0.03241 -0.00495 -0.03519 C -0.00534 -0.03889 -0.00547 -0.04236 -0.00586 -0.04583 C -0.00742 -0.05995 -0.00638 -0.04537 -0.00872 -0.06366 C -0.00911 -0.06597 -0.00937 -0.06806 -0.00963 -0.0706 C -0.01028 -0.07431 -0.01107 -0.07755 -0.01159 -0.08125 C -0.01185 -0.08333 -0.01211 -0.08588 -0.0125 -0.08819 C -0.01341 -0.09352 -0.01445 -0.09884 -0.01536 -0.10394 L -0.02018 -0.13056 C -0.02044 -0.13218 -0.02018 -0.13519 -0.02109 -0.13588 C -0.02916 -0.14074 -0.02474 -0.13866 -0.04114 -0.13935 L -0.10221 -0.1412 C -0.14271 -0.14468 -0.10846 -0.14236 -0.17565 -0.1412 C -0.18724 -0.14097 -0.19857 -0.1412 -0.20989 -0.1412 L -0.2098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4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432 -0.14676 L -0.21432 -0.14653 C -0.21471 -0.1419 -0.21549 -0.13657 -0.21601 -0.13102 C -0.21849 -0.10301 -0.21523 -0.11505 -0.21979 -0.10093 C -0.22018 -0.08449 -0.22148 -0.06782 -0.22148 -0.05116 C -0.22148 -0.01111 -0.22317 -0.01991 -0.21771 0.00069 C -0.21627 0.02176 -0.21432 0.04236 -0.21432 0.06343 L -0.21432 0.06389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406 -0.12754 L -0.21406 -0.12731 C -0.21393 -0.1243 -0.21263 -0.12014 -0.21198 -0.1162 C -0.20781 -0.0956 -0.21341 -0.10416 -0.20533 -0.09398 C -0.20429 -0.08217 -0.20247 -0.0699 -0.20247 -0.05717 C -0.20247 -0.02824 -0.19948 -0.03426 -0.20859 -0.01921 C -0.21132 -0.00393 -0.21406 0.01135 -0.21406 0.02685 L -0.21406 0.02755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3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5000" decel="7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2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6000" decel="6700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5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50000" decel="50000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9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2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3" dur="159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12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5" dur="8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59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1" animBg="1"/>
          <p:bldP spid="510" grpId="2" animBg="1"/>
          <p:bldP spid="510" grpId="3" animBg="1"/>
          <p:bldP spid="440" grpId="0" animBg="1"/>
          <p:bldP spid="441" grpId="0" animBg="1"/>
          <p:bldP spid="441" grpId="1" animBg="1"/>
          <p:bldP spid="441" grpId="2" animBg="1"/>
          <p:bldP spid="441" grpId="3" animBg="1"/>
          <p:bldP spid="442" grpId="0" animBg="1"/>
          <p:bldP spid="442" grpId="1" animBg="1"/>
          <p:bldP spid="442" grpId="2" animBg="1"/>
          <p:bldP spid="442" grpId="3" animBg="1"/>
          <p:bldP spid="443" grpId="0" animBg="1"/>
          <p:bldP spid="443" grpId="1" animBg="1"/>
          <p:bldP spid="443" grpId="2" animBg="1"/>
          <p:bldP spid="443" grpId="3" animBg="1"/>
          <p:bldP spid="44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7037E-7 L -2.29167E-6 0.00046 C -0.00078 -0.00556 -0.0013 -0.01065 -0.00208 -0.01597 C -0.0026 -0.01944 -0.00364 -0.02292 -0.00403 -0.02662 C -0.00429 -0.0294 -0.00469 -0.03241 -0.00495 -0.03519 C -0.00534 -0.03889 -0.00547 -0.04236 -0.00586 -0.04583 C -0.00742 -0.05995 -0.00638 -0.04537 -0.00872 -0.06366 C -0.00911 -0.06597 -0.00937 -0.06806 -0.00963 -0.0706 C -0.01028 -0.07431 -0.01107 -0.07755 -0.01159 -0.08125 C -0.01185 -0.08333 -0.01211 -0.08588 -0.0125 -0.08819 C -0.01341 -0.09352 -0.01445 -0.09884 -0.01536 -0.10394 L -0.02018 -0.13056 C -0.02044 -0.13218 -0.02018 -0.13519 -0.02109 -0.13588 C -0.02916 -0.14074 -0.02474 -0.13866 -0.04114 -0.13935 L -0.10221 -0.1412 C -0.14271 -0.14468 -0.10846 -0.14236 -0.17565 -0.1412 C -0.18724 -0.14097 -0.19857 -0.1412 -0.20989 -0.1412 L -0.2098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4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432 -0.14676 L -0.21432 -0.14653 C -0.21471 -0.1419 -0.21549 -0.13657 -0.21601 -0.13102 C -0.21849 -0.10301 -0.21523 -0.11505 -0.21979 -0.10093 C -0.22018 -0.08449 -0.22148 -0.06782 -0.22148 -0.05116 C -0.22148 -0.01111 -0.22317 -0.01991 -0.21771 0.00069 C -0.21627 0.02176 -0.21432 0.04236 -0.21432 0.06343 L -0.21432 0.06389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406 -0.12754 L -0.21406 -0.12731 C -0.21393 -0.1243 -0.21263 -0.12014 -0.21198 -0.1162 C -0.20781 -0.0956 -0.21341 -0.10416 -0.20533 -0.09398 C -0.20429 -0.08217 -0.20247 -0.0699 -0.20247 -0.05717 C -0.20247 -0.02824 -0.19948 -0.03426 -0.20859 -0.01921 C -0.21132 -0.00393 -0.21406 0.01135 -0.21406 0.02685 L -0.21406 0.02755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3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5000" decel="7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2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6000" decel="6700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5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50000" decel="50000" fill="hold" grpId="1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19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2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3" dur="159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12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5" dur="8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59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1" animBg="1"/>
          <p:bldP spid="510" grpId="2" animBg="1"/>
          <p:bldP spid="510" grpId="3" animBg="1"/>
          <p:bldP spid="440" grpId="0" animBg="1"/>
          <p:bldP spid="441" grpId="0" animBg="1"/>
          <p:bldP spid="441" grpId="1" animBg="1"/>
          <p:bldP spid="441" grpId="2" animBg="1"/>
          <p:bldP spid="441" grpId="3" animBg="1"/>
          <p:bldP spid="442" grpId="0" animBg="1"/>
          <p:bldP spid="442" grpId="1" animBg="1"/>
          <p:bldP spid="442" grpId="2" animBg="1"/>
          <p:bldP spid="442" grpId="3" animBg="1"/>
          <p:bldP spid="443" grpId="0" animBg="1"/>
          <p:bldP spid="443" grpId="1" animBg="1"/>
          <p:bldP spid="443" grpId="2" animBg="1"/>
          <p:bldP spid="443" grpId="3" animBg="1"/>
          <p:bldP spid="444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416471">
            <a:off x="4347246" y="5339155"/>
            <a:ext cx="1132251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8" name="Picture 437">
            <a:extLst>
              <a:ext uri="{FF2B5EF4-FFF2-40B4-BE49-F238E27FC236}">
                <a16:creationId xmlns:a16="http://schemas.microsoft.com/office/drawing/2014/main" id="{D4485EF8-3805-40BA-A478-9F3EFA2E7A7C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304344D8-1391-4248-947B-99D0493DAE44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87B49D5E-B1C8-4E34-959B-673C542259BF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F9E6BA86-F970-48D4-8D35-B06B03FECB1A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7A0E149C-7D57-4A88-B682-1C3D8CA9E8B2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240C5FE7-4E63-45BA-95F9-A783A95CB7DE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1B7EFF34-D966-4905-BF5A-5581C9E1EE1E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B2D7EAEE-DC6B-4300-A31E-D88C4FDD3B5D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9" name="TOP STICK Freeform: Shape 580">
            <a:extLst>
              <a:ext uri="{FF2B5EF4-FFF2-40B4-BE49-F238E27FC236}">
                <a16:creationId xmlns:a16="http://schemas.microsoft.com/office/drawing/2014/main" id="{2D0BC6C9-D3FD-410C-B0F6-A4DC27F56CBA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0" name="MID STICK Freeform: Shape 582">
            <a:extLst>
              <a:ext uri="{FF2B5EF4-FFF2-40B4-BE49-F238E27FC236}">
                <a16:creationId xmlns:a16="http://schemas.microsoft.com/office/drawing/2014/main" id="{80139971-EB70-4DF7-8364-00D008C83E58}"/>
              </a:ext>
            </a:extLst>
          </p:cNvPr>
          <p:cNvSpPr/>
          <p:nvPr/>
        </p:nvSpPr>
        <p:spPr>
          <a:xfrm rot="3075637">
            <a:off x="4715793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1" name="BOTTOM STICK Freeform: Shape 581">
            <a:extLst>
              <a:ext uri="{FF2B5EF4-FFF2-40B4-BE49-F238E27FC236}">
                <a16:creationId xmlns:a16="http://schemas.microsoft.com/office/drawing/2014/main" id="{466A3DB0-7BB7-4924-8FF2-7593E40DC7FF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D8A2F989-64C6-44A5-A06C-5E28D49BACCE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8874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667 -0.14514 L -0.21667 -0.14491 C -0.21706 -0.14028 -0.21784 -0.13495 -0.21836 -0.1294 C -0.22083 -0.10139 -0.21758 -0.11343 -0.22214 -0.09931 C -0.22253 -0.08287 -0.22383 -0.0662 -0.22383 -0.04954 C -0.22383 -0.00949 -0.22552 -0.01829 -0.22005 0.00231 C -0.21862 0.02338 -0.21667 0.04398 -0.21667 0.06505 L -0.21667 0.06551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0974" decel="7026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9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3000" decel="16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4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decel="2400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2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126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0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12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8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3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0" animBg="1"/>
          <p:bldP spid="510" grpId="1" animBg="1"/>
          <p:bldP spid="510" grpId="2" animBg="1"/>
          <p:bldP spid="448" grpId="0" animBg="1"/>
          <p:bldP spid="449" grpId="0" animBg="1"/>
          <p:bldP spid="449" grpId="1" animBg="1"/>
          <p:bldP spid="449" grpId="2" animBg="1"/>
          <p:bldP spid="449" grpId="3" animBg="1"/>
          <p:bldP spid="450" grpId="0" animBg="1"/>
          <p:bldP spid="450" grpId="1" animBg="1"/>
          <p:bldP spid="450" grpId="2" animBg="1"/>
          <p:bldP spid="450" grpId="3" animBg="1"/>
          <p:bldP spid="451" grpId="0" animBg="1"/>
          <p:bldP spid="451" grpId="1" animBg="1"/>
          <p:bldP spid="451" grpId="2" animBg="1"/>
          <p:bldP spid="451" grpId="3" animBg="1"/>
          <p:bldP spid="4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667 -0.14514 L -0.21667 -0.14491 C -0.21706 -0.14028 -0.21784 -0.13495 -0.21836 -0.1294 C -0.22083 -0.10139 -0.21758 -0.11343 -0.22214 -0.09931 C -0.22253 -0.08287 -0.22383 -0.0662 -0.22383 -0.04954 C -0.22383 -0.00949 -0.22552 -0.01829 -0.22005 0.00231 C -0.21862 0.02338 -0.21667 0.04398 -0.21667 0.06505 L -0.21667 0.06551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0974" decel="7026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9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3000" decel="16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4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decel="2400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2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126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0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12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8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3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0" animBg="1"/>
          <p:bldP spid="510" grpId="1" animBg="1"/>
          <p:bldP spid="510" grpId="2" animBg="1"/>
          <p:bldP spid="448" grpId="0" animBg="1"/>
          <p:bldP spid="449" grpId="0" animBg="1"/>
          <p:bldP spid="449" grpId="1" animBg="1"/>
          <p:bldP spid="449" grpId="2" animBg="1"/>
          <p:bldP spid="449" grpId="3" animBg="1"/>
          <p:bldP spid="450" grpId="0" animBg="1"/>
          <p:bldP spid="450" grpId="1" animBg="1"/>
          <p:bldP spid="450" grpId="2" animBg="1"/>
          <p:bldP spid="450" grpId="3" animBg="1"/>
          <p:bldP spid="451" grpId="0" animBg="1"/>
          <p:bldP spid="451" grpId="1" animBg="1"/>
          <p:bldP spid="451" grpId="2" animBg="1"/>
          <p:bldP spid="451" grpId="3" animBg="1"/>
          <p:bldP spid="452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13517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8" name="Picture 437">
            <a:extLst>
              <a:ext uri="{FF2B5EF4-FFF2-40B4-BE49-F238E27FC236}">
                <a16:creationId xmlns:a16="http://schemas.microsoft.com/office/drawing/2014/main" id="{748DD6ED-6FB3-4CFD-9472-1685BF0614E6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D4E944D6-A1AA-4659-8B09-836103C34C95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3B4BBA8B-967D-48FA-AFED-0C2A1F2A934F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E96B3EC1-23DC-4421-9B5F-A33049479D8B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FD52E5E4-FCF6-475F-A438-B3495D7CF282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452DA02A-82B2-48C8-8D04-E10445183255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BE2A956C-2198-4E34-83EE-7B97DBF49ACC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5" name="Oval 444">
            <a:extLst>
              <a:ext uri="{FF2B5EF4-FFF2-40B4-BE49-F238E27FC236}">
                <a16:creationId xmlns:a16="http://schemas.microsoft.com/office/drawing/2014/main" id="{CF887583-D432-42A5-8D77-2AA1F2B84093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6" name="TOP STICK Freeform: Shape 580">
            <a:extLst>
              <a:ext uri="{FF2B5EF4-FFF2-40B4-BE49-F238E27FC236}">
                <a16:creationId xmlns:a16="http://schemas.microsoft.com/office/drawing/2014/main" id="{50D629DF-1371-4E2D-976F-A6E558B251AB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7" name="MID STICK Freeform: Shape 582">
            <a:extLst>
              <a:ext uri="{FF2B5EF4-FFF2-40B4-BE49-F238E27FC236}">
                <a16:creationId xmlns:a16="http://schemas.microsoft.com/office/drawing/2014/main" id="{32BC31CD-2001-43A3-9809-98C9843622BA}"/>
              </a:ext>
            </a:extLst>
          </p:cNvPr>
          <p:cNvSpPr/>
          <p:nvPr/>
        </p:nvSpPr>
        <p:spPr>
          <a:xfrm rot="3075637">
            <a:off x="4715791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8" name="BOTTOM STICK Freeform: Shape 581">
            <a:extLst>
              <a:ext uri="{FF2B5EF4-FFF2-40B4-BE49-F238E27FC236}">
                <a16:creationId xmlns:a16="http://schemas.microsoft.com/office/drawing/2014/main" id="{CEC0F798-4CE3-4488-BA05-334E23D501FB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9" name="Oval 448">
            <a:extLst>
              <a:ext uri="{FF2B5EF4-FFF2-40B4-BE49-F238E27FC236}">
                <a16:creationId xmlns:a16="http://schemas.microsoft.com/office/drawing/2014/main" id="{BD0235A1-1E00-4971-97BB-49F4FF731120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29212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0.00768 0.00393 L 0.00768 0.0044 C 0.00677 -0.00162 0.00625 -0.00671 0.00547 -0.01204 C 0.00495 -0.01551 0.0039 -0.01898 0.00351 -0.02269 C 0.00325 -0.02546 0.00273 -0.02847 0.00247 -0.03125 C 0.00208 -0.03495 0.00195 -0.03843 0.00156 -0.0419 C 1.45833E-6 -0.05602 0.00104 -0.04144 -0.0013 -0.05972 C -0.00169 -0.06204 -0.00208 -0.06412 -0.00235 -0.06667 C -0.003 -0.07037 -0.00378 -0.07361 -0.0043 -0.07732 C -0.00456 -0.0794 -0.00482 -0.08194 -0.00521 -0.08426 C -0.00612 -0.08958 -0.00729 -0.09491 -0.0082 -0.1 L -0.01315 -0.12662 C -0.01341 -0.12824 -0.01315 -0.13125 -0.01406 -0.13194 C -0.0224 -0.13681 -0.01784 -0.13472 -0.03477 -0.13542 L -0.09753 -0.13727 C -0.13919 -0.14074 -0.10391 -0.13843 -0.17305 -0.13727 C -0.18503 -0.13704 -0.19662 -0.13727 -0.2082 -0.13727 L -0.2082 -0.13704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794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4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1511 -0.14236 L -0.21511 -0.14213 C -0.2155 -0.1375 -0.21628 -0.13218 -0.2168 -0.12662 C -0.21927 -0.09861 -0.21602 -0.11065 -0.22057 -0.09653 C -0.22096 -0.08009 -0.22227 -0.06343 -0.22227 -0.04676 C -0.22227 -0.00671 -0.22396 -0.01551 -0.21849 0.00509 C -0.21706 0.02616 -0.21511 0.04676 -0.21511 0.06782 L -0.21511 0.06829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0974" decel="7026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9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9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0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decel="24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113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0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91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4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0" animBg="1"/>
          <p:bldP spid="510" grpId="1" animBg="1"/>
          <p:bldP spid="510" grpId="2" animBg="1"/>
          <p:bldP spid="445" grpId="0" animBg="1"/>
          <p:bldP spid="446" grpId="0" animBg="1"/>
          <p:bldP spid="446" grpId="1" animBg="1"/>
          <p:bldP spid="446" grpId="2" animBg="1"/>
          <p:bldP spid="446" grpId="3" animBg="1"/>
          <p:bldP spid="447" grpId="0" animBg="1"/>
          <p:bldP spid="447" grpId="1" animBg="1"/>
          <p:bldP spid="447" grpId="2" animBg="1"/>
          <p:bldP spid="447" grpId="3" animBg="1"/>
          <p:bldP spid="448" grpId="0" animBg="1"/>
          <p:bldP spid="448" grpId="1" animBg="1"/>
          <p:bldP spid="448" grpId="2" animBg="1"/>
          <p:bldP spid="448" grpId="3" animBg="1"/>
          <p:bldP spid="44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0.00768 0.00393 L 0.00768 0.0044 C 0.00677 -0.00162 0.00625 -0.00671 0.00547 -0.01204 C 0.00495 -0.01551 0.0039 -0.01898 0.00351 -0.02269 C 0.00325 -0.02546 0.00273 -0.02847 0.00247 -0.03125 C 0.00208 -0.03495 0.00195 -0.03843 0.00156 -0.0419 C 1.45833E-6 -0.05602 0.00104 -0.04144 -0.0013 -0.05972 C -0.00169 -0.06204 -0.00208 -0.06412 -0.00235 -0.06667 C -0.003 -0.07037 -0.00378 -0.07361 -0.0043 -0.07732 C -0.00456 -0.0794 -0.00482 -0.08194 -0.00521 -0.08426 C -0.00612 -0.08958 -0.00729 -0.09491 -0.0082 -0.1 L -0.01315 -0.12662 C -0.01341 -0.12824 -0.01315 -0.13125 -0.01406 -0.13194 C -0.0224 -0.13681 -0.01784 -0.13472 -0.03477 -0.13542 L -0.09753 -0.13727 C -0.13919 -0.14074 -0.10391 -0.13843 -0.17305 -0.13727 C -0.18503 -0.13704 -0.19662 -0.13727 -0.2082 -0.13727 L -0.2082 -0.13704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794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4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1511 -0.14236 L -0.21511 -0.14213 C -0.2155 -0.1375 -0.21628 -0.13218 -0.2168 -0.12662 C -0.21927 -0.09861 -0.21602 -0.11065 -0.22057 -0.09653 C -0.22096 -0.08009 -0.22227 -0.06343 -0.22227 -0.04676 C -0.22227 -0.00671 -0.22396 -0.01551 -0.21849 0.00509 C -0.21706 0.02616 -0.21511 0.04676 -0.21511 0.06782 L -0.21511 0.06829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0974" decel="7026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195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9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0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decel="24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113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0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91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14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0" animBg="1"/>
          <p:bldP spid="510" grpId="1" animBg="1"/>
          <p:bldP spid="510" grpId="2" animBg="1"/>
          <p:bldP spid="445" grpId="0" animBg="1"/>
          <p:bldP spid="446" grpId="0" animBg="1"/>
          <p:bldP spid="446" grpId="1" animBg="1"/>
          <p:bldP spid="446" grpId="2" animBg="1"/>
          <p:bldP spid="446" grpId="3" animBg="1"/>
          <p:bldP spid="447" grpId="0" animBg="1"/>
          <p:bldP spid="447" grpId="1" animBg="1"/>
          <p:bldP spid="447" grpId="2" animBg="1"/>
          <p:bldP spid="447" grpId="3" animBg="1"/>
          <p:bldP spid="448" grpId="0" animBg="1"/>
          <p:bldP spid="448" grpId="1" animBg="1"/>
          <p:bldP spid="448" grpId="2" animBg="1"/>
          <p:bldP spid="448" grpId="3" animBg="1"/>
          <p:bldP spid="449" grpId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88237" y="4170305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04971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6" name="Picture 435">
            <a:extLst>
              <a:ext uri="{FF2B5EF4-FFF2-40B4-BE49-F238E27FC236}">
                <a16:creationId xmlns:a16="http://schemas.microsoft.com/office/drawing/2014/main" id="{12F0EDD1-6CBA-478B-B188-955A8BCA00B4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7C6B04B5-FC5F-4099-B211-DA114575E44F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A39F9EF7-D127-4CF9-AFFF-63F9C0E43AE0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A977AC38-CCE9-42E8-B464-854955B1535F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9DCBD3CF-7509-42F6-ACC9-2AD7418BC307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13189712-2394-420B-9A4C-28DD31FF850F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AFC7217A-7279-4FAF-B918-E4C3AE6C48E1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0" name="Oval 439">
            <a:extLst>
              <a:ext uri="{FF2B5EF4-FFF2-40B4-BE49-F238E27FC236}">
                <a16:creationId xmlns:a16="http://schemas.microsoft.com/office/drawing/2014/main" id="{AC8E950C-4B54-4686-AB28-DDEEA1BDE595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1" name="TOP STICK Freeform: Shape 580">
            <a:extLst>
              <a:ext uri="{FF2B5EF4-FFF2-40B4-BE49-F238E27FC236}">
                <a16:creationId xmlns:a16="http://schemas.microsoft.com/office/drawing/2014/main" id="{C76B3081-C109-4BA9-8CE0-46411B36717A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2" name="MID STICK Freeform: Shape 582">
            <a:extLst>
              <a:ext uri="{FF2B5EF4-FFF2-40B4-BE49-F238E27FC236}">
                <a16:creationId xmlns:a16="http://schemas.microsoft.com/office/drawing/2014/main" id="{CD4C9C6A-10FD-4F2B-A2AE-375FF7984AB5}"/>
              </a:ext>
            </a:extLst>
          </p:cNvPr>
          <p:cNvSpPr/>
          <p:nvPr/>
        </p:nvSpPr>
        <p:spPr>
          <a:xfrm rot="3075637">
            <a:off x="4706169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3" name="BOTTOM STICK Freeform: Shape 581">
            <a:extLst>
              <a:ext uri="{FF2B5EF4-FFF2-40B4-BE49-F238E27FC236}">
                <a16:creationId xmlns:a16="http://schemas.microsoft.com/office/drawing/2014/main" id="{EDD9592E-BB0F-4DDC-B676-8ECA3E9B3147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4" name="Oval 443">
            <a:extLst>
              <a:ext uri="{FF2B5EF4-FFF2-40B4-BE49-F238E27FC236}">
                <a16:creationId xmlns:a16="http://schemas.microsoft.com/office/drawing/2014/main" id="{0EE6EBB5-3D57-4991-8C01-125C933DB80D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09245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2.70833E-6 3.7037E-7 L 2.70833E-6 0.00046 C -0.00078 -0.00556 -0.0013 -0.01065 -0.00209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6 -0.09884 -0.01537 -0.10394 L -0.02018 -0.13056 C -0.02045 -0.13218 -0.02018 -0.13519 -0.0211 -0.13588 C -0.02917 -0.14074 -0.02474 -0.13866 -0.04115 -0.13935 L -0.10222 -0.1412 C -0.14271 -0.14468 -0.10847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4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1433 -0.14514 L -0.21433 -0.14491 C -0.21472 -0.14028 -0.2155 -0.13495 -0.21602 -0.1294 C -0.21849 -0.10139 -0.21524 -0.11343 -0.21979 -0.09931 C -0.22018 -0.08287 -0.22149 -0.0662 -0.22149 -0.04954 C -0.22149 -0.00949 -0.22318 -0.01829 -0.21771 0.00231 C -0.21628 0.02338 -0.21433 0.04398 -0.21433 0.06505 L -0.21433 0.06551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2703" dur="14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1000" decel="7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2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77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15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9000" decel="24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.00156 -0.00463 L 0.00156 -0.0044 C 0.00547 -0.0051 0.00951 -0.00533 0.01341 -0.00625 C 0.01458 -0.00649 0.01576 -0.00787 0.01706 -0.00787 C 0.02005 -0.00787 0.02318 -0.00672 0.02617 -0.00625 C 0.03255 -0.00672 0.03906 -0.00695 0.04544 -0.00787 C 0.04662 -0.00811 0.04792 -0.00857 0.04909 -0.0095 C 0.05065 -0.01088 0.05195 -0.0132 0.05365 -0.01436 C 0.05599 -0.01598 0.06094 -0.0176 0.06094 -0.01737 C 0.06771 -0.02662 0.06146 -0.01945 0.06823 -0.02408 C 0.06953 -0.025 0.0707 -0.02639 0.07188 -0.02732 C 0.08151 -0.03426 0.0832 -0.03102 0.09753 -0.03218 C 0.10261 -0.03519 0.09935 -0.03357 0.10755 -0.03704 C 0.10886 -0.03774 0.11016 -0.03797 0.1112 -0.03866 C 0.11276 -0.03982 0.11432 -0.04098 0.11589 -0.0419 C 0.12448 -0.04723 0.11524 -0.04051 0.12227 -0.04514 C 0.12383 -0.0463 0.12526 -0.04746 0.12682 -0.04862 C 0.13034 -0.05093 0.12917 -0.04977 0.1332 -0.05186 C 0.13412 -0.05232 0.13503 -0.05301 0.13594 -0.05348 C 0.13841 -0.05463 0.14089 -0.05533 0.14323 -0.05672 C 0.14414 -0.05718 0.14505 -0.05787 0.14596 -0.05834 C 0.14961 -0.05996 0.15339 -0.06065 0.15703 -0.06158 C 0.15794 -0.06204 0.15872 -0.06297 0.15977 -0.0632 C 0.17175 -0.06667 0.17852 -0.06412 0.19271 -0.0632 C 0.19505 -0.0625 0.19753 -0.06227 0.2 -0.06158 C 0.20091 -0.06112 0.20182 -0.06042 0.20274 -0.05996 C 0.20482 -0.0588 0.20703 -0.05787 0.20912 -0.05672 C 0.21003 -0.05625 0.21094 -0.05556 0.21185 -0.0551 C 0.21484 -0.05348 0.21693 -0.05278 0.22005 -0.05186 C 0.22096 -0.0507 0.22188 -0.04931 0.22292 -0.04862 C 0.22734 -0.04445 0.22396 -0.04977 0.22839 -0.04352 C 0.23399 -0.03542 0.22383 -0.04676 0.23477 -0.0338 C 0.23594 -0.03241 0.23724 -0.03172 0.23841 -0.03056 C 0.24219 -0.02662 0.2405 -0.02662 0.2457 -0.02408 C 0.24753 -0.02315 0.24935 -0.02292 0.25117 -0.02246 C 0.25208 -0.022 0.25313 -0.02153 0.25391 -0.02084 C 0.25495 -0.01991 0.25573 -0.01829 0.25664 -0.0176 C 0.25781 -0.01667 0.25912 -0.01667 0.26029 -0.01598 C 0.26953 -0.01112 0.26211 -0.01366 0.27227 -0.01112 C 0.2806 -0.01158 0.28919 -0.01181 0.29779 -0.01274 C 0.2987 -0.01274 0.29961 -0.01389 0.30065 -0.01436 C 0.30508 -0.01667 0.3069 -0.01667 0.31055 -0.01922 C 0.31211 -0.02037 0.31367 -0.0213 0.31524 -0.02246 C 0.31628 -0.02338 0.31693 -0.025 0.31784 -0.0257 C 0.31914 -0.02662 0.32031 -0.02686 0.32162 -0.02732 C 0.32253 -0.02848 0.32331 -0.02987 0.32422 -0.03056 C 0.32604 -0.03195 0.328 -0.03287 0.32982 -0.0338 C 0.3306 -0.0345 0.33151 -0.03519 0.33242 -0.03542 L 0.33906 -0.03704 C 0.34258 -0.03658 0.35039 -0.03565 0.35456 -0.0338 C 0.35638 -0.03311 0.3582 -0.03149 0.36003 -0.03056 C 0.36563 -0.02825 0.3625 -0.02963 0.36914 -0.0257 C 0.37005 -0.02524 0.37096 -0.02454 0.37201 -0.02408 L 0.37656 -0.02246 C 0.378 -0.0213 0.37956 -0.02037 0.38112 -0.01922 C 0.38203 -0.01852 0.38294 -0.01829 0.38386 -0.0176 C 0.38503 -0.01667 0.3862 -0.01505 0.3875 -0.01436 C 0.38893 -0.01343 0.3905 -0.01343 0.39206 -0.01274 C 0.40417 -0.00787 0.39492 -0.01019 0.40951 -0.00787 C 0.41185 -0.00672 0.41641 -0.00463 0.41862 -0.00463 C 0.42565 -0.00463 0.43268 -0.00579 0.43958 -0.00625 C 0.44089 -0.00672 0.44206 -0.00718 0.44323 -0.00787 C 0.44427 -0.00834 0.44505 -0.00926 0.44609 -0.0095 C 0.44909 -0.01042 0.45208 -0.01065 0.45521 -0.01112 L 0.46068 -0.01436 C 0.46159 -0.01482 0.4625 -0.01575 0.46341 -0.01598 C 0.46497 -0.01644 0.46654 -0.0169 0.46797 -0.0176 C 0.46979 -0.01852 0.47162 -0.02014 0.47344 -0.02084 C 0.48958 -0.02801 0.47774 -0.0213 0.48542 -0.0257 C 0.48633 -0.02686 0.48711 -0.02825 0.48815 -0.02894 C 0.48932 -0.02987 0.49063 -0.02987 0.4918 -0.03056 C 0.49362 -0.03172 0.49544 -0.03264 0.49727 -0.0338 C 0.49961 -0.03565 0.50208 -0.0375 0.50456 -0.03866 C 0.50573 -0.03936 0.50703 -0.03982 0.5082 -0.04028 C 0.50899 -0.04075 0.51003 -0.04144 0.51094 -0.0419 C 0.51224 -0.0426 0.51341 -0.04306 0.51458 -0.04352 C 0.51563 -0.04399 0.51641 -0.04491 0.51732 -0.04514 C 0.51888 -0.04584 0.52044 -0.0463 0.52201 -0.04676 C 0.52813 -0.04954 0.52044 -0.04769 0.5293 -0.05024 C 0.53164 -0.0507 0.53412 -0.05116 0.53659 -0.05186 C 0.53841 -0.05232 0.54011 -0.05301 0.54193 -0.05348 C 0.5444 -0.05394 0.54701 -0.0544 0.54935 -0.0551 C 0.55417 -0.0544 0.55912 -0.05417 0.56406 -0.05348 C 0.5655 -0.05301 0.56706 -0.05209 0.56862 -0.05186 C 0.57122 -0.05116 0.57409 -0.0507 0.57682 -0.05024 L 0.58216 -0.04676 C 0.5832 -0.0463 0.58399 -0.04561 0.58503 -0.04514 L 0.58854 -0.04352 C 0.59102 -0.04075 0.59219 -0.03912 0.59518 -0.03704 C 0.5987 -0.0345 0.60052 -0.0338 0.6043 -0.03218 C 0.61003 -0.02547 0.60378 -0.03195 0.61432 -0.0257 C 0.61927 -0.02292 0.61497 -0.025 0.62149 -0.02246 C 0.62279 -0.022 0.62396 -0.0213 0.62526 -0.02084 C 0.62669 -0.02037 0.62839 -0.01991 0.62982 -0.01922 C 0.63451 -0.01713 0.63086 -0.01829 0.63542 -0.01436 C 0.63607 -0.01366 0.63724 -0.0132 0.63802 -0.01274 C 0.63997 -0.00903 0.64102 -0.00695 0.64362 -0.00463 C 0.6444 -0.00394 0.64544 -0.00348 0.64622 -0.00301 C 0.64688 -0.00186 0.6474 -0.00047 0.64818 0.00023 C 0.64987 0.00185 0.65365 0.00347 0.65365 0.0037 C 0.65964 0.01412 0.64831 -0.00487 0.66081 0.00995 C 0.66172 0.01111 0.66263 0.01273 0.66354 0.01319 C 0.67669 0.01944 0.70013 0.01782 0.70938 0.01805 L 0.71406 0.01967 C 0.71576 0.02037 0.71758 0.0206 0.7194 0.02129 C 0.72122 0.02222 0.72318 0.02361 0.725 0.02476 C 0.72578 0.02523 0.72682 0.02592 0.72761 0.02638 L 0.73138 0.028 C 0.73919 0.03726 0.72917 0.02615 0.73672 0.03287 C 0.73776 0.03356 0.73854 0.03518 0.73971 0.03611 C 0.74128 0.0375 0.74336 0.03819 0.74505 0.03935 L 0.75052 0.04259 C 0.75143 0.04305 0.75247 0.04375 0.75326 0.04421 C 0.75443 0.04467 0.75573 0.04513 0.7569 0.04583 C 0.75781 0.04629 0.75886 0.04699 0.75964 0.04745 C 0.76133 0.04814 0.76276 0.04838 0.76419 0.04907 C 0.76524 0.04953 0.76602 0.05023 0.76706 0.05069 C 0.76901 0.05162 0.77526 0.05347 0.77721 0.05393 C 0.77943 0.05463 0.7819 0.05532 0.78438 0.05555 C 0.79649 0.05717 0.81094 0.05763 0.82292 0.05879 C 0.82708 0.05925 0.83138 0.06018 0.83568 0.06041 C 0.84453 0.06111 0.85326 0.06157 0.86211 0.06203 C 0.8694 0.06365 0.87279 0.06458 0.88047 0.06527 C 0.88268 0.0655 0.88477 0.06527 0.88698 0.06527 L 0.88698 0.0655 " pathEditMode="relative" rAng="0" ptsTypes="AAAAAAAAAAAAAAAAAAAAAAAAAAAAAAAAAAAAAAAAAAAAAAAAAAAAAAAAAAAAAAAAAAAAAAAAAAAAAAAAAAAAAAAAAAAAAAAAAAAAAAAAAAAAAAAAAAAAAAAAAAAAA">
                                          <p:cBhvr>
                                            <p:cTn id="2801" dur="19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0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decel="12000" fill="hold" grpId="3" nodeType="withEffect">
                                      <p:stCondLst>
                                        <p:cond delay="19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807" dur="41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fill="hold" grpId="2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9" dur="14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0" animBg="1"/>
          <p:bldP spid="510" grpId="1" animBg="1"/>
          <p:bldP spid="510" grpId="2" animBg="1"/>
          <p:bldP spid="440" grpId="0" animBg="1"/>
          <p:bldP spid="441" grpId="0" animBg="1"/>
          <p:bldP spid="441" grpId="1" animBg="1"/>
          <p:bldP spid="441" grpId="2" animBg="1"/>
          <p:bldP spid="441" grpId="3" animBg="1"/>
          <p:bldP spid="442" grpId="0" animBg="1"/>
          <p:bldP spid="442" grpId="1" animBg="1"/>
          <p:bldP spid="442" grpId="2" animBg="1"/>
          <p:bldP spid="442" grpId="3" animBg="1"/>
          <p:bldP spid="443" grpId="0" animBg="1"/>
          <p:bldP spid="443" grpId="1" animBg="1"/>
          <p:bldP spid="443" grpId="2" animBg="1"/>
          <p:bldP spid="443" grpId="3" animBg="1"/>
          <p:bldP spid="44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2.70833E-6 3.7037E-7 L 2.70833E-6 0.00046 C -0.00078 -0.00556 -0.0013 -0.01065 -0.00209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6 -0.09884 -0.01537 -0.10394 L -0.02018 -0.13056 C -0.02045 -0.13218 -0.02018 -0.13519 -0.0211 -0.13588 C -0.02917 -0.14074 -0.02474 -0.13866 -0.04115 -0.13935 L -0.10222 -0.1412 C -0.14271 -0.14468 -0.10847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4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21433 -0.14514 L -0.21433 -0.14491 C -0.21472 -0.14028 -0.2155 -0.13495 -0.21602 -0.1294 C -0.21849 -0.10139 -0.21524 -0.11343 -0.21979 -0.09931 C -0.22018 -0.08287 -0.22149 -0.0662 -0.22149 -0.04954 C -0.22149 -0.00949 -0.22318 -0.01829 -0.21771 0.00231 C -0.21628 0.02338 -0.21433 0.04398 -0.21433 0.06505 L -0.21433 0.06551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2703" dur="14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1000" decel="7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2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77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15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9000" decel="24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.00156 -0.00463 L 0.00156 -0.0044 C 0.00547 -0.0051 0.00951 -0.00533 0.01341 -0.00625 C 0.01458 -0.00649 0.01576 -0.00787 0.01706 -0.00787 C 0.02005 -0.00787 0.02318 -0.00672 0.02617 -0.00625 C 0.03255 -0.00672 0.03906 -0.00695 0.04544 -0.00787 C 0.04662 -0.00811 0.04792 -0.00857 0.04909 -0.0095 C 0.05065 -0.01088 0.05195 -0.0132 0.05365 -0.01436 C 0.05599 -0.01598 0.06094 -0.0176 0.06094 -0.01737 C 0.06771 -0.02662 0.06146 -0.01945 0.06823 -0.02408 C 0.06953 -0.025 0.0707 -0.02639 0.07188 -0.02732 C 0.08151 -0.03426 0.0832 -0.03102 0.09753 -0.03218 C 0.10261 -0.03519 0.09935 -0.03357 0.10755 -0.03704 C 0.10886 -0.03774 0.11016 -0.03797 0.1112 -0.03866 C 0.11276 -0.03982 0.11432 -0.04098 0.11589 -0.0419 C 0.12448 -0.04723 0.11524 -0.04051 0.12227 -0.04514 C 0.12383 -0.0463 0.12526 -0.04746 0.12682 -0.04862 C 0.13034 -0.05093 0.12917 -0.04977 0.1332 -0.05186 C 0.13412 -0.05232 0.13503 -0.05301 0.13594 -0.05348 C 0.13841 -0.05463 0.14089 -0.05533 0.14323 -0.05672 C 0.14414 -0.05718 0.14505 -0.05787 0.14596 -0.05834 C 0.14961 -0.05996 0.15339 -0.06065 0.15703 -0.06158 C 0.15794 -0.06204 0.15872 -0.06297 0.15977 -0.0632 C 0.17175 -0.06667 0.17852 -0.06412 0.19271 -0.0632 C 0.19505 -0.0625 0.19753 -0.06227 0.2 -0.06158 C 0.20091 -0.06112 0.20182 -0.06042 0.20274 -0.05996 C 0.20482 -0.0588 0.20703 -0.05787 0.20912 -0.05672 C 0.21003 -0.05625 0.21094 -0.05556 0.21185 -0.0551 C 0.21484 -0.05348 0.21693 -0.05278 0.22005 -0.05186 C 0.22096 -0.0507 0.22188 -0.04931 0.22292 -0.04862 C 0.22734 -0.04445 0.22396 -0.04977 0.22839 -0.04352 C 0.23399 -0.03542 0.22383 -0.04676 0.23477 -0.0338 C 0.23594 -0.03241 0.23724 -0.03172 0.23841 -0.03056 C 0.24219 -0.02662 0.2405 -0.02662 0.2457 -0.02408 C 0.24753 -0.02315 0.24935 -0.02292 0.25117 -0.02246 C 0.25208 -0.022 0.25313 -0.02153 0.25391 -0.02084 C 0.25495 -0.01991 0.25573 -0.01829 0.25664 -0.0176 C 0.25781 -0.01667 0.25912 -0.01667 0.26029 -0.01598 C 0.26953 -0.01112 0.26211 -0.01366 0.27227 -0.01112 C 0.2806 -0.01158 0.28919 -0.01181 0.29779 -0.01274 C 0.2987 -0.01274 0.29961 -0.01389 0.30065 -0.01436 C 0.30508 -0.01667 0.3069 -0.01667 0.31055 -0.01922 C 0.31211 -0.02037 0.31367 -0.0213 0.31524 -0.02246 C 0.31628 -0.02338 0.31693 -0.025 0.31784 -0.0257 C 0.31914 -0.02662 0.32031 -0.02686 0.32162 -0.02732 C 0.32253 -0.02848 0.32331 -0.02987 0.32422 -0.03056 C 0.32604 -0.03195 0.328 -0.03287 0.32982 -0.0338 C 0.3306 -0.0345 0.33151 -0.03519 0.33242 -0.03542 L 0.33906 -0.03704 C 0.34258 -0.03658 0.35039 -0.03565 0.35456 -0.0338 C 0.35638 -0.03311 0.3582 -0.03149 0.36003 -0.03056 C 0.36563 -0.02825 0.3625 -0.02963 0.36914 -0.0257 C 0.37005 -0.02524 0.37096 -0.02454 0.37201 -0.02408 L 0.37656 -0.02246 C 0.378 -0.0213 0.37956 -0.02037 0.38112 -0.01922 C 0.38203 -0.01852 0.38294 -0.01829 0.38386 -0.0176 C 0.38503 -0.01667 0.3862 -0.01505 0.3875 -0.01436 C 0.38893 -0.01343 0.3905 -0.01343 0.39206 -0.01274 C 0.40417 -0.00787 0.39492 -0.01019 0.40951 -0.00787 C 0.41185 -0.00672 0.41641 -0.00463 0.41862 -0.00463 C 0.42565 -0.00463 0.43268 -0.00579 0.43958 -0.00625 C 0.44089 -0.00672 0.44206 -0.00718 0.44323 -0.00787 C 0.44427 -0.00834 0.44505 -0.00926 0.44609 -0.0095 C 0.44909 -0.01042 0.45208 -0.01065 0.45521 -0.01112 L 0.46068 -0.01436 C 0.46159 -0.01482 0.4625 -0.01575 0.46341 -0.01598 C 0.46497 -0.01644 0.46654 -0.0169 0.46797 -0.0176 C 0.46979 -0.01852 0.47162 -0.02014 0.47344 -0.02084 C 0.48958 -0.02801 0.47774 -0.0213 0.48542 -0.0257 C 0.48633 -0.02686 0.48711 -0.02825 0.48815 -0.02894 C 0.48932 -0.02987 0.49063 -0.02987 0.4918 -0.03056 C 0.49362 -0.03172 0.49544 -0.03264 0.49727 -0.0338 C 0.49961 -0.03565 0.50208 -0.0375 0.50456 -0.03866 C 0.50573 -0.03936 0.50703 -0.03982 0.5082 -0.04028 C 0.50899 -0.04075 0.51003 -0.04144 0.51094 -0.0419 C 0.51224 -0.0426 0.51341 -0.04306 0.51458 -0.04352 C 0.51563 -0.04399 0.51641 -0.04491 0.51732 -0.04514 C 0.51888 -0.04584 0.52044 -0.0463 0.52201 -0.04676 C 0.52813 -0.04954 0.52044 -0.04769 0.5293 -0.05024 C 0.53164 -0.0507 0.53412 -0.05116 0.53659 -0.05186 C 0.53841 -0.05232 0.54011 -0.05301 0.54193 -0.05348 C 0.5444 -0.05394 0.54701 -0.0544 0.54935 -0.0551 C 0.55417 -0.0544 0.55912 -0.05417 0.56406 -0.05348 C 0.5655 -0.05301 0.56706 -0.05209 0.56862 -0.05186 C 0.57122 -0.05116 0.57409 -0.0507 0.57682 -0.05024 L 0.58216 -0.04676 C 0.5832 -0.0463 0.58399 -0.04561 0.58503 -0.04514 L 0.58854 -0.04352 C 0.59102 -0.04075 0.59219 -0.03912 0.59518 -0.03704 C 0.5987 -0.0345 0.60052 -0.0338 0.6043 -0.03218 C 0.61003 -0.02547 0.60378 -0.03195 0.61432 -0.0257 C 0.61927 -0.02292 0.61497 -0.025 0.62149 -0.02246 C 0.62279 -0.022 0.62396 -0.0213 0.62526 -0.02084 C 0.62669 -0.02037 0.62839 -0.01991 0.62982 -0.01922 C 0.63451 -0.01713 0.63086 -0.01829 0.63542 -0.01436 C 0.63607 -0.01366 0.63724 -0.0132 0.63802 -0.01274 C 0.63997 -0.00903 0.64102 -0.00695 0.64362 -0.00463 C 0.6444 -0.00394 0.64544 -0.00348 0.64622 -0.00301 C 0.64688 -0.00186 0.6474 -0.00047 0.64818 0.00023 C 0.64987 0.00185 0.65365 0.00347 0.65365 0.0037 C 0.65964 0.01412 0.64831 -0.00487 0.66081 0.00995 C 0.66172 0.01111 0.66263 0.01273 0.66354 0.01319 C 0.67669 0.01944 0.70013 0.01782 0.70938 0.01805 L 0.71406 0.01967 C 0.71576 0.02037 0.71758 0.0206 0.7194 0.02129 C 0.72122 0.02222 0.72318 0.02361 0.725 0.02476 C 0.72578 0.02523 0.72682 0.02592 0.72761 0.02638 L 0.73138 0.028 C 0.73919 0.03726 0.72917 0.02615 0.73672 0.03287 C 0.73776 0.03356 0.73854 0.03518 0.73971 0.03611 C 0.74128 0.0375 0.74336 0.03819 0.74505 0.03935 L 0.75052 0.04259 C 0.75143 0.04305 0.75247 0.04375 0.75326 0.04421 C 0.75443 0.04467 0.75573 0.04513 0.7569 0.04583 C 0.75781 0.04629 0.75886 0.04699 0.75964 0.04745 C 0.76133 0.04814 0.76276 0.04838 0.76419 0.04907 C 0.76524 0.04953 0.76602 0.05023 0.76706 0.05069 C 0.76901 0.05162 0.77526 0.05347 0.77721 0.05393 C 0.77943 0.05463 0.7819 0.05532 0.78438 0.05555 C 0.79649 0.05717 0.81094 0.05763 0.82292 0.05879 C 0.82708 0.05925 0.83138 0.06018 0.83568 0.06041 C 0.84453 0.06111 0.85326 0.06157 0.86211 0.06203 C 0.8694 0.06365 0.87279 0.06458 0.88047 0.06527 C 0.88268 0.0655 0.88477 0.06527 0.88698 0.06527 L 0.88698 0.0655 " pathEditMode="relative" rAng="0" ptsTypes="AAAAAAAAAAAAAAAAAAAAAAAAAAAAAAAAAAAAAAAAAAAAAAAAAAAAAAAAAAAAAAAAAAAAAAAAAAAAAAAAAAAAAAAAAAAAAAAAAAAAAAAAAAAAAAAAAAAAAAAAAAAAA">
                                          <p:cBhvr>
                                            <p:cTn id="2801" dur="19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08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decel="12000" fill="hold" grpId="3" nodeType="withEffect">
                                      <p:stCondLst>
                                        <p:cond delay="19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807" dur="41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fill="hold" grpId="2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9" dur="14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728" grpId="3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10" grpId="0" animBg="1"/>
          <p:bldP spid="510" grpId="1" animBg="1"/>
          <p:bldP spid="510" grpId="2" animBg="1"/>
          <p:bldP spid="440" grpId="0" animBg="1"/>
          <p:bldP spid="441" grpId="0" animBg="1"/>
          <p:bldP spid="441" grpId="1" animBg="1"/>
          <p:bldP spid="441" grpId="2" animBg="1"/>
          <p:bldP spid="441" grpId="3" animBg="1"/>
          <p:bldP spid="442" grpId="0" animBg="1"/>
          <p:bldP spid="442" grpId="1" animBg="1"/>
          <p:bldP spid="442" grpId="2" animBg="1"/>
          <p:bldP spid="442" grpId="3" animBg="1"/>
          <p:bldP spid="443" grpId="0" animBg="1"/>
          <p:bldP spid="443" grpId="1" animBg="1"/>
          <p:bldP spid="443" grpId="2" animBg="1"/>
          <p:bldP spid="443" grpId="3" animBg="1"/>
          <p:bldP spid="444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04971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6" name="Picture 435">
            <a:extLst>
              <a:ext uri="{FF2B5EF4-FFF2-40B4-BE49-F238E27FC236}">
                <a16:creationId xmlns:a16="http://schemas.microsoft.com/office/drawing/2014/main" id="{493DD6A1-A42D-4CBA-932E-0AE07AEA770A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858A197A-2C01-4B0D-97A0-10658E90578E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0811AE79-4E68-4E74-8A64-96AE137ADBA1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DC381C54-3186-4848-A021-CEC7E5FDB5E1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160E16AA-07AF-473D-8739-F7E8C444163F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6C747F35-00CC-420B-8F78-7C892C877B72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48E7BC75-7B76-4767-83B4-45AC22F8FAF2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0" name="Oval 429">
            <a:extLst>
              <a:ext uri="{FF2B5EF4-FFF2-40B4-BE49-F238E27FC236}">
                <a16:creationId xmlns:a16="http://schemas.microsoft.com/office/drawing/2014/main" id="{DA57754D-DD17-4BA9-AA43-5620E8C13C0C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1" name="TOP STICK Freeform: Shape 580">
            <a:extLst>
              <a:ext uri="{FF2B5EF4-FFF2-40B4-BE49-F238E27FC236}">
                <a16:creationId xmlns:a16="http://schemas.microsoft.com/office/drawing/2014/main" id="{338EF2C3-36A0-4D4F-B2C2-CF85AD97302F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7" name="MID STICK Freeform: Shape 582">
            <a:extLst>
              <a:ext uri="{FF2B5EF4-FFF2-40B4-BE49-F238E27FC236}">
                <a16:creationId xmlns:a16="http://schemas.microsoft.com/office/drawing/2014/main" id="{B3DF7DF9-AD44-43AA-B4BD-9B38D141688C}"/>
              </a:ext>
            </a:extLst>
          </p:cNvPr>
          <p:cNvSpPr/>
          <p:nvPr/>
        </p:nvSpPr>
        <p:spPr>
          <a:xfrm rot="3075637">
            <a:off x="4715796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8" name="BOTTOM STICK Freeform: Shape 581">
            <a:extLst>
              <a:ext uri="{FF2B5EF4-FFF2-40B4-BE49-F238E27FC236}">
                <a16:creationId xmlns:a16="http://schemas.microsoft.com/office/drawing/2014/main" id="{AFFEE628-5931-40DA-8FCF-C38A2C719B59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9" name="Oval 438">
            <a:extLst>
              <a:ext uri="{FF2B5EF4-FFF2-40B4-BE49-F238E27FC236}">
                <a16:creationId xmlns:a16="http://schemas.microsoft.com/office/drawing/2014/main" id="{EADB032F-E70A-4D1D-807D-7CDDB9E7EC63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14754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41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524 -0.13681 L -0.21524 -0.13657 C -0.21563 -0.13194 -0.21641 -0.12662 -0.21693 -0.12107 C -0.2194 -0.09306 -0.21615 -0.10509 -0.2207 -0.09097 C -0.2211 -0.07454 -0.2224 -0.05787 -0.2224 -0.0412 C -0.2224 -0.00116 -0.22409 -0.00995 -0.21862 0.01065 C -0.21719 0.03171 -0.21524 0.05231 -0.21524 0.07338 L -0.21524 0.07384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1000" decel="700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0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55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9000" decel="2400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2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13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52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3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fill="hold" grpId="2" nodeType="withEffect">
                                      <p:stCondLst>
                                        <p:cond delay="12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9" dur="14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45833E-6 3.7037E-7 L 1.45833E-6 0.00046 C -0.00078 -0.00556 -0.0013 -0.01065 -0.00208 -0.01597 C -0.00261 -0.01944 -0.00365 -0.02292 -0.00404 -0.02662 C -0.0043 -0.0294 -0.00469 -0.03241 -0.00495 -0.03519 C -0.00534 -0.03889 -0.00547 -0.04236 -0.00586 -0.04583 C -0.00742 -0.05995 -0.00638 -0.04537 -0.00873 -0.06366 C -0.00912 -0.06597 -0.00938 -0.06806 -0.00964 -0.0706 C -0.01029 -0.07431 -0.01107 -0.07755 -0.01159 -0.08125 C -0.01185 -0.08333 -0.01211 -0.08588 -0.0125 -0.08819 C -0.01341 -0.09352 -0.01445 -0.09884 -0.01537 -0.10394 L -0.02018 -0.13056 C -0.02044 -0.13218 -0.02018 -0.13519 -0.0211 -0.13588 C -0.02917 -0.14074 -0.02474 -0.13866 -0.04115 -0.13935 L -0.10221 -0.1412 C -0.14271 -0.14468 -0.10846 -0.14236 -0.17565 -0.1412 C -0.18724 -0.14097 -0.19857 -0.1412 -0.2099 -0.1412 L -0.209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41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524 -0.13681 L -0.21524 -0.13657 C -0.21563 -0.13194 -0.21641 -0.12662 -0.21693 -0.12107 C -0.2194 -0.09306 -0.21615 -0.10509 -0.2207 -0.09097 C -0.2211 -0.07454 -0.2224 -0.05787 -0.2224 -0.0412 C -0.2224 -0.00116 -0.22409 -0.00995 -0.21862 0.01065 C -0.21719 0.03171 -0.21524 0.05231 -0.21524 0.07338 L -0.21524 0.07384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1000" decel="700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0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55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2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9000" decel="2400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2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13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52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3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fill="hold" grpId="2" nodeType="withEffect">
                                      <p:stCondLst>
                                        <p:cond delay="12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9" dur="14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1CB2C75-E50B-49B4-A341-2F45AA2C962A}"/>
              </a:ext>
            </a:extLst>
          </p:cNvPr>
          <p:cNvGrpSpPr/>
          <p:nvPr/>
        </p:nvGrpSpPr>
        <p:grpSpPr>
          <a:xfrm>
            <a:off x="51442" y="415359"/>
            <a:ext cx="12146466" cy="6467284"/>
            <a:chOff x="0" y="0"/>
            <a:chExt cx="12398188" cy="6763871"/>
          </a:xfrm>
        </p:grpSpPr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4D3041A-F559-4799-91C9-636AE975FB7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63D23B-A3CA-4618-9A91-A6CE289DA618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2D6A7F-7B20-415F-ACD4-691A5912989F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891FD631-0433-449E-B963-114AE41395D1}"/>
              </a:ext>
            </a:extLst>
          </p:cNvPr>
          <p:cNvGrpSpPr/>
          <p:nvPr/>
        </p:nvGrpSpPr>
        <p:grpSpPr>
          <a:xfrm>
            <a:off x="3998" y="26894"/>
            <a:ext cx="12296046" cy="6831106"/>
            <a:chOff x="460078" y="618565"/>
            <a:chExt cx="12644083" cy="6831106"/>
          </a:xfrm>
        </p:grpSpPr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219B859F-2FB2-4FA5-890D-65AED886F8CB}"/>
                </a:ext>
              </a:extLst>
            </p:cNvPr>
            <p:cNvGrpSpPr/>
            <p:nvPr/>
          </p:nvGrpSpPr>
          <p:grpSpPr>
            <a:xfrm>
              <a:off x="460078" y="618565"/>
              <a:ext cx="11938110" cy="6145306"/>
              <a:chOff x="460078" y="618565"/>
              <a:chExt cx="11938110" cy="614530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9549A28-41D8-4771-BF14-EF5B5C41CACF}"/>
                  </a:ext>
                </a:extLst>
              </p:cNvPr>
              <p:cNvSpPr/>
              <p:nvPr/>
            </p:nvSpPr>
            <p:spPr>
              <a:xfrm>
                <a:off x="490513" y="708114"/>
                <a:ext cx="6555746" cy="1914061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53A7F00-26BA-4F54-AFE9-881D9246F80D}"/>
                  </a:ext>
                </a:extLst>
              </p:cNvPr>
              <p:cNvSpPr/>
              <p:nvPr/>
            </p:nvSpPr>
            <p:spPr>
              <a:xfrm>
                <a:off x="460078" y="618565"/>
                <a:ext cx="11897769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165EB01-792B-4ACC-B667-8D534DBA594D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91C3532F-30E8-4ED5-B2F4-2E6742AFA5C0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31E2A6F-F70E-4995-A315-21848D4BE826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3BFF28-DBF5-4A2B-9F19-EF6C40D1E0B6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0E5DCB0-460E-4E5E-A266-240AFDAF151C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05D8C5F-1BE8-4205-BA14-487005358FAD}"/>
              </a:ext>
            </a:extLst>
          </p:cNvPr>
          <p:cNvGrpSpPr/>
          <p:nvPr/>
        </p:nvGrpSpPr>
        <p:grpSpPr>
          <a:xfrm>
            <a:off x="-15879" y="57737"/>
            <a:ext cx="12283277" cy="6948182"/>
            <a:chOff x="0" y="0"/>
            <a:chExt cx="13104161" cy="744967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097DD0A4-951A-4A03-9336-127349FC8E80}"/>
                </a:ext>
              </a:extLst>
            </p:cNvPr>
            <p:cNvGrpSpPr/>
            <p:nvPr/>
          </p:nvGrpSpPr>
          <p:grpSpPr>
            <a:xfrm>
              <a:off x="0" y="0"/>
              <a:ext cx="12398188" cy="6763871"/>
              <a:chOff x="0" y="0"/>
              <a:chExt cx="12398188" cy="6763871"/>
            </a:xfrm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748A96B-FBBF-4C55-947F-88A2E5812155}"/>
                  </a:ext>
                </a:extLst>
              </p:cNvPr>
              <p:cNvSpPr/>
              <p:nvPr/>
            </p:nvSpPr>
            <p:spPr>
              <a:xfrm>
                <a:off x="0" y="0"/>
                <a:ext cx="7046259" cy="2622176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F83767B-5A21-40BB-B6CE-D1F2ABD07702}"/>
                  </a:ext>
                </a:extLst>
              </p:cNvPr>
              <p:cNvSpPr/>
              <p:nvPr/>
            </p:nvSpPr>
            <p:spPr>
              <a:xfrm>
                <a:off x="0" y="618565"/>
                <a:ext cx="12357847" cy="4249270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6FE18A0-554E-4775-A82A-4BA97592D83E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71B4CBEC-A3A6-40D7-969B-558F51DCD308}"/>
                </a:ext>
              </a:extLst>
            </p:cNvPr>
            <p:cNvGrpSpPr/>
            <p:nvPr/>
          </p:nvGrpSpPr>
          <p:grpSpPr>
            <a:xfrm>
              <a:off x="746314" y="685799"/>
              <a:ext cx="12357847" cy="6763872"/>
              <a:chOff x="-1385044" y="-1"/>
              <a:chExt cx="13783232" cy="6763872"/>
            </a:xfrm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62004E8-162F-4212-A467-278A42AE421C}"/>
                  </a:ext>
                </a:extLst>
              </p:cNvPr>
              <p:cNvSpPr/>
              <p:nvPr/>
            </p:nvSpPr>
            <p:spPr>
              <a:xfrm>
                <a:off x="-1385044" y="-1"/>
                <a:ext cx="8431304" cy="2985247"/>
              </a:xfrm>
              <a:custGeom>
                <a:avLst/>
                <a:gdLst>
                  <a:gd name="connsiteX0" fmla="*/ 0 w 6871447"/>
                  <a:gd name="connsiteY0" fmla="*/ 2541494 h 2541494"/>
                  <a:gd name="connsiteX1" fmla="*/ 107576 w 6871447"/>
                  <a:gd name="connsiteY1" fmla="*/ 2474259 h 2541494"/>
                  <a:gd name="connsiteX2" fmla="*/ 201706 w 6871447"/>
                  <a:gd name="connsiteY2" fmla="*/ 2407024 h 2541494"/>
                  <a:gd name="connsiteX3" fmla="*/ 282388 w 6871447"/>
                  <a:gd name="connsiteY3" fmla="*/ 2366683 h 2541494"/>
                  <a:gd name="connsiteX4" fmla="*/ 389964 w 6871447"/>
                  <a:gd name="connsiteY4" fmla="*/ 2312894 h 2541494"/>
                  <a:gd name="connsiteX5" fmla="*/ 497541 w 6871447"/>
                  <a:gd name="connsiteY5" fmla="*/ 2245659 h 2541494"/>
                  <a:gd name="connsiteX6" fmla="*/ 537882 w 6871447"/>
                  <a:gd name="connsiteY6" fmla="*/ 2205318 h 2541494"/>
                  <a:gd name="connsiteX7" fmla="*/ 578223 w 6871447"/>
                  <a:gd name="connsiteY7" fmla="*/ 2178424 h 2541494"/>
                  <a:gd name="connsiteX8" fmla="*/ 699247 w 6871447"/>
                  <a:gd name="connsiteY8" fmla="*/ 2124636 h 2541494"/>
                  <a:gd name="connsiteX9" fmla="*/ 753035 w 6871447"/>
                  <a:gd name="connsiteY9" fmla="*/ 2111189 h 2541494"/>
                  <a:gd name="connsiteX10" fmla="*/ 793376 w 6871447"/>
                  <a:gd name="connsiteY10" fmla="*/ 2097742 h 2541494"/>
                  <a:gd name="connsiteX11" fmla="*/ 1116106 w 6871447"/>
                  <a:gd name="connsiteY11" fmla="*/ 2084294 h 2541494"/>
                  <a:gd name="connsiteX12" fmla="*/ 1223682 w 6871447"/>
                  <a:gd name="connsiteY12" fmla="*/ 2030506 h 2541494"/>
                  <a:gd name="connsiteX13" fmla="*/ 1304364 w 6871447"/>
                  <a:gd name="connsiteY13" fmla="*/ 1976718 h 2541494"/>
                  <a:gd name="connsiteX14" fmla="*/ 1411941 w 6871447"/>
                  <a:gd name="connsiteY14" fmla="*/ 1896036 h 2541494"/>
                  <a:gd name="connsiteX15" fmla="*/ 1452282 w 6871447"/>
                  <a:gd name="connsiteY15" fmla="*/ 1869142 h 2541494"/>
                  <a:gd name="connsiteX16" fmla="*/ 1546412 w 6871447"/>
                  <a:gd name="connsiteY16" fmla="*/ 1842247 h 2541494"/>
                  <a:gd name="connsiteX17" fmla="*/ 1586753 w 6871447"/>
                  <a:gd name="connsiteY17" fmla="*/ 1815353 h 2541494"/>
                  <a:gd name="connsiteX18" fmla="*/ 1801906 w 6871447"/>
                  <a:gd name="connsiteY18" fmla="*/ 1842247 h 2541494"/>
                  <a:gd name="connsiteX19" fmla="*/ 1869141 w 6871447"/>
                  <a:gd name="connsiteY19" fmla="*/ 1882589 h 2541494"/>
                  <a:gd name="connsiteX20" fmla="*/ 1949823 w 6871447"/>
                  <a:gd name="connsiteY20" fmla="*/ 1922930 h 2541494"/>
                  <a:gd name="connsiteX21" fmla="*/ 2178423 w 6871447"/>
                  <a:gd name="connsiteY21" fmla="*/ 1896036 h 2541494"/>
                  <a:gd name="connsiteX22" fmla="*/ 2232212 w 6871447"/>
                  <a:gd name="connsiteY22" fmla="*/ 1869142 h 2541494"/>
                  <a:gd name="connsiteX23" fmla="*/ 2286000 w 6871447"/>
                  <a:gd name="connsiteY23" fmla="*/ 1855694 h 2541494"/>
                  <a:gd name="connsiteX24" fmla="*/ 2393576 w 6871447"/>
                  <a:gd name="connsiteY24" fmla="*/ 1801906 h 2541494"/>
                  <a:gd name="connsiteX25" fmla="*/ 2433917 w 6871447"/>
                  <a:gd name="connsiteY25" fmla="*/ 1775012 h 2541494"/>
                  <a:gd name="connsiteX26" fmla="*/ 2487706 w 6871447"/>
                  <a:gd name="connsiteY26" fmla="*/ 1748118 h 2541494"/>
                  <a:gd name="connsiteX27" fmla="*/ 2581835 w 6871447"/>
                  <a:gd name="connsiteY27" fmla="*/ 1667436 h 2541494"/>
                  <a:gd name="connsiteX28" fmla="*/ 2622176 w 6871447"/>
                  <a:gd name="connsiteY28" fmla="*/ 1653989 h 2541494"/>
                  <a:gd name="connsiteX29" fmla="*/ 2716306 w 6871447"/>
                  <a:gd name="connsiteY29" fmla="*/ 1600200 h 2541494"/>
                  <a:gd name="connsiteX30" fmla="*/ 2756647 w 6871447"/>
                  <a:gd name="connsiteY30" fmla="*/ 1573306 h 2541494"/>
                  <a:gd name="connsiteX31" fmla="*/ 2810435 w 6871447"/>
                  <a:gd name="connsiteY31" fmla="*/ 1559859 h 2541494"/>
                  <a:gd name="connsiteX32" fmla="*/ 2944906 w 6871447"/>
                  <a:gd name="connsiteY32" fmla="*/ 1519518 h 2541494"/>
                  <a:gd name="connsiteX33" fmla="*/ 3133164 w 6871447"/>
                  <a:gd name="connsiteY33" fmla="*/ 1532965 h 2541494"/>
                  <a:gd name="connsiteX34" fmla="*/ 3173506 w 6871447"/>
                  <a:gd name="connsiteY34" fmla="*/ 1546412 h 2541494"/>
                  <a:gd name="connsiteX35" fmla="*/ 3227294 w 6871447"/>
                  <a:gd name="connsiteY35" fmla="*/ 1559859 h 2541494"/>
                  <a:gd name="connsiteX36" fmla="*/ 3267635 w 6871447"/>
                  <a:gd name="connsiteY36" fmla="*/ 1573306 h 2541494"/>
                  <a:gd name="connsiteX37" fmla="*/ 3321423 w 6871447"/>
                  <a:gd name="connsiteY37" fmla="*/ 1586753 h 2541494"/>
                  <a:gd name="connsiteX38" fmla="*/ 3402106 w 6871447"/>
                  <a:gd name="connsiteY38" fmla="*/ 1613647 h 2541494"/>
                  <a:gd name="connsiteX39" fmla="*/ 3697941 w 6871447"/>
                  <a:gd name="connsiteY39" fmla="*/ 1573306 h 2541494"/>
                  <a:gd name="connsiteX40" fmla="*/ 3765176 w 6871447"/>
                  <a:gd name="connsiteY40" fmla="*/ 1546412 h 2541494"/>
                  <a:gd name="connsiteX41" fmla="*/ 3805517 w 6871447"/>
                  <a:gd name="connsiteY41" fmla="*/ 1519518 h 2541494"/>
                  <a:gd name="connsiteX42" fmla="*/ 3859306 w 6871447"/>
                  <a:gd name="connsiteY42" fmla="*/ 1492624 h 2541494"/>
                  <a:gd name="connsiteX43" fmla="*/ 3926541 w 6871447"/>
                  <a:gd name="connsiteY43" fmla="*/ 1452283 h 2541494"/>
                  <a:gd name="connsiteX44" fmla="*/ 3966882 w 6871447"/>
                  <a:gd name="connsiteY44" fmla="*/ 1425389 h 2541494"/>
                  <a:gd name="connsiteX45" fmla="*/ 4020670 w 6871447"/>
                  <a:gd name="connsiteY45" fmla="*/ 1398494 h 2541494"/>
                  <a:gd name="connsiteX46" fmla="*/ 4061012 w 6871447"/>
                  <a:gd name="connsiteY46" fmla="*/ 1371600 h 2541494"/>
                  <a:gd name="connsiteX47" fmla="*/ 4155141 w 6871447"/>
                  <a:gd name="connsiteY47" fmla="*/ 1317812 h 2541494"/>
                  <a:gd name="connsiteX48" fmla="*/ 4195482 w 6871447"/>
                  <a:gd name="connsiteY48" fmla="*/ 1277471 h 2541494"/>
                  <a:gd name="connsiteX49" fmla="*/ 4276164 w 6871447"/>
                  <a:gd name="connsiteY49" fmla="*/ 1237130 h 2541494"/>
                  <a:gd name="connsiteX50" fmla="*/ 4303059 w 6871447"/>
                  <a:gd name="connsiteY50" fmla="*/ 1210236 h 2541494"/>
                  <a:gd name="connsiteX51" fmla="*/ 4397188 w 6871447"/>
                  <a:gd name="connsiteY51" fmla="*/ 1156447 h 2541494"/>
                  <a:gd name="connsiteX52" fmla="*/ 4437529 w 6871447"/>
                  <a:gd name="connsiteY52" fmla="*/ 1116106 h 2541494"/>
                  <a:gd name="connsiteX53" fmla="*/ 4558553 w 6871447"/>
                  <a:gd name="connsiteY53" fmla="*/ 1048871 h 2541494"/>
                  <a:gd name="connsiteX54" fmla="*/ 4666129 w 6871447"/>
                  <a:gd name="connsiteY54" fmla="*/ 968189 h 2541494"/>
                  <a:gd name="connsiteX55" fmla="*/ 4719917 w 6871447"/>
                  <a:gd name="connsiteY55" fmla="*/ 941294 h 2541494"/>
                  <a:gd name="connsiteX56" fmla="*/ 4800600 w 6871447"/>
                  <a:gd name="connsiteY56" fmla="*/ 900953 h 2541494"/>
                  <a:gd name="connsiteX57" fmla="*/ 4961964 w 6871447"/>
                  <a:gd name="connsiteY57" fmla="*/ 927847 h 2541494"/>
                  <a:gd name="connsiteX58" fmla="*/ 5042647 w 6871447"/>
                  <a:gd name="connsiteY58" fmla="*/ 968189 h 2541494"/>
                  <a:gd name="connsiteX59" fmla="*/ 5082988 w 6871447"/>
                  <a:gd name="connsiteY59" fmla="*/ 995083 h 2541494"/>
                  <a:gd name="connsiteX60" fmla="*/ 5338482 w 6871447"/>
                  <a:gd name="connsiteY60" fmla="*/ 995083 h 2541494"/>
                  <a:gd name="connsiteX61" fmla="*/ 5378823 w 6871447"/>
                  <a:gd name="connsiteY61" fmla="*/ 968189 h 2541494"/>
                  <a:gd name="connsiteX62" fmla="*/ 5459506 w 6871447"/>
                  <a:gd name="connsiteY62" fmla="*/ 941294 h 2541494"/>
                  <a:gd name="connsiteX63" fmla="*/ 5580529 w 6871447"/>
                  <a:gd name="connsiteY63" fmla="*/ 860612 h 2541494"/>
                  <a:gd name="connsiteX64" fmla="*/ 5620870 w 6871447"/>
                  <a:gd name="connsiteY64" fmla="*/ 833718 h 2541494"/>
                  <a:gd name="connsiteX65" fmla="*/ 5701553 w 6871447"/>
                  <a:gd name="connsiteY65" fmla="*/ 753036 h 2541494"/>
                  <a:gd name="connsiteX66" fmla="*/ 5741894 w 6871447"/>
                  <a:gd name="connsiteY66" fmla="*/ 726142 h 2541494"/>
                  <a:gd name="connsiteX67" fmla="*/ 5889812 w 6871447"/>
                  <a:gd name="connsiteY67" fmla="*/ 605118 h 2541494"/>
                  <a:gd name="connsiteX68" fmla="*/ 5970494 w 6871447"/>
                  <a:gd name="connsiteY68" fmla="*/ 578224 h 2541494"/>
                  <a:gd name="connsiteX69" fmla="*/ 6118412 w 6871447"/>
                  <a:gd name="connsiteY69" fmla="*/ 605118 h 2541494"/>
                  <a:gd name="connsiteX70" fmla="*/ 6185647 w 6871447"/>
                  <a:gd name="connsiteY70" fmla="*/ 591671 h 2541494"/>
                  <a:gd name="connsiteX71" fmla="*/ 6293223 w 6871447"/>
                  <a:gd name="connsiteY71" fmla="*/ 537883 h 2541494"/>
                  <a:gd name="connsiteX72" fmla="*/ 6387353 w 6871447"/>
                  <a:gd name="connsiteY72" fmla="*/ 430306 h 2541494"/>
                  <a:gd name="connsiteX73" fmla="*/ 6400800 w 6871447"/>
                  <a:gd name="connsiteY73" fmla="*/ 389965 h 2541494"/>
                  <a:gd name="connsiteX74" fmla="*/ 6441141 w 6871447"/>
                  <a:gd name="connsiteY74" fmla="*/ 349624 h 2541494"/>
                  <a:gd name="connsiteX75" fmla="*/ 6494929 w 6871447"/>
                  <a:gd name="connsiteY75" fmla="*/ 268942 h 2541494"/>
                  <a:gd name="connsiteX76" fmla="*/ 6575612 w 6871447"/>
                  <a:gd name="connsiteY76" fmla="*/ 188259 h 2541494"/>
                  <a:gd name="connsiteX77" fmla="*/ 6602506 w 6871447"/>
                  <a:gd name="connsiteY77" fmla="*/ 134471 h 2541494"/>
                  <a:gd name="connsiteX78" fmla="*/ 6763870 w 6871447"/>
                  <a:gd name="connsiteY78" fmla="*/ 53789 h 2541494"/>
                  <a:gd name="connsiteX79" fmla="*/ 6844553 w 6871447"/>
                  <a:gd name="connsiteY79" fmla="*/ 26894 h 2541494"/>
                  <a:gd name="connsiteX80" fmla="*/ 6871447 w 6871447"/>
                  <a:gd name="connsiteY80" fmla="*/ 0 h 25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6871447" h="2541494">
                    <a:moveTo>
                      <a:pt x="0" y="2541494"/>
                    </a:moveTo>
                    <a:cubicBezTo>
                      <a:pt x="39256" y="2517940"/>
                      <a:pt x="71358" y="2500129"/>
                      <a:pt x="107576" y="2474259"/>
                    </a:cubicBezTo>
                    <a:cubicBezTo>
                      <a:pt x="132050" y="2456777"/>
                      <a:pt x="173179" y="2422872"/>
                      <a:pt x="201706" y="2407024"/>
                    </a:cubicBezTo>
                    <a:cubicBezTo>
                      <a:pt x="227991" y="2392422"/>
                      <a:pt x="256103" y="2381286"/>
                      <a:pt x="282388" y="2366683"/>
                    </a:cubicBezTo>
                    <a:cubicBezTo>
                      <a:pt x="385978" y="2309133"/>
                      <a:pt x="243253" y="2371581"/>
                      <a:pt x="389964" y="2312894"/>
                    </a:cubicBezTo>
                    <a:cubicBezTo>
                      <a:pt x="487506" y="2215354"/>
                      <a:pt x="361710" y="2330553"/>
                      <a:pt x="497541" y="2245659"/>
                    </a:cubicBezTo>
                    <a:cubicBezTo>
                      <a:pt x="513667" y="2235580"/>
                      <a:pt x="523273" y="2217492"/>
                      <a:pt x="537882" y="2205318"/>
                    </a:cubicBezTo>
                    <a:cubicBezTo>
                      <a:pt x="550297" y="2194972"/>
                      <a:pt x="564191" y="2186442"/>
                      <a:pt x="578223" y="2178424"/>
                    </a:cubicBezTo>
                    <a:cubicBezTo>
                      <a:pt x="611024" y="2159681"/>
                      <a:pt x="664670" y="2136162"/>
                      <a:pt x="699247" y="2124636"/>
                    </a:cubicBezTo>
                    <a:cubicBezTo>
                      <a:pt x="716780" y="2118792"/>
                      <a:pt x="735265" y="2116266"/>
                      <a:pt x="753035" y="2111189"/>
                    </a:cubicBezTo>
                    <a:cubicBezTo>
                      <a:pt x="766664" y="2107295"/>
                      <a:pt x="779240" y="2098789"/>
                      <a:pt x="793376" y="2097742"/>
                    </a:cubicBezTo>
                    <a:cubicBezTo>
                      <a:pt x="900752" y="2089788"/>
                      <a:pt x="1008529" y="2088777"/>
                      <a:pt x="1116106" y="2084294"/>
                    </a:cubicBezTo>
                    <a:cubicBezTo>
                      <a:pt x="1176075" y="2064304"/>
                      <a:pt x="1153819" y="2074964"/>
                      <a:pt x="1223682" y="2030506"/>
                    </a:cubicBezTo>
                    <a:cubicBezTo>
                      <a:pt x="1250951" y="2013153"/>
                      <a:pt x="1281508" y="1999573"/>
                      <a:pt x="1304364" y="1976718"/>
                    </a:cubicBezTo>
                    <a:cubicBezTo>
                      <a:pt x="1354115" y="1926969"/>
                      <a:pt x="1320710" y="1956857"/>
                      <a:pt x="1411941" y="1896036"/>
                    </a:cubicBezTo>
                    <a:cubicBezTo>
                      <a:pt x="1425388" y="1887071"/>
                      <a:pt x="1436603" y="1873062"/>
                      <a:pt x="1452282" y="1869142"/>
                    </a:cubicBezTo>
                    <a:cubicBezTo>
                      <a:pt x="1519821" y="1852256"/>
                      <a:pt x="1488537" y="1861538"/>
                      <a:pt x="1546412" y="1842247"/>
                    </a:cubicBezTo>
                    <a:cubicBezTo>
                      <a:pt x="1559859" y="1833282"/>
                      <a:pt x="1570623" y="1816361"/>
                      <a:pt x="1586753" y="1815353"/>
                    </a:cubicBezTo>
                    <a:cubicBezTo>
                      <a:pt x="1709144" y="1807704"/>
                      <a:pt x="1722262" y="1815700"/>
                      <a:pt x="1801906" y="1842247"/>
                    </a:cubicBezTo>
                    <a:cubicBezTo>
                      <a:pt x="1854435" y="1894778"/>
                      <a:pt x="1799318" y="1847677"/>
                      <a:pt x="1869141" y="1882589"/>
                    </a:cubicBezTo>
                    <a:cubicBezTo>
                      <a:pt x="1973411" y="1934724"/>
                      <a:pt x="1848425" y="1889131"/>
                      <a:pt x="1949823" y="1922930"/>
                    </a:cubicBezTo>
                    <a:cubicBezTo>
                      <a:pt x="2026023" y="1913965"/>
                      <a:pt x="2103053" y="1910392"/>
                      <a:pt x="2178423" y="1896036"/>
                    </a:cubicBezTo>
                    <a:cubicBezTo>
                      <a:pt x="2198115" y="1892285"/>
                      <a:pt x="2213442" y="1876181"/>
                      <a:pt x="2232212" y="1869142"/>
                    </a:cubicBezTo>
                    <a:cubicBezTo>
                      <a:pt x="2249516" y="1862653"/>
                      <a:pt x="2268071" y="1860177"/>
                      <a:pt x="2286000" y="1855694"/>
                    </a:cubicBezTo>
                    <a:cubicBezTo>
                      <a:pt x="2405459" y="1766100"/>
                      <a:pt x="2276084" y="1852260"/>
                      <a:pt x="2393576" y="1801906"/>
                    </a:cubicBezTo>
                    <a:cubicBezTo>
                      <a:pt x="2408431" y="1795540"/>
                      <a:pt x="2419885" y="1783030"/>
                      <a:pt x="2433917" y="1775012"/>
                    </a:cubicBezTo>
                    <a:cubicBezTo>
                      <a:pt x="2451322" y="1765067"/>
                      <a:pt x="2469776" y="1757083"/>
                      <a:pt x="2487706" y="1748118"/>
                    </a:cubicBezTo>
                    <a:cubicBezTo>
                      <a:pt x="2519499" y="1716325"/>
                      <a:pt x="2541584" y="1690437"/>
                      <a:pt x="2581835" y="1667436"/>
                    </a:cubicBezTo>
                    <a:cubicBezTo>
                      <a:pt x="2594142" y="1660404"/>
                      <a:pt x="2608729" y="1658471"/>
                      <a:pt x="2622176" y="1653989"/>
                    </a:cubicBezTo>
                    <a:cubicBezTo>
                      <a:pt x="2674437" y="1601726"/>
                      <a:pt x="2621498" y="1647603"/>
                      <a:pt x="2716306" y="1600200"/>
                    </a:cubicBezTo>
                    <a:cubicBezTo>
                      <a:pt x="2730761" y="1592973"/>
                      <a:pt x="2741792" y="1579672"/>
                      <a:pt x="2756647" y="1573306"/>
                    </a:cubicBezTo>
                    <a:cubicBezTo>
                      <a:pt x="2773634" y="1566026"/>
                      <a:pt x="2792733" y="1565170"/>
                      <a:pt x="2810435" y="1559859"/>
                    </a:cubicBezTo>
                    <a:cubicBezTo>
                      <a:pt x="2974121" y="1510753"/>
                      <a:pt x="2820932" y="1550511"/>
                      <a:pt x="2944906" y="1519518"/>
                    </a:cubicBezTo>
                    <a:cubicBezTo>
                      <a:pt x="3007659" y="1524000"/>
                      <a:pt x="3070682" y="1525614"/>
                      <a:pt x="3133164" y="1532965"/>
                    </a:cubicBezTo>
                    <a:cubicBezTo>
                      <a:pt x="3147242" y="1534621"/>
                      <a:pt x="3159877" y="1542518"/>
                      <a:pt x="3173506" y="1546412"/>
                    </a:cubicBezTo>
                    <a:cubicBezTo>
                      <a:pt x="3191276" y="1551489"/>
                      <a:pt x="3209524" y="1554782"/>
                      <a:pt x="3227294" y="1559859"/>
                    </a:cubicBezTo>
                    <a:cubicBezTo>
                      <a:pt x="3240923" y="1563753"/>
                      <a:pt x="3254006" y="1569412"/>
                      <a:pt x="3267635" y="1573306"/>
                    </a:cubicBezTo>
                    <a:cubicBezTo>
                      <a:pt x="3285405" y="1578383"/>
                      <a:pt x="3303721" y="1581443"/>
                      <a:pt x="3321423" y="1586753"/>
                    </a:cubicBezTo>
                    <a:cubicBezTo>
                      <a:pt x="3348577" y="1594899"/>
                      <a:pt x="3402106" y="1613647"/>
                      <a:pt x="3402106" y="1613647"/>
                    </a:cubicBezTo>
                    <a:cubicBezTo>
                      <a:pt x="3496215" y="1606925"/>
                      <a:pt x="3606306" y="1609960"/>
                      <a:pt x="3697941" y="1573306"/>
                    </a:cubicBezTo>
                    <a:cubicBezTo>
                      <a:pt x="3720353" y="1564341"/>
                      <a:pt x="3743586" y="1557207"/>
                      <a:pt x="3765176" y="1546412"/>
                    </a:cubicBezTo>
                    <a:cubicBezTo>
                      <a:pt x="3779631" y="1539184"/>
                      <a:pt x="3791485" y="1527536"/>
                      <a:pt x="3805517" y="1519518"/>
                    </a:cubicBezTo>
                    <a:cubicBezTo>
                      <a:pt x="3822922" y="1509573"/>
                      <a:pt x="3841783" y="1502359"/>
                      <a:pt x="3859306" y="1492624"/>
                    </a:cubicBezTo>
                    <a:cubicBezTo>
                      <a:pt x="3882153" y="1479931"/>
                      <a:pt x="3904377" y="1466135"/>
                      <a:pt x="3926541" y="1452283"/>
                    </a:cubicBezTo>
                    <a:cubicBezTo>
                      <a:pt x="3940246" y="1443718"/>
                      <a:pt x="3952850" y="1433407"/>
                      <a:pt x="3966882" y="1425389"/>
                    </a:cubicBezTo>
                    <a:cubicBezTo>
                      <a:pt x="3984287" y="1415443"/>
                      <a:pt x="4003265" y="1408440"/>
                      <a:pt x="4020670" y="1398494"/>
                    </a:cubicBezTo>
                    <a:cubicBezTo>
                      <a:pt x="4034702" y="1390476"/>
                      <a:pt x="4046980" y="1379618"/>
                      <a:pt x="4061012" y="1371600"/>
                    </a:cubicBezTo>
                    <a:cubicBezTo>
                      <a:pt x="4102859" y="1347687"/>
                      <a:pt x="4119402" y="1347595"/>
                      <a:pt x="4155141" y="1317812"/>
                    </a:cubicBezTo>
                    <a:cubicBezTo>
                      <a:pt x="4169750" y="1305638"/>
                      <a:pt x="4179659" y="1288020"/>
                      <a:pt x="4195482" y="1277471"/>
                    </a:cubicBezTo>
                    <a:cubicBezTo>
                      <a:pt x="4220500" y="1260792"/>
                      <a:pt x="4250666" y="1253066"/>
                      <a:pt x="4276164" y="1237130"/>
                    </a:cubicBezTo>
                    <a:cubicBezTo>
                      <a:pt x="4286915" y="1230411"/>
                      <a:pt x="4292510" y="1217269"/>
                      <a:pt x="4303059" y="1210236"/>
                    </a:cubicBezTo>
                    <a:cubicBezTo>
                      <a:pt x="4333128" y="1190190"/>
                      <a:pt x="4367583" y="1177171"/>
                      <a:pt x="4397188" y="1156447"/>
                    </a:cubicBezTo>
                    <a:cubicBezTo>
                      <a:pt x="4412767" y="1145541"/>
                      <a:pt x="4422518" y="1127781"/>
                      <a:pt x="4437529" y="1116106"/>
                    </a:cubicBezTo>
                    <a:cubicBezTo>
                      <a:pt x="4506886" y="1062162"/>
                      <a:pt x="4497687" y="1069160"/>
                      <a:pt x="4558553" y="1048871"/>
                    </a:cubicBezTo>
                    <a:cubicBezTo>
                      <a:pt x="4590889" y="1023002"/>
                      <a:pt x="4628665" y="989598"/>
                      <a:pt x="4666129" y="968189"/>
                    </a:cubicBezTo>
                    <a:cubicBezTo>
                      <a:pt x="4683534" y="958243"/>
                      <a:pt x="4702512" y="951240"/>
                      <a:pt x="4719917" y="941294"/>
                    </a:cubicBezTo>
                    <a:cubicBezTo>
                      <a:pt x="4792902" y="899588"/>
                      <a:pt x="4726641" y="925606"/>
                      <a:pt x="4800600" y="900953"/>
                    </a:cubicBezTo>
                    <a:cubicBezTo>
                      <a:pt x="4810694" y="902215"/>
                      <a:pt x="4932349" y="913039"/>
                      <a:pt x="4961964" y="927847"/>
                    </a:cubicBezTo>
                    <a:cubicBezTo>
                      <a:pt x="5081850" y="987791"/>
                      <a:pt x="4860056" y="922541"/>
                      <a:pt x="5042647" y="968189"/>
                    </a:cubicBezTo>
                    <a:cubicBezTo>
                      <a:pt x="5056094" y="977154"/>
                      <a:pt x="5068533" y="987855"/>
                      <a:pt x="5082988" y="995083"/>
                    </a:cubicBezTo>
                    <a:cubicBezTo>
                      <a:pt x="5159348" y="1033263"/>
                      <a:pt x="5272175" y="999227"/>
                      <a:pt x="5338482" y="995083"/>
                    </a:cubicBezTo>
                    <a:cubicBezTo>
                      <a:pt x="5351929" y="986118"/>
                      <a:pt x="5364055" y="974753"/>
                      <a:pt x="5378823" y="968189"/>
                    </a:cubicBezTo>
                    <a:cubicBezTo>
                      <a:pt x="5404729" y="956675"/>
                      <a:pt x="5435918" y="957019"/>
                      <a:pt x="5459506" y="941294"/>
                    </a:cubicBezTo>
                    <a:lnTo>
                      <a:pt x="5580529" y="860612"/>
                    </a:lnTo>
                    <a:cubicBezTo>
                      <a:pt x="5593976" y="851647"/>
                      <a:pt x="5609442" y="845146"/>
                      <a:pt x="5620870" y="833718"/>
                    </a:cubicBezTo>
                    <a:cubicBezTo>
                      <a:pt x="5647764" y="806824"/>
                      <a:pt x="5669907" y="774134"/>
                      <a:pt x="5701553" y="753036"/>
                    </a:cubicBezTo>
                    <a:cubicBezTo>
                      <a:pt x="5715000" y="744071"/>
                      <a:pt x="5729731" y="736784"/>
                      <a:pt x="5741894" y="726142"/>
                    </a:cubicBezTo>
                    <a:cubicBezTo>
                      <a:pt x="5788177" y="685644"/>
                      <a:pt x="5827432" y="625911"/>
                      <a:pt x="5889812" y="605118"/>
                    </a:cubicBezTo>
                    <a:lnTo>
                      <a:pt x="5970494" y="578224"/>
                    </a:lnTo>
                    <a:cubicBezTo>
                      <a:pt x="5992356" y="582596"/>
                      <a:pt x="6101206" y="605118"/>
                      <a:pt x="6118412" y="605118"/>
                    </a:cubicBezTo>
                    <a:cubicBezTo>
                      <a:pt x="6141268" y="605118"/>
                      <a:pt x="6163235" y="596153"/>
                      <a:pt x="6185647" y="591671"/>
                    </a:cubicBezTo>
                    <a:cubicBezTo>
                      <a:pt x="6221506" y="573742"/>
                      <a:pt x="6264874" y="566232"/>
                      <a:pt x="6293223" y="537883"/>
                    </a:cubicBezTo>
                    <a:cubicBezTo>
                      <a:pt x="6328274" y="502832"/>
                      <a:pt x="6365115" y="474781"/>
                      <a:pt x="6387353" y="430306"/>
                    </a:cubicBezTo>
                    <a:cubicBezTo>
                      <a:pt x="6393692" y="417628"/>
                      <a:pt x="6392937" y="401759"/>
                      <a:pt x="6400800" y="389965"/>
                    </a:cubicBezTo>
                    <a:cubicBezTo>
                      <a:pt x="6411349" y="374142"/>
                      <a:pt x="6429466" y="364635"/>
                      <a:pt x="6441141" y="349624"/>
                    </a:cubicBezTo>
                    <a:cubicBezTo>
                      <a:pt x="6460985" y="324110"/>
                      <a:pt x="6472073" y="291798"/>
                      <a:pt x="6494929" y="268942"/>
                    </a:cubicBezTo>
                    <a:lnTo>
                      <a:pt x="6575612" y="188259"/>
                    </a:lnTo>
                    <a:cubicBezTo>
                      <a:pt x="6584577" y="170330"/>
                      <a:pt x="6588332" y="148645"/>
                      <a:pt x="6602506" y="134471"/>
                    </a:cubicBezTo>
                    <a:cubicBezTo>
                      <a:pt x="6654640" y="82337"/>
                      <a:pt x="6698250" y="75662"/>
                      <a:pt x="6763870" y="53789"/>
                    </a:cubicBezTo>
                    <a:lnTo>
                      <a:pt x="6844553" y="26894"/>
                    </a:lnTo>
                    <a:lnTo>
                      <a:pt x="6871447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1EDB35F-6552-4225-B6C6-BB1DF5B3966C}"/>
                  </a:ext>
                </a:extLst>
              </p:cNvPr>
              <p:cNvSpPr/>
              <p:nvPr/>
            </p:nvSpPr>
            <p:spPr>
              <a:xfrm>
                <a:off x="-1385044" y="618565"/>
                <a:ext cx="13742891" cy="4773706"/>
              </a:xfrm>
              <a:custGeom>
                <a:avLst/>
                <a:gdLst>
                  <a:gd name="connsiteX0" fmla="*/ 0 w 12236823"/>
                  <a:gd name="connsiteY0" fmla="*/ 4155141 h 4155141"/>
                  <a:gd name="connsiteX1" fmla="*/ 94129 w 12236823"/>
                  <a:gd name="connsiteY1" fmla="*/ 4087906 h 4155141"/>
                  <a:gd name="connsiteX2" fmla="*/ 134470 w 12236823"/>
                  <a:gd name="connsiteY2" fmla="*/ 4047564 h 4155141"/>
                  <a:gd name="connsiteX3" fmla="*/ 188258 w 12236823"/>
                  <a:gd name="connsiteY3" fmla="*/ 4020670 h 4155141"/>
                  <a:gd name="connsiteX4" fmla="*/ 255494 w 12236823"/>
                  <a:gd name="connsiteY4" fmla="*/ 3980329 h 4155141"/>
                  <a:gd name="connsiteX5" fmla="*/ 309282 w 12236823"/>
                  <a:gd name="connsiteY5" fmla="*/ 3939988 h 4155141"/>
                  <a:gd name="connsiteX6" fmla="*/ 389964 w 12236823"/>
                  <a:gd name="connsiteY6" fmla="*/ 3899647 h 4155141"/>
                  <a:gd name="connsiteX7" fmla="*/ 430305 w 12236823"/>
                  <a:gd name="connsiteY7" fmla="*/ 3859306 h 4155141"/>
                  <a:gd name="connsiteX8" fmla="*/ 510988 w 12236823"/>
                  <a:gd name="connsiteY8" fmla="*/ 3792070 h 4155141"/>
                  <a:gd name="connsiteX9" fmla="*/ 537882 w 12236823"/>
                  <a:gd name="connsiteY9" fmla="*/ 3751729 h 4155141"/>
                  <a:gd name="connsiteX10" fmla="*/ 618564 w 12236823"/>
                  <a:gd name="connsiteY10" fmla="*/ 3697941 h 4155141"/>
                  <a:gd name="connsiteX11" fmla="*/ 658905 w 12236823"/>
                  <a:gd name="connsiteY11" fmla="*/ 3657600 h 4155141"/>
                  <a:gd name="connsiteX12" fmla="*/ 726141 w 12236823"/>
                  <a:gd name="connsiteY12" fmla="*/ 3644153 h 4155141"/>
                  <a:gd name="connsiteX13" fmla="*/ 766482 w 12236823"/>
                  <a:gd name="connsiteY13" fmla="*/ 3657600 h 4155141"/>
                  <a:gd name="connsiteX14" fmla="*/ 806823 w 12236823"/>
                  <a:gd name="connsiteY14" fmla="*/ 3684494 h 4155141"/>
                  <a:gd name="connsiteX15" fmla="*/ 1062317 w 12236823"/>
                  <a:gd name="connsiteY15" fmla="*/ 3671047 h 4155141"/>
                  <a:gd name="connsiteX16" fmla="*/ 1129552 w 12236823"/>
                  <a:gd name="connsiteY16" fmla="*/ 3644153 h 4155141"/>
                  <a:gd name="connsiteX17" fmla="*/ 1169894 w 12236823"/>
                  <a:gd name="connsiteY17" fmla="*/ 3630706 h 4155141"/>
                  <a:gd name="connsiteX18" fmla="*/ 1223682 w 12236823"/>
                  <a:gd name="connsiteY18" fmla="*/ 3603811 h 4155141"/>
                  <a:gd name="connsiteX19" fmla="*/ 1317811 w 12236823"/>
                  <a:gd name="connsiteY19" fmla="*/ 3576917 h 4155141"/>
                  <a:gd name="connsiteX20" fmla="*/ 1465729 w 12236823"/>
                  <a:gd name="connsiteY20" fmla="*/ 3603811 h 4155141"/>
                  <a:gd name="connsiteX21" fmla="*/ 1506070 w 12236823"/>
                  <a:gd name="connsiteY21" fmla="*/ 3617259 h 4155141"/>
                  <a:gd name="connsiteX22" fmla="*/ 1653988 w 12236823"/>
                  <a:gd name="connsiteY22" fmla="*/ 3671047 h 4155141"/>
                  <a:gd name="connsiteX23" fmla="*/ 1963270 w 12236823"/>
                  <a:gd name="connsiteY23" fmla="*/ 3684494 h 4155141"/>
                  <a:gd name="connsiteX24" fmla="*/ 2232211 w 12236823"/>
                  <a:gd name="connsiteY24" fmla="*/ 3671047 h 4155141"/>
                  <a:gd name="connsiteX25" fmla="*/ 2312894 w 12236823"/>
                  <a:gd name="connsiteY25" fmla="*/ 3644153 h 4155141"/>
                  <a:gd name="connsiteX26" fmla="*/ 2366682 w 12236823"/>
                  <a:gd name="connsiteY26" fmla="*/ 3630706 h 4155141"/>
                  <a:gd name="connsiteX27" fmla="*/ 2420470 w 12236823"/>
                  <a:gd name="connsiteY27" fmla="*/ 3563470 h 4155141"/>
                  <a:gd name="connsiteX28" fmla="*/ 2528047 w 12236823"/>
                  <a:gd name="connsiteY28" fmla="*/ 3402106 h 4155141"/>
                  <a:gd name="connsiteX29" fmla="*/ 2554941 w 12236823"/>
                  <a:gd name="connsiteY29" fmla="*/ 3375211 h 4155141"/>
                  <a:gd name="connsiteX30" fmla="*/ 2608729 w 12236823"/>
                  <a:gd name="connsiteY30" fmla="*/ 3294529 h 4155141"/>
                  <a:gd name="connsiteX31" fmla="*/ 2649070 w 12236823"/>
                  <a:gd name="connsiteY31" fmla="*/ 3254188 h 4155141"/>
                  <a:gd name="connsiteX32" fmla="*/ 2729752 w 12236823"/>
                  <a:gd name="connsiteY32" fmla="*/ 3200400 h 4155141"/>
                  <a:gd name="connsiteX33" fmla="*/ 3281082 w 12236823"/>
                  <a:gd name="connsiteY33" fmla="*/ 3200400 h 4155141"/>
                  <a:gd name="connsiteX34" fmla="*/ 3348317 w 12236823"/>
                  <a:gd name="connsiteY34" fmla="*/ 3173506 h 4155141"/>
                  <a:gd name="connsiteX35" fmla="*/ 3388658 w 12236823"/>
                  <a:gd name="connsiteY35" fmla="*/ 3160059 h 4155141"/>
                  <a:gd name="connsiteX36" fmla="*/ 3442447 w 12236823"/>
                  <a:gd name="connsiteY36" fmla="*/ 3119717 h 4155141"/>
                  <a:gd name="connsiteX37" fmla="*/ 3496235 w 12236823"/>
                  <a:gd name="connsiteY37" fmla="*/ 3092823 h 4155141"/>
                  <a:gd name="connsiteX38" fmla="*/ 3630705 w 12236823"/>
                  <a:gd name="connsiteY38" fmla="*/ 2958353 h 4155141"/>
                  <a:gd name="connsiteX39" fmla="*/ 3657600 w 12236823"/>
                  <a:gd name="connsiteY39" fmla="*/ 2931459 h 4155141"/>
                  <a:gd name="connsiteX40" fmla="*/ 3697941 w 12236823"/>
                  <a:gd name="connsiteY40" fmla="*/ 2918011 h 4155141"/>
                  <a:gd name="connsiteX41" fmla="*/ 3738282 w 12236823"/>
                  <a:gd name="connsiteY41" fmla="*/ 2891117 h 4155141"/>
                  <a:gd name="connsiteX42" fmla="*/ 3792070 w 12236823"/>
                  <a:gd name="connsiteY42" fmla="*/ 2877670 h 4155141"/>
                  <a:gd name="connsiteX43" fmla="*/ 4343400 w 12236823"/>
                  <a:gd name="connsiteY43" fmla="*/ 2877670 h 4155141"/>
                  <a:gd name="connsiteX44" fmla="*/ 4383741 w 12236823"/>
                  <a:gd name="connsiteY44" fmla="*/ 2864223 h 4155141"/>
                  <a:gd name="connsiteX45" fmla="*/ 4450976 w 12236823"/>
                  <a:gd name="connsiteY45" fmla="*/ 2850776 h 4155141"/>
                  <a:gd name="connsiteX46" fmla="*/ 4572000 w 12236823"/>
                  <a:gd name="connsiteY46" fmla="*/ 2823882 h 4155141"/>
                  <a:gd name="connsiteX47" fmla="*/ 4625788 w 12236823"/>
                  <a:gd name="connsiteY47" fmla="*/ 2783541 h 4155141"/>
                  <a:gd name="connsiteX48" fmla="*/ 4693023 w 12236823"/>
                  <a:gd name="connsiteY48" fmla="*/ 2756647 h 4155141"/>
                  <a:gd name="connsiteX49" fmla="*/ 4733364 w 12236823"/>
                  <a:gd name="connsiteY49" fmla="*/ 2743200 h 4155141"/>
                  <a:gd name="connsiteX50" fmla="*/ 4867835 w 12236823"/>
                  <a:gd name="connsiteY50" fmla="*/ 2649070 h 4155141"/>
                  <a:gd name="connsiteX51" fmla="*/ 4948517 w 12236823"/>
                  <a:gd name="connsiteY51" fmla="*/ 2595282 h 4155141"/>
                  <a:gd name="connsiteX52" fmla="*/ 4988858 w 12236823"/>
                  <a:gd name="connsiteY52" fmla="*/ 2554941 h 4155141"/>
                  <a:gd name="connsiteX53" fmla="*/ 5029200 w 12236823"/>
                  <a:gd name="connsiteY53" fmla="*/ 2528047 h 4155141"/>
                  <a:gd name="connsiteX54" fmla="*/ 5069541 w 12236823"/>
                  <a:gd name="connsiteY54" fmla="*/ 2487706 h 4155141"/>
                  <a:gd name="connsiteX55" fmla="*/ 5190564 w 12236823"/>
                  <a:gd name="connsiteY55" fmla="*/ 2420470 h 4155141"/>
                  <a:gd name="connsiteX56" fmla="*/ 5271247 w 12236823"/>
                  <a:gd name="connsiteY56" fmla="*/ 2393576 h 4155141"/>
                  <a:gd name="connsiteX57" fmla="*/ 5405717 w 12236823"/>
                  <a:gd name="connsiteY57" fmla="*/ 2420470 h 4155141"/>
                  <a:gd name="connsiteX58" fmla="*/ 5459505 w 12236823"/>
                  <a:gd name="connsiteY58" fmla="*/ 2433917 h 4155141"/>
                  <a:gd name="connsiteX59" fmla="*/ 5647764 w 12236823"/>
                  <a:gd name="connsiteY59" fmla="*/ 2460811 h 4155141"/>
                  <a:gd name="connsiteX60" fmla="*/ 5755341 w 12236823"/>
                  <a:gd name="connsiteY60" fmla="*/ 2447364 h 4155141"/>
                  <a:gd name="connsiteX61" fmla="*/ 5930152 w 12236823"/>
                  <a:gd name="connsiteY61" fmla="*/ 2326341 h 4155141"/>
                  <a:gd name="connsiteX62" fmla="*/ 5970494 w 12236823"/>
                  <a:gd name="connsiteY62" fmla="*/ 2312894 h 4155141"/>
                  <a:gd name="connsiteX63" fmla="*/ 6024282 w 12236823"/>
                  <a:gd name="connsiteY63" fmla="*/ 2272553 h 4155141"/>
                  <a:gd name="connsiteX64" fmla="*/ 6064623 w 12236823"/>
                  <a:gd name="connsiteY64" fmla="*/ 2245659 h 4155141"/>
                  <a:gd name="connsiteX65" fmla="*/ 6091517 w 12236823"/>
                  <a:gd name="connsiteY65" fmla="*/ 2218764 h 4155141"/>
                  <a:gd name="connsiteX66" fmla="*/ 6172200 w 12236823"/>
                  <a:gd name="connsiteY66" fmla="*/ 2164976 h 4155141"/>
                  <a:gd name="connsiteX67" fmla="*/ 6212541 w 12236823"/>
                  <a:gd name="connsiteY67" fmla="*/ 2138082 h 4155141"/>
                  <a:gd name="connsiteX68" fmla="*/ 6252882 w 12236823"/>
                  <a:gd name="connsiteY68" fmla="*/ 2111188 h 4155141"/>
                  <a:gd name="connsiteX69" fmla="*/ 6333564 w 12236823"/>
                  <a:gd name="connsiteY69" fmla="*/ 2070847 h 4155141"/>
                  <a:gd name="connsiteX70" fmla="*/ 6373905 w 12236823"/>
                  <a:gd name="connsiteY70" fmla="*/ 2057400 h 4155141"/>
                  <a:gd name="connsiteX71" fmla="*/ 6427694 w 12236823"/>
                  <a:gd name="connsiteY71" fmla="*/ 2030506 h 4155141"/>
                  <a:gd name="connsiteX72" fmla="*/ 6589058 w 12236823"/>
                  <a:gd name="connsiteY72" fmla="*/ 2070847 h 4155141"/>
                  <a:gd name="connsiteX73" fmla="*/ 6629400 w 12236823"/>
                  <a:gd name="connsiteY73" fmla="*/ 2084294 h 4155141"/>
                  <a:gd name="connsiteX74" fmla="*/ 6669741 w 12236823"/>
                  <a:gd name="connsiteY74" fmla="*/ 2097741 h 4155141"/>
                  <a:gd name="connsiteX75" fmla="*/ 6925235 w 12236823"/>
                  <a:gd name="connsiteY75" fmla="*/ 2084294 h 4155141"/>
                  <a:gd name="connsiteX76" fmla="*/ 7019364 w 12236823"/>
                  <a:gd name="connsiteY76" fmla="*/ 2030506 h 4155141"/>
                  <a:gd name="connsiteX77" fmla="*/ 7073152 w 12236823"/>
                  <a:gd name="connsiteY77" fmla="*/ 2017059 h 4155141"/>
                  <a:gd name="connsiteX78" fmla="*/ 7180729 w 12236823"/>
                  <a:gd name="connsiteY78" fmla="*/ 1963270 h 4155141"/>
                  <a:gd name="connsiteX79" fmla="*/ 7328647 w 12236823"/>
                  <a:gd name="connsiteY79" fmla="*/ 1869141 h 4155141"/>
                  <a:gd name="connsiteX80" fmla="*/ 7436223 w 12236823"/>
                  <a:gd name="connsiteY80" fmla="*/ 1801906 h 4155141"/>
                  <a:gd name="connsiteX81" fmla="*/ 7543800 w 12236823"/>
                  <a:gd name="connsiteY81" fmla="*/ 1721223 h 4155141"/>
                  <a:gd name="connsiteX82" fmla="*/ 7678270 w 12236823"/>
                  <a:gd name="connsiteY82" fmla="*/ 1653988 h 4155141"/>
                  <a:gd name="connsiteX83" fmla="*/ 7732058 w 12236823"/>
                  <a:gd name="connsiteY83" fmla="*/ 1640541 h 4155141"/>
                  <a:gd name="connsiteX84" fmla="*/ 7812741 w 12236823"/>
                  <a:gd name="connsiteY84" fmla="*/ 1600200 h 4155141"/>
                  <a:gd name="connsiteX85" fmla="*/ 7866529 w 12236823"/>
                  <a:gd name="connsiteY85" fmla="*/ 1573306 h 4155141"/>
                  <a:gd name="connsiteX86" fmla="*/ 7933764 w 12236823"/>
                  <a:gd name="connsiteY86" fmla="*/ 1559859 h 4155141"/>
                  <a:gd name="connsiteX87" fmla="*/ 7974105 w 12236823"/>
                  <a:gd name="connsiteY87" fmla="*/ 1546411 h 4155141"/>
                  <a:gd name="connsiteX88" fmla="*/ 8256494 w 12236823"/>
                  <a:gd name="connsiteY88" fmla="*/ 1559859 h 4155141"/>
                  <a:gd name="connsiteX89" fmla="*/ 8431305 w 12236823"/>
                  <a:gd name="connsiteY89" fmla="*/ 1600200 h 4155141"/>
                  <a:gd name="connsiteX90" fmla="*/ 8659905 w 12236823"/>
                  <a:gd name="connsiteY90" fmla="*/ 1586753 h 4155141"/>
                  <a:gd name="connsiteX91" fmla="*/ 8700247 w 12236823"/>
                  <a:gd name="connsiteY91" fmla="*/ 1573306 h 4155141"/>
                  <a:gd name="connsiteX92" fmla="*/ 8780929 w 12236823"/>
                  <a:gd name="connsiteY92" fmla="*/ 1559859 h 4155141"/>
                  <a:gd name="connsiteX93" fmla="*/ 8888505 w 12236823"/>
                  <a:gd name="connsiteY93" fmla="*/ 1519517 h 4155141"/>
                  <a:gd name="connsiteX94" fmla="*/ 8969188 w 12236823"/>
                  <a:gd name="connsiteY94" fmla="*/ 1479176 h 4155141"/>
                  <a:gd name="connsiteX95" fmla="*/ 9036423 w 12236823"/>
                  <a:gd name="connsiteY95" fmla="*/ 1452282 h 4155141"/>
                  <a:gd name="connsiteX96" fmla="*/ 9144000 w 12236823"/>
                  <a:gd name="connsiteY96" fmla="*/ 1398494 h 4155141"/>
                  <a:gd name="connsiteX97" fmla="*/ 9224682 w 12236823"/>
                  <a:gd name="connsiteY97" fmla="*/ 1344706 h 4155141"/>
                  <a:gd name="connsiteX98" fmla="*/ 9265023 w 12236823"/>
                  <a:gd name="connsiteY98" fmla="*/ 1317811 h 4155141"/>
                  <a:gd name="connsiteX99" fmla="*/ 9305364 w 12236823"/>
                  <a:gd name="connsiteY99" fmla="*/ 1304364 h 4155141"/>
                  <a:gd name="connsiteX100" fmla="*/ 9386047 w 12236823"/>
                  <a:gd name="connsiteY100" fmla="*/ 1264023 h 4155141"/>
                  <a:gd name="connsiteX101" fmla="*/ 9439835 w 12236823"/>
                  <a:gd name="connsiteY101" fmla="*/ 1223682 h 4155141"/>
                  <a:gd name="connsiteX102" fmla="*/ 9520517 w 12236823"/>
                  <a:gd name="connsiteY102" fmla="*/ 1196788 h 4155141"/>
                  <a:gd name="connsiteX103" fmla="*/ 9641541 w 12236823"/>
                  <a:gd name="connsiteY103" fmla="*/ 1143000 h 4155141"/>
                  <a:gd name="connsiteX104" fmla="*/ 9722223 w 12236823"/>
                  <a:gd name="connsiteY104" fmla="*/ 1116106 h 4155141"/>
                  <a:gd name="connsiteX105" fmla="*/ 9762564 w 12236823"/>
                  <a:gd name="connsiteY105" fmla="*/ 1102659 h 4155141"/>
                  <a:gd name="connsiteX106" fmla="*/ 9829800 w 12236823"/>
                  <a:gd name="connsiteY106" fmla="*/ 1035423 h 4155141"/>
                  <a:gd name="connsiteX107" fmla="*/ 9856694 w 12236823"/>
                  <a:gd name="connsiteY107" fmla="*/ 995082 h 4155141"/>
                  <a:gd name="connsiteX108" fmla="*/ 9897035 w 12236823"/>
                  <a:gd name="connsiteY108" fmla="*/ 968188 h 4155141"/>
                  <a:gd name="connsiteX109" fmla="*/ 9950823 w 12236823"/>
                  <a:gd name="connsiteY109" fmla="*/ 927847 h 4155141"/>
                  <a:gd name="connsiteX110" fmla="*/ 10031505 w 12236823"/>
                  <a:gd name="connsiteY110" fmla="*/ 874059 h 4155141"/>
                  <a:gd name="connsiteX111" fmla="*/ 10098741 w 12236823"/>
                  <a:gd name="connsiteY111" fmla="*/ 820270 h 4155141"/>
                  <a:gd name="connsiteX112" fmla="*/ 10192870 w 12236823"/>
                  <a:gd name="connsiteY112" fmla="*/ 766482 h 4155141"/>
                  <a:gd name="connsiteX113" fmla="*/ 10273552 w 12236823"/>
                  <a:gd name="connsiteY113" fmla="*/ 739588 h 4155141"/>
                  <a:gd name="connsiteX114" fmla="*/ 10663517 w 12236823"/>
                  <a:gd name="connsiteY114" fmla="*/ 726141 h 4155141"/>
                  <a:gd name="connsiteX115" fmla="*/ 10703858 w 12236823"/>
                  <a:gd name="connsiteY115" fmla="*/ 712694 h 4155141"/>
                  <a:gd name="connsiteX116" fmla="*/ 10824882 w 12236823"/>
                  <a:gd name="connsiteY116" fmla="*/ 632011 h 4155141"/>
                  <a:gd name="connsiteX117" fmla="*/ 10905564 w 12236823"/>
                  <a:gd name="connsiteY117" fmla="*/ 591670 h 4155141"/>
                  <a:gd name="connsiteX118" fmla="*/ 10999694 w 12236823"/>
                  <a:gd name="connsiteY118" fmla="*/ 524435 h 4155141"/>
                  <a:gd name="connsiteX119" fmla="*/ 11040035 w 12236823"/>
                  <a:gd name="connsiteY119" fmla="*/ 510988 h 4155141"/>
                  <a:gd name="connsiteX120" fmla="*/ 11080376 w 12236823"/>
                  <a:gd name="connsiteY120" fmla="*/ 484094 h 4155141"/>
                  <a:gd name="connsiteX121" fmla="*/ 11161058 w 12236823"/>
                  <a:gd name="connsiteY121" fmla="*/ 457200 h 4155141"/>
                  <a:gd name="connsiteX122" fmla="*/ 11282082 w 12236823"/>
                  <a:gd name="connsiteY122" fmla="*/ 470647 h 4155141"/>
                  <a:gd name="connsiteX123" fmla="*/ 11335870 w 12236823"/>
                  <a:gd name="connsiteY123" fmla="*/ 484094 h 4155141"/>
                  <a:gd name="connsiteX124" fmla="*/ 11524129 w 12236823"/>
                  <a:gd name="connsiteY124" fmla="*/ 470647 h 4155141"/>
                  <a:gd name="connsiteX125" fmla="*/ 11577917 w 12236823"/>
                  <a:gd name="connsiteY125" fmla="*/ 443753 h 4155141"/>
                  <a:gd name="connsiteX126" fmla="*/ 11698941 w 12236823"/>
                  <a:gd name="connsiteY126" fmla="*/ 376517 h 4155141"/>
                  <a:gd name="connsiteX127" fmla="*/ 11725835 w 12236823"/>
                  <a:gd name="connsiteY127" fmla="*/ 336176 h 4155141"/>
                  <a:gd name="connsiteX128" fmla="*/ 11766176 w 12236823"/>
                  <a:gd name="connsiteY128" fmla="*/ 309282 h 4155141"/>
                  <a:gd name="connsiteX129" fmla="*/ 11779623 w 12236823"/>
                  <a:gd name="connsiteY129" fmla="*/ 268941 h 4155141"/>
                  <a:gd name="connsiteX130" fmla="*/ 11819964 w 12236823"/>
                  <a:gd name="connsiteY130" fmla="*/ 242047 h 4155141"/>
                  <a:gd name="connsiteX131" fmla="*/ 11900647 w 12236823"/>
                  <a:gd name="connsiteY131" fmla="*/ 188259 h 4155141"/>
                  <a:gd name="connsiteX132" fmla="*/ 11967882 w 12236823"/>
                  <a:gd name="connsiteY132" fmla="*/ 134470 h 4155141"/>
                  <a:gd name="connsiteX133" fmla="*/ 12021670 w 12236823"/>
                  <a:gd name="connsiteY133" fmla="*/ 94129 h 4155141"/>
                  <a:gd name="connsiteX134" fmla="*/ 12102352 w 12236823"/>
                  <a:gd name="connsiteY134" fmla="*/ 40341 h 4155141"/>
                  <a:gd name="connsiteX135" fmla="*/ 12156141 w 12236823"/>
                  <a:gd name="connsiteY135" fmla="*/ 26894 h 4155141"/>
                  <a:gd name="connsiteX136" fmla="*/ 12236823 w 12236823"/>
                  <a:gd name="connsiteY136" fmla="*/ 0 h 4155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236823" h="4155141">
                    <a:moveTo>
                      <a:pt x="0" y="4155141"/>
                    </a:moveTo>
                    <a:cubicBezTo>
                      <a:pt x="31376" y="4132729"/>
                      <a:pt x="64020" y="4111993"/>
                      <a:pt x="94129" y="4087906"/>
                    </a:cubicBezTo>
                    <a:cubicBezTo>
                      <a:pt x="108979" y="4076026"/>
                      <a:pt x="118995" y="4058618"/>
                      <a:pt x="134470" y="4047564"/>
                    </a:cubicBezTo>
                    <a:cubicBezTo>
                      <a:pt x="150782" y="4035913"/>
                      <a:pt x="170735" y="4030405"/>
                      <a:pt x="188258" y="4020670"/>
                    </a:cubicBezTo>
                    <a:cubicBezTo>
                      <a:pt x="211106" y="4007977"/>
                      <a:pt x="233747" y="3994827"/>
                      <a:pt x="255494" y="3980329"/>
                    </a:cubicBezTo>
                    <a:cubicBezTo>
                      <a:pt x="274142" y="3967897"/>
                      <a:pt x="289823" y="3951107"/>
                      <a:pt x="309282" y="3939988"/>
                    </a:cubicBezTo>
                    <a:cubicBezTo>
                      <a:pt x="386469" y="3895881"/>
                      <a:pt x="313300" y="3963534"/>
                      <a:pt x="389964" y="3899647"/>
                    </a:cubicBezTo>
                    <a:cubicBezTo>
                      <a:pt x="404573" y="3887473"/>
                      <a:pt x="415696" y="3871480"/>
                      <a:pt x="430305" y="3859306"/>
                    </a:cubicBezTo>
                    <a:cubicBezTo>
                      <a:pt x="488000" y="3811226"/>
                      <a:pt x="457418" y="3856354"/>
                      <a:pt x="510988" y="3792070"/>
                    </a:cubicBezTo>
                    <a:cubicBezTo>
                      <a:pt x="521334" y="3779655"/>
                      <a:pt x="525719" y="3762371"/>
                      <a:pt x="537882" y="3751729"/>
                    </a:cubicBezTo>
                    <a:cubicBezTo>
                      <a:pt x="562207" y="3730444"/>
                      <a:pt x="595708" y="3720797"/>
                      <a:pt x="618564" y="3697941"/>
                    </a:cubicBezTo>
                    <a:cubicBezTo>
                      <a:pt x="632011" y="3684494"/>
                      <a:pt x="641896" y="3666105"/>
                      <a:pt x="658905" y="3657600"/>
                    </a:cubicBezTo>
                    <a:cubicBezTo>
                      <a:pt x="679348" y="3647379"/>
                      <a:pt x="703729" y="3648635"/>
                      <a:pt x="726141" y="3644153"/>
                    </a:cubicBezTo>
                    <a:cubicBezTo>
                      <a:pt x="739588" y="3648635"/>
                      <a:pt x="753804" y="3651261"/>
                      <a:pt x="766482" y="3657600"/>
                    </a:cubicBezTo>
                    <a:cubicBezTo>
                      <a:pt x="780937" y="3664828"/>
                      <a:pt x="790678" y="3683760"/>
                      <a:pt x="806823" y="3684494"/>
                    </a:cubicBezTo>
                    <a:lnTo>
                      <a:pt x="1062317" y="3671047"/>
                    </a:lnTo>
                    <a:cubicBezTo>
                      <a:pt x="1084729" y="3662082"/>
                      <a:pt x="1106951" y="3652628"/>
                      <a:pt x="1129552" y="3644153"/>
                    </a:cubicBezTo>
                    <a:cubicBezTo>
                      <a:pt x="1142824" y="3639176"/>
                      <a:pt x="1156865" y="3636290"/>
                      <a:pt x="1169894" y="3630706"/>
                    </a:cubicBezTo>
                    <a:cubicBezTo>
                      <a:pt x="1188319" y="3622809"/>
                      <a:pt x="1205257" y="3611708"/>
                      <a:pt x="1223682" y="3603811"/>
                    </a:cubicBezTo>
                    <a:cubicBezTo>
                      <a:pt x="1250688" y="3592237"/>
                      <a:pt x="1290518" y="3583740"/>
                      <a:pt x="1317811" y="3576917"/>
                    </a:cubicBezTo>
                    <a:cubicBezTo>
                      <a:pt x="1353774" y="3582911"/>
                      <a:pt x="1428143" y="3594414"/>
                      <a:pt x="1465729" y="3603811"/>
                    </a:cubicBezTo>
                    <a:cubicBezTo>
                      <a:pt x="1479480" y="3607249"/>
                      <a:pt x="1492798" y="3612282"/>
                      <a:pt x="1506070" y="3617259"/>
                    </a:cubicBezTo>
                    <a:cubicBezTo>
                      <a:pt x="1529570" y="3626072"/>
                      <a:pt x="1632683" y="3670121"/>
                      <a:pt x="1653988" y="3671047"/>
                    </a:cubicBezTo>
                    <a:lnTo>
                      <a:pt x="1963270" y="3684494"/>
                    </a:lnTo>
                    <a:cubicBezTo>
                      <a:pt x="2052917" y="3680012"/>
                      <a:pt x="2143044" y="3681335"/>
                      <a:pt x="2232211" y="3671047"/>
                    </a:cubicBezTo>
                    <a:cubicBezTo>
                      <a:pt x="2260373" y="3667798"/>
                      <a:pt x="2285391" y="3651029"/>
                      <a:pt x="2312894" y="3644153"/>
                    </a:cubicBezTo>
                    <a:lnTo>
                      <a:pt x="2366682" y="3630706"/>
                    </a:lnTo>
                    <a:cubicBezTo>
                      <a:pt x="2401283" y="3526901"/>
                      <a:pt x="2350043" y="3653104"/>
                      <a:pt x="2420470" y="3563470"/>
                    </a:cubicBezTo>
                    <a:cubicBezTo>
                      <a:pt x="2460409" y="3512638"/>
                      <a:pt x="2482337" y="3447818"/>
                      <a:pt x="2528047" y="3402106"/>
                    </a:cubicBezTo>
                    <a:cubicBezTo>
                      <a:pt x="2537012" y="3393141"/>
                      <a:pt x="2547334" y="3385354"/>
                      <a:pt x="2554941" y="3375211"/>
                    </a:cubicBezTo>
                    <a:cubicBezTo>
                      <a:pt x="2574334" y="3349353"/>
                      <a:pt x="2585873" y="3317385"/>
                      <a:pt x="2608729" y="3294529"/>
                    </a:cubicBezTo>
                    <a:cubicBezTo>
                      <a:pt x="2622176" y="3281082"/>
                      <a:pt x="2634059" y="3265863"/>
                      <a:pt x="2649070" y="3254188"/>
                    </a:cubicBezTo>
                    <a:cubicBezTo>
                      <a:pt x="2674584" y="3234344"/>
                      <a:pt x="2729752" y="3200400"/>
                      <a:pt x="2729752" y="3200400"/>
                    </a:cubicBezTo>
                    <a:cubicBezTo>
                      <a:pt x="2958141" y="3213835"/>
                      <a:pt x="3033996" y="3225961"/>
                      <a:pt x="3281082" y="3200400"/>
                    </a:cubicBezTo>
                    <a:cubicBezTo>
                      <a:pt x="3305092" y="3197916"/>
                      <a:pt x="3325716" y="3181981"/>
                      <a:pt x="3348317" y="3173506"/>
                    </a:cubicBezTo>
                    <a:cubicBezTo>
                      <a:pt x="3361589" y="3168529"/>
                      <a:pt x="3375211" y="3164541"/>
                      <a:pt x="3388658" y="3160059"/>
                    </a:cubicBezTo>
                    <a:cubicBezTo>
                      <a:pt x="3406588" y="3146612"/>
                      <a:pt x="3423442" y="3131595"/>
                      <a:pt x="3442447" y="3119717"/>
                    </a:cubicBezTo>
                    <a:cubicBezTo>
                      <a:pt x="3459446" y="3109093"/>
                      <a:pt x="3480721" y="3105517"/>
                      <a:pt x="3496235" y="3092823"/>
                    </a:cubicBezTo>
                    <a:cubicBezTo>
                      <a:pt x="3496240" y="3092819"/>
                      <a:pt x="3605090" y="2983968"/>
                      <a:pt x="3630705" y="2958353"/>
                    </a:cubicBezTo>
                    <a:cubicBezTo>
                      <a:pt x="3639670" y="2949388"/>
                      <a:pt x="3645573" y="2935468"/>
                      <a:pt x="3657600" y="2931459"/>
                    </a:cubicBezTo>
                    <a:cubicBezTo>
                      <a:pt x="3671047" y="2926976"/>
                      <a:pt x="3685263" y="2924350"/>
                      <a:pt x="3697941" y="2918011"/>
                    </a:cubicBezTo>
                    <a:cubicBezTo>
                      <a:pt x="3712396" y="2910783"/>
                      <a:pt x="3723427" y="2897483"/>
                      <a:pt x="3738282" y="2891117"/>
                    </a:cubicBezTo>
                    <a:cubicBezTo>
                      <a:pt x="3755269" y="2883837"/>
                      <a:pt x="3774141" y="2882152"/>
                      <a:pt x="3792070" y="2877670"/>
                    </a:cubicBezTo>
                    <a:cubicBezTo>
                      <a:pt x="4057810" y="2894279"/>
                      <a:pt x="4031162" y="2899973"/>
                      <a:pt x="4343400" y="2877670"/>
                    </a:cubicBezTo>
                    <a:cubicBezTo>
                      <a:pt x="4357538" y="2876660"/>
                      <a:pt x="4369990" y="2867661"/>
                      <a:pt x="4383741" y="2864223"/>
                    </a:cubicBezTo>
                    <a:cubicBezTo>
                      <a:pt x="4405914" y="2858680"/>
                      <a:pt x="4428665" y="2855734"/>
                      <a:pt x="4450976" y="2850776"/>
                    </a:cubicBezTo>
                    <a:cubicBezTo>
                      <a:pt x="4621876" y="2812798"/>
                      <a:pt x="4369230" y="2864435"/>
                      <a:pt x="4572000" y="2823882"/>
                    </a:cubicBezTo>
                    <a:cubicBezTo>
                      <a:pt x="4589929" y="2810435"/>
                      <a:pt x="4606197" y="2794425"/>
                      <a:pt x="4625788" y="2783541"/>
                    </a:cubicBezTo>
                    <a:cubicBezTo>
                      <a:pt x="4646888" y="2771819"/>
                      <a:pt x="4670422" y="2765122"/>
                      <a:pt x="4693023" y="2756647"/>
                    </a:cubicBezTo>
                    <a:cubicBezTo>
                      <a:pt x="4706295" y="2751670"/>
                      <a:pt x="4720973" y="2750084"/>
                      <a:pt x="4733364" y="2743200"/>
                    </a:cubicBezTo>
                    <a:cubicBezTo>
                      <a:pt x="4796048" y="2708376"/>
                      <a:pt x="4813598" y="2687036"/>
                      <a:pt x="4867835" y="2649070"/>
                    </a:cubicBezTo>
                    <a:cubicBezTo>
                      <a:pt x="4894315" y="2630534"/>
                      <a:pt x="4925661" y="2618138"/>
                      <a:pt x="4948517" y="2595282"/>
                    </a:cubicBezTo>
                    <a:cubicBezTo>
                      <a:pt x="4961964" y="2581835"/>
                      <a:pt x="4974249" y="2567115"/>
                      <a:pt x="4988858" y="2554941"/>
                    </a:cubicBezTo>
                    <a:cubicBezTo>
                      <a:pt x="5001274" y="2544595"/>
                      <a:pt x="5016784" y="2538393"/>
                      <a:pt x="5029200" y="2528047"/>
                    </a:cubicBezTo>
                    <a:cubicBezTo>
                      <a:pt x="5043809" y="2515873"/>
                      <a:pt x="5054328" y="2499116"/>
                      <a:pt x="5069541" y="2487706"/>
                    </a:cubicBezTo>
                    <a:cubicBezTo>
                      <a:pt x="5089040" y="2473082"/>
                      <a:pt x="5163194" y="2431418"/>
                      <a:pt x="5190564" y="2420470"/>
                    </a:cubicBezTo>
                    <a:cubicBezTo>
                      <a:pt x="5216885" y="2409941"/>
                      <a:pt x="5271247" y="2393576"/>
                      <a:pt x="5271247" y="2393576"/>
                    </a:cubicBezTo>
                    <a:cubicBezTo>
                      <a:pt x="5396183" y="2424810"/>
                      <a:pt x="5240864" y="2387499"/>
                      <a:pt x="5405717" y="2420470"/>
                    </a:cubicBezTo>
                    <a:cubicBezTo>
                      <a:pt x="5423839" y="2424094"/>
                      <a:pt x="5441239" y="2431107"/>
                      <a:pt x="5459505" y="2433917"/>
                    </a:cubicBezTo>
                    <a:cubicBezTo>
                      <a:pt x="5736335" y="2476506"/>
                      <a:pt x="5465786" y="2424415"/>
                      <a:pt x="5647764" y="2460811"/>
                    </a:cubicBezTo>
                    <a:cubicBezTo>
                      <a:pt x="5683623" y="2456329"/>
                      <a:pt x="5721504" y="2460053"/>
                      <a:pt x="5755341" y="2447364"/>
                    </a:cubicBezTo>
                    <a:cubicBezTo>
                      <a:pt x="5858740" y="2408590"/>
                      <a:pt x="5849251" y="2376903"/>
                      <a:pt x="5930152" y="2326341"/>
                    </a:cubicBezTo>
                    <a:cubicBezTo>
                      <a:pt x="5942172" y="2318828"/>
                      <a:pt x="5957047" y="2317376"/>
                      <a:pt x="5970494" y="2312894"/>
                    </a:cubicBezTo>
                    <a:cubicBezTo>
                      <a:pt x="5988423" y="2299447"/>
                      <a:pt x="6006045" y="2285580"/>
                      <a:pt x="6024282" y="2272553"/>
                    </a:cubicBezTo>
                    <a:cubicBezTo>
                      <a:pt x="6037433" y="2263159"/>
                      <a:pt x="6052003" y="2255755"/>
                      <a:pt x="6064623" y="2245659"/>
                    </a:cubicBezTo>
                    <a:cubicBezTo>
                      <a:pt x="6074523" y="2237739"/>
                      <a:pt x="6081374" y="2226371"/>
                      <a:pt x="6091517" y="2218764"/>
                    </a:cubicBezTo>
                    <a:cubicBezTo>
                      <a:pt x="6117375" y="2199370"/>
                      <a:pt x="6145306" y="2182905"/>
                      <a:pt x="6172200" y="2164976"/>
                    </a:cubicBezTo>
                    <a:lnTo>
                      <a:pt x="6212541" y="2138082"/>
                    </a:lnTo>
                    <a:cubicBezTo>
                      <a:pt x="6225988" y="2129117"/>
                      <a:pt x="6237550" y="2116299"/>
                      <a:pt x="6252882" y="2111188"/>
                    </a:cubicBezTo>
                    <a:cubicBezTo>
                      <a:pt x="6354280" y="2077389"/>
                      <a:pt x="6229294" y="2122982"/>
                      <a:pt x="6333564" y="2070847"/>
                    </a:cubicBezTo>
                    <a:cubicBezTo>
                      <a:pt x="6346242" y="2064508"/>
                      <a:pt x="6360877" y="2062984"/>
                      <a:pt x="6373905" y="2057400"/>
                    </a:cubicBezTo>
                    <a:cubicBezTo>
                      <a:pt x="6392330" y="2049504"/>
                      <a:pt x="6409764" y="2039471"/>
                      <a:pt x="6427694" y="2030506"/>
                    </a:cubicBezTo>
                    <a:cubicBezTo>
                      <a:pt x="6536341" y="2048614"/>
                      <a:pt x="6482508" y="2035331"/>
                      <a:pt x="6589058" y="2070847"/>
                    </a:cubicBezTo>
                    <a:lnTo>
                      <a:pt x="6629400" y="2084294"/>
                    </a:lnTo>
                    <a:lnTo>
                      <a:pt x="6669741" y="2097741"/>
                    </a:lnTo>
                    <a:cubicBezTo>
                      <a:pt x="6754906" y="2093259"/>
                      <a:pt x="6840303" y="2092015"/>
                      <a:pt x="6925235" y="2084294"/>
                    </a:cubicBezTo>
                    <a:cubicBezTo>
                      <a:pt x="6975504" y="2079724"/>
                      <a:pt x="6972156" y="2054110"/>
                      <a:pt x="7019364" y="2030506"/>
                    </a:cubicBezTo>
                    <a:cubicBezTo>
                      <a:pt x="7035894" y="2022241"/>
                      <a:pt x="7055223" y="2021541"/>
                      <a:pt x="7073152" y="2017059"/>
                    </a:cubicBezTo>
                    <a:cubicBezTo>
                      <a:pt x="7152341" y="1937870"/>
                      <a:pt x="7015912" y="2066281"/>
                      <a:pt x="7180729" y="1963270"/>
                    </a:cubicBezTo>
                    <a:cubicBezTo>
                      <a:pt x="7196588" y="1953358"/>
                      <a:pt x="7293412" y="1894308"/>
                      <a:pt x="7328647" y="1869141"/>
                    </a:cubicBezTo>
                    <a:cubicBezTo>
                      <a:pt x="7410112" y="1810952"/>
                      <a:pt x="7351978" y="1844029"/>
                      <a:pt x="7436223" y="1801906"/>
                    </a:cubicBezTo>
                    <a:cubicBezTo>
                      <a:pt x="7482991" y="1755136"/>
                      <a:pt x="7460169" y="1774442"/>
                      <a:pt x="7543800" y="1721223"/>
                    </a:cubicBezTo>
                    <a:cubicBezTo>
                      <a:pt x="7599385" y="1685851"/>
                      <a:pt x="7616643" y="1674530"/>
                      <a:pt x="7678270" y="1653988"/>
                    </a:cubicBezTo>
                    <a:cubicBezTo>
                      <a:pt x="7695803" y="1648144"/>
                      <a:pt x="7714129" y="1645023"/>
                      <a:pt x="7732058" y="1640541"/>
                    </a:cubicBezTo>
                    <a:cubicBezTo>
                      <a:pt x="7809587" y="1588856"/>
                      <a:pt x="7734797" y="1633605"/>
                      <a:pt x="7812741" y="1600200"/>
                    </a:cubicBezTo>
                    <a:cubicBezTo>
                      <a:pt x="7831166" y="1592304"/>
                      <a:pt x="7847512" y="1579645"/>
                      <a:pt x="7866529" y="1573306"/>
                    </a:cubicBezTo>
                    <a:cubicBezTo>
                      <a:pt x="7888212" y="1566078"/>
                      <a:pt x="7911591" y="1565402"/>
                      <a:pt x="7933764" y="1559859"/>
                    </a:cubicBezTo>
                    <a:cubicBezTo>
                      <a:pt x="7947515" y="1556421"/>
                      <a:pt x="7960658" y="1550894"/>
                      <a:pt x="7974105" y="1546411"/>
                    </a:cubicBezTo>
                    <a:cubicBezTo>
                      <a:pt x="8068235" y="1550894"/>
                      <a:pt x="8162696" y="1550782"/>
                      <a:pt x="8256494" y="1559859"/>
                    </a:cubicBezTo>
                    <a:cubicBezTo>
                      <a:pt x="8340121" y="1567952"/>
                      <a:pt x="8367674" y="1578990"/>
                      <a:pt x="8431305" y="1600200"/>
                    </a:cubicBezTo>
                    <a:cubicBezTo>
                      <a:pt x="8507505" y="1595718"/>
                      <a:pt x="8583952" y="1594348"/>
                      <a:pt x="8659905" y="1586753"/>
                    </a:cubicBezTo>
                    <a:cubicBezTo>
                      <a:pt x="8674009" y="1585343"/>
                      <a:pt x="8686410" y="1576381"/>
                      <a:pt x="8700247" y="1573306"/>
                    </a:cubicBezTo>
                    <a:cubicBezTo>
                      <a:pt x="8726863" y="1567391"/>
                      <a:pt x="8754035" y="1564341"/>
                      <a:pt x="8780929" y="1559859"/>
                    </a:cubicBezTo>
                    <a:cubicBezTo>
                      <a:pt x="8872008" y="1499138"/>
                      <a:pt x="8760562" y="1566041"/>
                      <a:pt x="8888505" y="1519517"/>
                    </a:cubicBezTo>
                    <a:cubicBezTo>
                      <a:pt x="8916763" y="1509241"/>
                      <a:pt x="8941814" y="1491618"/>
                      <a:pt x="8969188" y="1479176"/>
                    </a:cubicBezTo>
                    <a:cubicBezTo>
                      <a:pt x="8991163" y="1469188"/>
                      <a:pt x="9014507" y="1462397"/>
                      <a:pt x="9036423" y="1452282"/>
                    </a:cubicBezTo>
                    <a:cubicBezTo>
                      <a:pt x="9072824" y="1435481"/>
                      <a:pt x="9110642" y="1420733"/>
                      <a:pt x="9144000" y="1398494"/>
                    </a:cubicBezTo>
                    <a:lnTo>
                      <a:pt x="9224682" y="1344706"/>
                    </a:lnTo>
                    <a:cubicBezTo>
                      <a:pt x="9238129" y="1335741"/>
                      <a:pt x="9249691" y="1322922"/>
                      <a:pt x="9265023" y="1317811"/>
                    </a:cubicBezTo>
                    <a:cubicBezTo>
                      <a:pt x="9278470" y="1313329"/>
                      <a:pt x="9292686" y="1310703"/>
                      <a:pt x="9305364" y="1304364"/>
                    </a:cubicBezTo>
                    <a:cubicBezTo>
                      <a:pt x="9409632" y="1252230"/>
                      <a:pt x="9284649" y="1297822"/>
                      <a:pt x="9386047" y="1264023"/>
                    </a:cubicBezTo>
                    <a:cubicBezTo>
                      <a:pt x="9403976" y="1250576"/>
                      <a:pt x="9419789" y="1233705"/>
                      <a:pt x="9439835" y="1223682"/>
                    </a:cubicBezTo>
                    <a:cubicBezTo>
                      <a:pt x="9465191" y="1211004"/>
                      <a:pt x="9496929" y="1212513"/>
                      <a:pt x="9520517" y="1196788"/>
                    </a:cubicBezTo>
                    <a:cubicBezTo>
                      <a:pt x="9584446" y="1154169"/>
                      <a:pt x="9545526" y="1175005"/>
                      <a:pt x="9641541" y="1143000"/>
                    </a:cubicBezTo>
                    <a:lnTo>
                      <a:pt x="9722223" y="1116106"/>
                    </a:lnTo>
                    <a:lnTo>
                      <a:pt x="9762564" y="1102659"/>
                    </a:lnTo>
                    <a:cubicBezTo>
                      <a:pt x="9834279" y="995084"/>
                      <a:pt x="9740155" y="1125067"/>
                      <a:pt x="9829800" y="1035423"/>
                    </a:cubicBezTo>
                    <a:cubicBezTo>
                      <a:pt x="9841228" y="1023995"/>
                      <a:pt x="9845266" y="1006510"/>
                      <a:pt x="9856694" y="995082"/>
                    </a:cubicBezTo>
                    <a:cubicBezTo>
                      <a:pt x="9868122" y="983654"/>
                      <a:pt x="9883884" y="977582"/>
                      <a:pt x="9897035" y="968188"/>
                    </a:cubicBezTo>
                    <a:cubicBezTo>
                      <a:pt x="9915272" y="955161"/>
                      <a:pt x="9932463" y="940699"/>
                      <a:pt x="9950823" y="927847"/>
                    </a:cubicBezTo>
                    <a:cubicBezTo>
                      <a:pt x="9977303" y="909311"/>
                      <a:pt x="10006265" y="894251"/>
                      <a:pt x="10031505" y="874059"/>
                    </a:cubicBezTo>
                    <a:cubicBezTo>
                      <a:pt x="10053917" y="856129"/>
                      <a:pt x="10075780" y="837491"/>
                      <a:pt x="10098741" y="820270"/>
                    </a:cubicBezTo>
                    <a:cubicBezTo>
                      <a:pt x="10126465" y="799477"/>
                      <a:pt x="10160964" y="779244"/>
                      <a:pt x="10192870" y="766482"/>
                    </a:cubicBezTo>
                    <a:cubicBezTo>
                      <a:pt x="10219191" y="755954"/>
                      <a:pt x="10245220" y="740565"/>
                      <a:pt x="10273552" y="739588"/>
                    </a:cubicBezTo>
                    <a:lnTo>
                      <a:pt x="10663517" y="726141"/>
                    </a:lnTo>
                    <a:cubicBezTo>
                      <a:pt x="10676964" y="721659"/>
                      <a:pt x="10691467" y="719578"/>
                      <a:pt x="10703858" y="712694"/>
                    </a:cubicBezTo>
                    <a:cubicBezTo>
                      <a:pt x="10703890" y="712676"/>
                      <a:pt x="10804696" y="645469"/>
                      <a:pt x="10824882" y="632011"/>
                    </a:cubicBezTo>
                    <a:cubicBezTo>
                      <a:pt x="10940485" y="554941"/>
                      <a:pt x="10794226" y="647339"/>
                      <a:pt x="10905564" y="591670"/>
                    </a:cubicBezTo>
                    <a:cubicBezTo>
                      <a:pt x="10947182" y="570861"/>
                      <a:pt x="10957066" y="548794"/>
                      <a:pt x="10999694" y="524435"/>
                    </a:cubicBezTo>
                    <a:cubicBezTo>
                      <a:pt x="11012001" y="517403"/>
                      <a:pt x="11027357" y="517327"/>
                      <a:pt x="11040035" y="510988"/>
                    </a:cubicBezTo>
                    <a:cubicBezTo>
                      <a:pt x="11054490" y="503760"/>
                      <a:pt x="11065608" y="490658"/>
                      <a:pt x="11080376" y="484094"/>
                    </a:cubicBezTo>
                    <a:cubicBezTo>
                      <a:pt x="11106281" y="472580"/>
                      <a:pt x="11161058" y="457200"/>
                      <a:pt x="11161058" y="457200"/>
                    </a:cubicBezTo>
                    <a:cubicBezTo>
                      <a:pt x="11201399" y="461682"/>
                      <a:pt x="11241964" y="464475"/>
                      <a:pt x="11282082" y="470647"/>
                    </a:cubicBezTo>
                    <a:cubicBezTo>
                      <a:pt x="11300348" y="473457"/>
                      <a:pt x="11317389" y="484094"/>
                      <a:pt x="11335870" y="484094"/>
                    </a:cubicBezTo>
                    <a:cubicBezTo>
                      <a:pt x="11398783" y="484094"/>
                      <a:pt x="11461376" y="475129"/>
                      <a:pt x="11524129" y="470647"/>
                    </a:cubicBezTo>
                    <a:cubicBezTo>
                      <a:pt x="11542058" y="461682"/>
                      <a:pt x="11560728" y="454066"/>
                      <a:pt x="11577917" y="443753"/>
                    </a:cubicBezTo>
                    <a:cubicBezTo>
                      <a:pt x="11693513" y="374395"/>
                      <a:pt x="11617797" y="403565"/>
                      <a:pt x="11698941" y="376517"/>
                    </a:cubicBezTo>
                    <a:cubicBezTo>
                      <a:pt x="11707906" y="363070"/>
                      <a:pt x="11714407" y="347604"/>
                      <a:pt x="11725835" y="336176"/>
                    </a:cubicBezTo>
                    <a:cubicBezTo>
                      <a:pt x="11737263" y="324748"/>
                      <a:pt x="11756080" y="321902"/>
                      <a:pt x="11766176" y="309282"/>
                    </a:cubicBezTo>
                    <a:cubicBezTo>
                      <a:pt x="11775031" y="298214"/>
                      <a:pt x="11770768" y="280009"/>
                      <a:pt x="11779623" y="268941"/>
                    </a:cubicBezTo>
                    <a:cubicBezTo>
                      <a:pt x="11789719" y="256321"/>
                      <a:pt x="11807549" y="252393"/>
                      <a:pt x="11819964" y="242047"/>
                    </a:cubicBezTo>
                    <a:cubicBezTo>
                      <a:pt x="11887116" y="186087"/>
                      <a:pt x="11829751" y="211890"/>
                      <a:pt x="11900647" y="188259"/>
                    </a:cubicBezTo>
                    <a:cubicBezTo>
                      <a:pt x="11945621" y="143283"/>
                      <a:pt x="11908512" y="176877"/>
                      <a:pt x="11967882" y="134470"/>
                    </a:cubicBezTo>
                    <a:cubicBezTo>
                      <a:pt x="11986119" y="121443"/>
                      <a:pt x="12003310" y="106981"/>
                      <a:pt x="12021670" y="94129"/>
                    </a:cubicBezTo>
                    <a:cubicBezTo>
                      <a:pt x="12048150" y="75593"/>
                      <a:pt x="12070994" y="48180"/>
                      <a:pt x="12102352" y="40341"/>
                    </a:cubicBezTo>
                    <a:cubicBezTo>
                      <a:pt x="12120282" y="35859"/>
                      <a:pt x="12138439" y="32205"/>
                      <a:pt x="12156141" y="26894"/>
                    </a:cubicBezTo>
                    <a:cubicBezTo>
                      <a:pt x="12183294" y="18748"/>
                      <a:pt x="12236823" y="0"/>
                      <a:pt x="12236823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8010CF2-E55C-4EB0-9632-5C1B03C6F0AF}"/>
                  </a:ext>
                </a:extLst>
              </p:cNvPr>
              <p:cNvSpPr/>
              <p:nvPr/>
            </p:nvSpPr>
            <p:spPr>
              <a:xfrm>
                <a:off x="2877671" y="3550024"/>
                <a:ext cx="9520517" cy="3213847"/>
              </a:xfrm>
              <a:custGeom>
                <a:avLst/>
                <a:gdLst>
                  <a:gd name="connsiteX0" fmla="*/ 0 w 9520517"/>
                  <a:gd name="connsiteY0" fmla="*/ 3213847 h 3213847"/>
                  <a:gd name="connsiteX1" fmla="*/ 53788 w 9520517"/>
                  <a:gd name="connsiteY1" fmla="*/ 3146611 h 3213847"/>
                  <a:gd name="connsiteX2" fmla="*/ 94129 w 9520517"/>
                  <a:gd name="connsiteY2" fmla="*/ 3119717 h 3213847"/>
                  <a:gd name="connsiteX3" fmla="*/ 134470 w 9520517"/>
                  <a:gd name="connsiteY3" fmla="*/ 3065929 h 3213847"/>
                  <a:gd name="connsiteX4" fmla="*/ 174811 w 9520517"/>
                  <a:gd name="connsiteY4" fmla="*/ 3039035 h 3213847"/>
                  <a:gd name="connsiteX5" fmla="*/ 228600 w 9520517"/>
                  <a:gd name="connsiteY5" fmla="*/ 2998694 h 3213847"/>
                  <a:gd name="connsiteX6" fmla="*/ 268941 w 9520517"/>
                  <a:gd name="connsiteY6" fmla="*/ 2971800 h 3213847"/>
                  <a:gd name="connsiteX7" fmla="*/ 376517 w 9520517"/>
                  <a:gd name="connsiteY7" fmla="*/ 2891117 h 3213847"/>
                  <a:gd name="connsiteX8" fmla="*/ 430305 w 9520517"/>
                  <a:gd name="connsiteY8" fmla="*/ 2864223 h 3213847"/>
                  <a:gd name="connsiteX9" fmla="*/ 510988 w 9520517"/>
                  <a:gd name="connsiteY9" fmla="*/ 2837329 h 3213847"/>
                  <a:gd name="connsiteX10" fmla="*/ 564776 w 9520517"/>
                  <a:gd name="connsiteY10" fmla="*/ 2810435 h 3213847"/>
                  <a:gd name="connsiteX11" fmla="*/ 618564 w 9520517"/>
                  <a:gd name="connsiteY11" fmla="*/ 2796988 h 3213847"/>
                  <a:gd name="connsiteX12" fmla="*/ 658905 w 9520517"/>
                  <a:gd name="connsiteY12" fmla="*/ 2783541 h 3213847"/>
                  <a:gd name="connsiteX13" fmla="*/ 820270 w 9520517"/>
                  <a:gd name="connsiteY13" fmla="*/ 2796988 h 3213847"/>
                  <a:gd name="connsiteX14" fmla="*/ 874058 w 9520517"/>
                  <a:gd name="connsiteY14" fmla="*/ 2823882 h 3213847"/>
                  <a:gd name="connsiteX15" fmla="*/ 914400 w 9520517"/>
                  <a:gd name="connsiteY15" fmla="*/ 2837329 h 3213847"/>
                  <a:gd name="connsiteX16" fmla="*/ 995082 w 9520517"/>
                  <a:gd name="connsiteY16" fmla="*/ 2850776 h 3213847"/>
                  <a:gd name="connsiteX17" fmla="*/ 1089211 w 9520517"/>
                  <a:gd name="connsiteY17" fmla="*/ 2877670 h 3213847"/>
                  <a:gd name="connsiteX18" fmla="*/ 1156447 w 9520517"/>
                  <a:gd name="connsiteY18" fmla="*/ 2891117 h 3213847"/>
                  <a:gd name="connsiteX19" fmla="*/ 1465729 w 9520517"/>
                  <a:gd name="connsiteY19" fmla="*/ 2877670 h 3213847"/>
                  <a:gd name="connsiteX20" fmla="*/ 1506070 w 9520517"/>
                  <a:gd name="connsiteY20" fmla="*/ 2864223 h 3213847"/>
                  <a:gd name="connsiteX21" fmla="*/ 1559858 w 9520517"/>
                  <a:gd name="connsiteY21" fmla="*/ 2850776 h 3213847"/>
                  <a:gd name="connsiteX22" fmla="*/ 1613647 w 9520517"/>
                  <a:gd name="connsiteY22" fmla="*/ 2823882 h 3213847"/>
                  <a:gd name="connsiteX23" fmla="*/ 1653988 w 9520517"/>
                  <a:gd name="connsiteY23" fmla="*/ 2810435 h 3213847"/>
                  <a:gd name="connsiteX24" fmla="*/ 1707776 w 9520517"/>
                  <a:gd name="connsiteY24" fmla="*/ 2770094 h 3213847"/>
                  <a:gd name="connsiteX25" fmla="*/ 1761564 w 9520517"/>
                  <a:gd name="connsiteY25" fmla="*/ 2743200 h 3213847"/>
                  <a:gd name="connsiteX26" fmla="*/ 1788458 w 9520517"/>
                  <a:gd name="connsiteY26" fmla="*/ 2702858 h 3213847"/>
                  <a:gd name="connsiteX27" fmla="*/ 1869141 w 9520517"/>
                  <a:gd name="connsiteY27" fmla="*/ 2649070 h 3213847"/>
                  <a:gd name="connsiteX28" fmla="*/ 1990164 w 9520517"/>
                  <a:gd name="connsiteY28" fmla="*/ 2501152 h 3213847"/>
                  <a:gd name="connsiteX29" fmla="*/ 2030505 w 9520517"/>
                  <a:gd name="connsiteY29" fmla="*/ 2474258 h 3213847"/>
                  <a:gd name="connsiteX30" fmla="*/ 2111188 w 9520517"/>
                  <a:gd name="connsiteY30" fmla="*/ 2447364 h 3213847"/>
                  <a:gd name="connsiteX31" fmla="*/ 2259105 w 9520517"/>
                  <a:gd name="connsiteY31" fmla="*/ 2407023 h 3213847"/>
                  <a:gd name="connsiteX32" fmla="*/ 2622176 w 9520517"/>
                  <a:gd name="connsiteY32" fmla="*/ 2393576 h 3213847"/>
                  <a:gd name="connsiteX33" fmla="*/ 2675964 w 9520517"/>
                  <a:gd name="connsiteY33" fmla="*/ 2380129 h 3213847"/>
                  <a:gd name="connsiteX34" fmla="*/ 2756647 w 9520517"/>
                  <a:gd name="connsiteY34" fmla="*/ 2353235 h 3213847"/>
                  <a:gd name="connsiteX35" fmla="*/ 2850776 w 9520517"/>
                  <a:gd name="connsiteY35" fmla="*/ 2326341 h 3213847"/>
                  <a:gd name="connsiteX36" fmla="*/ 2944905 w 9520517"/>
                  <a:gd name="connsiteY36" fmla="*/ 2286000 h 3213847"/>
                  <a:gd name="connsiteX37" fmla="*/ 3039035 w 9520517"/>
                  <a:gd name="connsiteY37" fmla="*/ 2218764 h 3213847"/>
                  <a:gd name="connsiteX38" fmla="*/ 3119717 w 9520517"/>
                  <a:gd name="connsiteY38" fmla="*/ 2164976 h 3213847"/>
                  <a:gd name="connsiteX39" fmla="*/ 3213847 w 9520517"/>
                  <a:gd name="connsiteY39" fmla="*/ 2097741 h 3213847"/>
                  <a:gd name="connsiteX40" fmla="*/ 3254188 w 9520517"/>
                  <a:gd name="connsiteY40" fmla="*/ 2043952 h 3213847"/>
                  <a:gd name="connsiteX41" fmla="*/ 3307976 w 9520517"/>
                  <a:gd name="connsiteY41" fmla="*/ 1990164 h 3213847"/>
                  <a:gd name="connsiteX42" fmla="*/ 3334870 w 9520517"/>
                  <a:gd name="connsiteY42" fmla="*/ 1936376 h 3213847"/>
                  <a:gd name="connsiteX43" fmla="*/ 3375211 w 9520517"/>
                  <a:gd name="connsiteY43" fmla="*/ 1909482 h 3213847"/>
                  <a:gd name="connsiteX44" fmla="*/ 3415553 w 9520517"/>
                  <a:gd name="connsiteY44" fmla="*/ 1869141 h 3213847"/>
                  <a:gd name="connsiteX45" fmla="*/ 3469341 w 9520517"/>
                  <a:gd name="connsiteY45" fmla="*/ 1828800 h 3213847"/>
                  <a:gd name="connsiteX46" fmla="*/ 3550023 w 9520517"/>
                  <a:gd name="connsiteY46" fmla="*/ 1788458 h 3213847"/>
                  <a:gd name="connsiteX47" fmla="*/ 3966882 w 9520517"/>
                  <a:gd name="connsiteY47" fmla="*/ 1775011 h 3213847"/>
                  <a:gd name="connsiteX48" fmla="*/ 4007223 w 9520517"/>
                  <a:gd name="connsiteY48" fmla="*/ 1761564 h 3213847"/>
                  <a:gd name="connsiteX49" fmla="*/ 4061011 w 9520517"/>
                  <a:gd name="connsiteY49" fmla="*/ 1734670 h 3213847"/>
                  <a:gd name="connsiteX50" fmla="*/ 4182035 w 9520517"/>
                  <a:gd name="connsiteY50" fmla="*/ 1707776 h 3213847"/>
                  <a:gd name="connsiteX51" fmla="*/ 4235823 w 9520517"/>
                  <a:gd name="connsiteY51" fmla="*/ 1680882 h 3213847"/>
                  <a:gd name="connsiteX52" fmla="*/ 4477870 w 9520517"/>
                  <a:gd name="connsiteY52" fmla="*/ 1694329 h 3213847"/>
                  <a:gd name="connsiteX53" fmla="*/ 4572000 w 9520517"/>
                  <a:gd name="connsiteY53" fmla="*/ 1721223 h 3213847"/>
                  <a:gd name="connsiteX54" fmla="*/ 4908176 w 9520517"/>
                  <a:gd name="connsiteY54" fmla="*/ 1707776 h 3213847"/>
                  <a:gd name="connsiteX55" fmla="*/ 5029200 w 9520517"/>
                  <a:gd name="connsiteY55" fmla="*/ 1680882 h 3213847"/>
                  <a:gd name="connsiteX56" fmla="*/ 5123329 w 9520517"/>
                  <a:gd name="connsiteY56" fmla="*/ 1573305 h 3213847"/>
                  <a:gd name="connsiteX57" fmla="*/ 5244353 w 9520517"/>
                  <a:gd name="connsiteY57" fmla="*/ 1452282 h 3213847"/>
                  <a:gd name="connsiteX58" fmla="*/ 5284694 w 9520517"/>
                  <a:gd name="connsiteY58" fmla="*/ 1411941 h 3213847"/>
                  <a:gd name="connsiteX59" fmla="*/ 5325035 w 9520517"/>
                  <a:gd name="connsiteY59" fmla="*/ 1371600 h 3213847"/>
                  <a:gd name="connsiteX60" fmla="*/ 5365376 w 9520517"/>
                  <a:gd name="connsiteY60" fmla="*/ 1358152 h 3213847"/>
                  <a:gd name="connsiteX61" fmla="*/ 5459505 w 9520517"/>
                  <a:gd name="connsiteY61" fmla="*/ 1290917 h 3213847"/>
                  <a:gd name="connsiteX62" fmla="*/ 5553635 w 9520517"/>
                  <a:gd name="connsiteY62" fmla="*/ 1250576 h 3213847"/>
                  <a:gd name="connsiteX63" fmla="*/ 5593976 w 9520517"/>
                  <a:gd name="connsiteY63" fmla="*/ 1223682 h 3213847"/>
                  <a:gd name="connsiteX64" fmla="*/ 5715000 w 9520517"/>
                  <a:gd name="connsiteY64" fmla="*/ 1183341 h 3213847"/>
                  <a:gd name="connsiteX65" fmla="*/ 5916705 w 9520517"/>
                  <a:gd name="connsiteY65" fmla="*/ 1169894 h 3213847"/>
                  <a:gd name="connsiteX66" fmla="*/ 5983941 w 9520517"/>
                  <a:gd name="connsiteY66" fmla="*/ 1129552 h 3213847"/>
                  <a:gd name="connsiteX67" fmla="*/ 6037729 w 9520517"/>
                  <a:gd name="connsiteY67" fmla="*/ 1102658 h 3213847"/>
                  <a:gd name="connsiteX68" fmla="*/ 6091517 w 9520517"/>
                  <a:gd name="connsiteY68" fmla="*/ 1062317 h 3213847"/>
                  <a:gd name="connsiteX69" fmla="*/ 6199094 w 9520517"/>
                  <a:gd name="connsiteY69" fmla="*/ 1008529 h 3213847"/>
                  <a:gd name="connsiteX70" fmla="*/ 6293223 w 9520517"/>
                  <a:gd name="connsiteY70" fmla="*/ 954741 h 3213847"/>
                  <a:gd name="connsiteX71" fmla="*/ 6333564 w 9520517"/>
                  <a:gd name="connsiteY71" fmla="*/ 927847 h 3213847"/>
                  <a:gd name="connsiteX72" fmla="*/ 6454588 w 9520517"/>
                  <a:gd name="connsiteY72" fmla="*/ 874058 h 3213847"/>
                  <a:gd name="connsiteX73" fmla="*/ 6508376 w 9520517"/>
                  <a:gd name="connsiteY73" fmla="*/ 847164 h 3213847"/>
                  <a:gd name="connsiteX74" fmla="*/ 6548717 w 9520517"/>
                  <a:gd name="connsiteY74" fmla="*/ 874058 h 3213847"/>
                  <a:gd name="connsiteX75" fmla="*/ 6602505 w 9520517"/>
                  <a:gd name="connsiteY75" fmla="*/ 954741 h 3213847"/>
                  <a:gd name="connsiteX76" fmla="*/ 6629400 w 9520517"/>
                  <a:gd name="connsiteY76" fmla="*/ 981635 h 3213847"/>
                  <a:gd name="connsiteX77" fmla="*/ 6831105 w 9520517"/>
                  <a:gd name="connsiteY77" fmla="*/ 1021976 h 3213847"/>
                  <a:gd name="connsiteX78" fmla="*/ 7221070 w 9520517"/>
                  <a:gd name="connsiteY78" fmla="*/ 1008529 h 3213847"/>
                  <a:gd name="connsiteX79" fmla="*/ 7261411 w 9520517"/>
                  <a:gd name="connsiteY79" fmla="*/ 968188 h 3213847"/>
                  <a:gd name="connsiteX80" fmla="*/ 7288305 w 9520517"/>
                  <a:gd name="connsiteY80" fmla="*/ 927847 h 3213847"/>
                  <a:gd name="connsiteX81" fmla="*/ 7355541 w 9520517"/>
                  <a:gd name="connsiteY81" fmla="*/ 860611 h 3213847"/>
                  <a:gd name="connsiteX82" fmla="*/ 7476564 w 9520517"/>
                  <a:gd name="connsiteY82" fmla="*/ 726141 h 3213847"/>
                  <a:gd name="connsiteX83" fmla="*/ 7516905 w 9520517"/>
                  <a:gd name="connsiteY83" fmla="*/ 685800 h 3213847"/>
                  <a:gd name="connsiteX84" fmla="*/ 7611035 w 9520517"/>
                  <a:gd name="connsiteY84" fmla="*/ 618564 h 3213847"/>
                  <a:gd name="connsiteX85" fmla="*/ 7705164 w 9520517"/>
                  <a:gd name="connsiteY85" fmla="*/ 551329 h 3213847"/>
                  <a:gd name="connsiteX86" fmla="*/ 7812741 w 9520517"/>
                  <a:gd name="connsiteY86" fmla="*/ 470647 h 3213847"/>
                  <a:gd name="connsiteX87" fmla="*/ 7893423 w 9520517"/>
                  <a:gd name="connsiteY87" fmla="*/ 416858 h 3213847"/>
                  <a:gd name="connsiteX88" fmla="*/ 7933764 w 9520517"/>
                  <a:gd name="connsiteY88" fmla="*/ 389964 h 3213847"/>
                  <a:gd name="connsiteX89" fmla="*/ 8027894 w 9520517"/>
                  <a:gd name="connsiteY89" fmla="*/ 416858 h 3213847"/>
                  <a:gd name="connsiteX90" fmla="*/ 8068235 w 9520517"/>
                  <a:gd name="connsiteY90" fmla="*/ 430305 h 3213847"/>
                  <a:gd name="connsiteX91" fmla="*/ 8202705 w 9520517"/>
                  <a:gd name="connsiteY91" fmla="*/ 470647 h 3213847"/>
                  <a:gd name="connsiteX92" fmla="*/ 8256494 w 9520517"/>
                  <a:gd name="connsiteY92" fmla="*/ 497541 h 3213847"/>
                  <a:gd name="connsiteX93" fmla="*/ 8390964 w 9520517"/>
                  <a:gd name="connsiteY93" fmla="*/ 389964 h 3213847"/>
                  <a:gd name="connsiteX94" fmla="*/ 8417858 w 9520517"/>
                  <a:gd name="connsiteY94" fmla="*/ 349623 h 3213847"/>
                  <a:gd name="connsiteX95" fmla="*/ 8471647 w 9520517"/>
                  <a:gd name="connsiteY95" fmla="*/ 309282 h 3213847"/>
                  <a:gd name="connsiteX96" fmla="*/ 8552329 w 9520517"/>
                  <a:gd name="connsiteY96" fmla="*/ 228600 h 3213847"/>
                  <a:gd name="connsiteX97" fmla="*/ 8579223 w 9520517"/>
                  <a:gd name="connsiteY97" fmla="*/ 201705 h 3213847"/>
                  <a:gd name="connsiteX98" fmla="*/ 8700247 w 9520517"/>
                  <a:gd name="connsiteY98" fmla="*/ 134470 h 3213847"/>
                  <a:gd name="connsiteX99" fmla="*/ 9238129 w 9520517"/>
                  <a:gd name="connsiteY99" fmla="*/ 147917 h 3213847"/>
                  <a:gd name="connsiteX100" fmla="*/ 9359153 w 9520517"/>
                  <a:gd name="connsiteY100" fmla="*/ 80682 h 3213847"/>
                  <a:gd name="connsiteX101" fmla="*/ 9466729 w 9520517"/>
                  <a:gd name="connsiteY101" fmla="*/ 26894 h 3213847"/>
                  <a:gd name="connsiteX102" fmla="*/ 9507070 w 9520517"/>
                  <a:gd name="connsiteY102" fmla="*/ 13447 h 3213847"/>
                  <a:gd name="connsiteX103" fmla="*/ 9520517 w 9520517"/>
                  <a:gd name="connsiteY103" fmla="*/ 0 h 321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520517" h="3213847">
                    <a:moveTo>
                      <a:pt x="0" y="3213847"/>
                    </a:moveTo>
                    <a:cubicBezTo>
                      <a:pt x="17929" y="3191435"/>
                      <a:pt x="33493" y="3166906"/>
                      <a:pt x="53788" y="3146611"/>
                    </a:cubicBezTo>
                    <a:cubicBezTo>
                      <a:pt x="65216" y="3135183"/>
                      <a:pt x="82701" y="3131145"/>
                      <a:pt x="94129" y="3119717"/>
                    </a:cubicBezTo>
                    <a:cubicBezTo>
                      <a:pt x="109976" y="3103870"/>
                      <a:pt x="118623" y="3081776"/>
                      <a:pt x="134470" y="3065929"/>
                    </a:cubicBezTo>
                    <a:cubicBezTo>
                      <a:pt x="145898" y="3054501"/>
                      <a:pt x="161660" y="3048428"/>
                      <a:pt x="174811" y="3039035"/>
                    </a:cubicBezTo>
                    <a:cubicBezTo>
                      <a:pt x="193048" y="3026008"/>
                      <a:pt x="210363" y="3011721"/>
                      <a:pt x="228600" y="2998694"/>
                    </a:cubicBezTo>
                    <a:cubicBezTo>
                      <a:pt x="241751" y="2989301"/>
                      <a:pt x="256321" y="2981896"/>
                      <a:pt x="268941" y="2971800"/>
                    </a:cubicBezTo>
                    <a:cubicBezTo>
                      <a:pt x="331979" y="2921369"/>
                      <a:pt x="251407" y="2953672"/>
                      <a:pt x="376517" y="2891117"/>
                    </a:cubicBezTo>
                    <a:cubicBezTo>
                      <a:pt x="394446" y="2882152"/>
                      <a:pt x="411693" y="2871668"/>
                      <a:pt x="430305" y="2864223"/>
                    </a:cubicBezTo>
                    <a:cubicBezTo>
                      <a:pt x="456626" y="2853694"/>
                      <a:pt x="485632" y="2850007"/>
                      <a:pt x="510988" y="2837329"/>
                    </a:cubicBezTo>
                    <a:cubicBezTo>
                      <a:pt x="528917" y="2828364"/>
                      <a:pt x="546007" y="2817473"/>
                      <a:pt x="564776" y="2810435"/>
                    </a:cubicBezTo>
                    <a:cubicBezTo>
                      <a:pt x="582080" y="2803946"/>
                      <a:pt x="600794" y="2802065"/>
                      <a:pt x="618564" y="2796988"/>
                    </a:cubicBezTo>
                    <a:cubicBezTo>
                      <a:pt x="632193" y="2793094"/>
                      <a:pt x="645458" y="2788023"/>
                      <a:pt x="658905" y="2783541"/>
                    </a:cubicBezTo>
                    <a:cubicBezTo>
                      <a:pt x="712693" y="2788023"/>
                      <a:pt x="767220" y="2787041"/>
                      <a:pt x="820270" y="2796988"/>
                    </a:cubicBezTo>
                    <a:cubicBezTo>
                      <a:pt x="839972" y="2800682"/>
                      <a:pt x="855633" y="2815986"/>
                      <a:pt x="874058" y="2823882"/>
                    </a:cubicBezTo>
                    <a:cubicBezTo>
                      <a:pt x="887087" y="2829466"/>
                      <a:pt x="900563" y="2834254"/>
                      <a:pt x="914400" y="2837329"/>
                    </a:cubicBezTo>
                    <a:cubicBezTo>
                      <a:pt x="941016" y="2843244"/>
                      <a:pt x="968346" y="2845429"/>
                      <a:pt x="995082" y="2850776"/>
                    </a:cubicBezTo>
                    <a:cubicBezTo>
                      <a:pt x="1120852" y="2875930"/>
                      <a:pt x="986676" y="2852037"/>
                      <a:pt x="1089211" y="2877670"/>
                    </a:cubicBezTo>
                    <a:cubicBezTo>
                      <a:pt x="1111384" y="2883213"/>
                      <a:pt x="1134035" y="2886635"/>
                      <a:pt x="1156447" y="2891117"/>
                    </a:cubicBezTo>
                    <a:cubicBezTo>
                      <a:pt x="1259541" y="2886635"/>
                      <a:pt x="1362842" y="2885584"/>
                      <a:pt x="1465729" y="2877670"/>
                    </a:cubicBezTo>
                    <a:cubicBezTo>
                      <a:pt x="1479862" y="2876583"/>
                      <a:pt x="1492441" y="2868117"/>
                      <a:pt x="1506070" y="2864223"/>
                    </a:cubicBezTo>
                    <a:cubicBezTo>
                      <a:pt x="1523840" y="2859146"/>
                      <a:pt x="1542554" y="2857265"/>
                      <a:pt x="1559858" y="2850776"/>
                    </a:cubicBezTo>
                    <a:cubicBezTo>
                      <a:pt x="1578628" y="2843737"/>
                      <a:pt x="1595222" y="2831778"/>
                      <a:pt x="1613647" y="2823882"/>
                    </a:cubicBezTo>
                    <a:cubicBezTo>
                      <a:pt x="1626675" y="2818298"/>
                      <a:pt x="1640541" y="2814917"/>
                      <a:pt x="1653988" y="2810435"/>
                    </a:cubicBezTo>
                    <a:cubicBezTo>
                      <a:pt x="1671917" y="2796988"/>
                      <a:pt x="1688771" y="2781972"/>
                      <a:pt x="1707776" y="2770094"/>
                    </a:cubicBezTo>
                    <a:cubicBezTo>
                      <a:pt x="1724775" y="2759470"/>
                      <a:pt x="1746165" y="2756033"/>
                      <a:pt x="1761564" y="2743200"/>
                    </a:cubicBezTo>
                    <a:cubicBezTo>
                      <a:pt x="1773980" y="2732854"/>
                      <a:pt x="1776295" y="2713500"/>
                      <a:pt x="1788458" y="2702858"/>
                    </a:cubicBezTo>
                    <a:cubicBezTo>
                      <a:pt x="1812783" y="2681573"/>
                      <a:pt x="1869141" y="2649070"/>
                      <a:pt x="1869141" y="2649070"/>
                    </a:cubicBezTo>
                    <a:cubicBezTo>
                      <a:pt x="1893929" y="2574707"/>
                      <a:pt x="1889366" y="2568351"/>
                      <a:pt x="1990164" y="2501152"/>
                    </a:cubicBezTo>
                    <a:cubicBezTo>
                      <a:pt x="2003611" y="2492187"/>
                      <a:pt x="2015737" y="2480822"/>
                      <a:pt x="2030505" y="2474258"/>
                    </a:cubicBezTo>
                    <a:cubicBezTo>
                      <a:pt x="2056411" y="2462744"/>
                      <a:pt x="2087600" y="2463089"/>
                      <a:pt x="2111188" y="2447364"/>
                    </a:cubicBezTo>
                    <a:cubicBezTo>
                      <a:pt x="2175443" y="2404527"/>
                      <a:pt x="2149254" y="2413300"/>
                      <a:pt x="2259105" y="2407023"/>
                    </a:cubicBezTo>
                    <a:cubicBezTo>
                      <a:pt x="2380014" y="2400114"/>
                      <a:pt x="2501152" y="2398058"/>
                      <a:pt x="2622176" y="2393576"/>
                    </a:cubicBezTo>
                    <a:cubicBezTo>
                      <a:pt x="2640105" y="2389094"/>
                      <a:pt x="2658262" y="2385439"/>
                      <a:pt x="2675964" y="2380129"/>
                    </a:cubicBezTo>
                    <a:cubicBezTo>
                      <a:pt x="2703118" y="2371983"/>
                      <a:pt x="2729144" y="2360111"/>
                      <a:pt x="2756647" y="2353235"/>
                    </a:cubicBezTo>
                    <a:cubicBezTo>
                      <a:pt x="2783942" y="2346411"/>
                      <a:pt x="2823768" y="2337916"/>
                      <a:pt x="2850776" y="2326341"/>
                    </a:cubicBezTo>
                    <a:cubicBezTo>
                      <a:pt x="2967091" y="2276492"/>
                      <a:pt x="2850298" y="2317536"/>
                      <a:pt x="2944905" y="2286000"/>
                    </a:cubicBezTo>
                    <a:cubicBezTo>
                      <a:pt x="3076080" y="2198549"/>
                      <a:pt x="2872217" y="2335537"/>
                      <a:pt x="3039035" y="2218764"/>
                    </a:cubicBezTo>
                    <a:cubicBezTo>
                      <a:pt x="3065515" y="2200228"/>
                      <a:pt x="3096861" y="2187832"/>
                      <a:pt x="3119717" y="2164976"/>
                    </a:cubicBezTo>
                    <a:cubicBezTo>
                      <a:pt x="3174233" y="2110460"/>
                      <a:pt x="3143049" y="2133140"/>
                      <a:pt x="3213847" y="2097741"/>
                    </a:cubicBezTo>
                    <a:cubicBezTo>
                      <a:pt x="3227294" y="2079811"/>
                      <a:pt x="3239430" y="2060819"/>
                      <a:pt x="3254188" y="2043952"/>
                    </a:cubicBezTo>
                    <a:cubicBezTo>
                      <a:pt x="3270885" y="2024870"/>
                      <a:pt x="3292762" y="2010449"/>
                      <a:pt x="3307976" y="1990164"/>
                    </a:cubicBezTo>
                    <a:cubicBezTo>
                      <a:pt x="3320003" y="1974128"/>
                      <a:pt x="3322037" y="1951775"/>
                      <a:pt x="3334870" y="1936376"/>
                    </a:cubicBezTo>
                    <a:cubicBezTo>
                      <a:pt x="3345216" y="1923961"/>
                      <a:pt x="3362795" y="1919828"/>
                      <a:pt x="3375211" y="1909482"/>
                    </a:cubicBezTo>
                    <a:cubicBezTo>
                      <a:pt x="3389820" y="1897308"/>
                      <a:pt x="3401114" y="1881517"/>
                      <a:pt x="3415553" y="1869141"/>
                    </a:cubicBezTo>
                    <a:cubicBezTo>
                      <a:pt x="3432569" y="1854556"/>
                      <a:pt x="3451104" y="1841827"/>
                      <a:pt x="3469341" y="1828800"/>
                    </a:cubicBezTo>
                    <a:cubicBezTo>
                      <a:pt x="3491105" y="1813254"/>
                      <a:pt x="3520986" y="1790166"/>
                      <a:pt x="3550023" y="1788458"/>
                    </a:cubicBezTo>
                    <a:cubicBezTo>
                      <a:pt x="3688808" y="1780294"/>
                      <a:pt x="3827929" y="1779493"/>
                      <a:pt x="3966882" y="1775011"/>
                    </a:cubicBezTo>
                    <a:cubicBezTo>
                      <a:pt x="3980329" y="1770529"/>
                      <a:pt x="3994195" y="1767148"/>
                      <a:pt x="4007223" y="1761564"/>
                    </a:cubicBezTo>
                    <a:cubicBezTo>
                      <a:pt x="4025648" y="1753668"/>
                      <a:pt x="4041994" y="1741009"/>
                      <a:pt x="4061011" y="1734670"/>
                    </a:cubicBezTo>
                    <a:cubicBezTo>
                      <a:pt x="4137690" y="1709111"/>
                      <a:pt x="4113092" y="1733630"/>
                      <a:pt x="4182035" y="1707776"/>
                    </a:cubicBezTo>
                    <a:cubicBezTo>
                      <a:pt x="4200804" y="1700738"/>
                      <a:pt x="4217894" y="1689847"/>
                      <a:pt x="4235823" y="1680882"/>
                    </a:cubicBezTo>
                    <a:cubicBezTo>
                      <a:pt x="4316505" y="1685364"/>
                      <a:pt x="4397395" y="1687013"/>
                      <a:pt x="4477870" y="1694329"/>
                    </a:cubicBezTo>
                    <a:cubicBezTo>
                      <a:pt x="4501085" y="1696439"/>
                      <a:pt x="4548121" y="1713264"/>
                      <a:pt x="4572000" y="1721223"/>
                    </a:cubicBezTo>
                    <a:cubicBezTo>
                      <a:pt x="4684059" y="1716741"/>
                      <a:pt x="4796276" y="1715236"/>
                      <a:pt x="4908176" y="1707776"/>
                    </a:cubicBezTo>
                    <a:cubicBezTo>
                      <a:pt x="4931454" y="1706224"/>
                      <a:pt x="5003437" y="1687323"/>
                      <a:pt x="5029200" y="1680882"/>
                    </a:cubicBezTo>
                    <a:cubicBezTo>
                      <a:pt x="5143501" y="1604681"/>
                      <a:pt x="4966444" y="1730190"/>
                      <a:pt x="5123329" y="1573305"/>
                    </a:cubicBezTo>
                    <a:lnTo>
                      <a:pt x="5244353" y="1452282"/>
                    </a:lnTo>
                    <a:lnTo>
                      <a:pt x="5284694" y="1411941"/>
                    </a:lnTo>
                    <a:cubicBezTo>
                      <a:pt x="5298141" y="1398494"/>
                      <a:pt x="5306994" y="1377614"/>
                      <a:pt x="5325035" y="1371600"/>
                    </a:cubicBezTo>
                    <a:lnTo>
                      <a:pt x="5365376" y="1358152"/>
                    </a:lnTo>
                    <a:cubicBezTo>
                      <a:pt x="5377558" y="1349016"/>
                      <a:pt x="5439842" y="1300748"/>
                      <a:pt x="5459505" y="1290917"/>
                    </a:cubicBezTo>
                    <a:cubicBezTo>
                      <a:pt x="5490038" y="1275651"/>
                      <a:pt x="5523102" y="1265842"/>
                      <a:pt x="5553635" y="1250576"/>
                    </a:cubicBezTo>
                    <a:cubicBezTo>
                      <a:pt x="5568090" y="1243348"/>
                      <a:pt x="5579521" y="1230910"/>
                      <a:pt x="5593976" y="1223682"/>
                    </a:cubicBezTo>
                    <a:cubicBezTo>
                      <a:pt x="5620018" y="1210661"/>
                      <a:pt x="5682471" y="1186765"/>
                      <a:pt x="5715000" y="1183341"/>
                    </a:cubicBezTo>
                    <a:cubicBezTo>
                      <a:pt x="5782014" y="1176287"/>
                      <a:pt x="5849470" y="1174376"/>
                      <a:pt x="5916705" y="1169894"/>
                    </a:cubicBezTo>
                    <a:cubicBezTo>
                      <a:pt x="5939117" y="1156447"/>
                      <a:pt x="5961093" y="1142245"/>
                      <a:pt x="5983941" y="1129552"/>
                    </a:cubicBezTo>
                    <a:cubicBezTo>
                      <a:pt x="6001464" y="1119817"/>
                      <a:pt x="6020730" y="1113282"/>
                      <a:pt x="6037729" y="1102658"/>
                    </a:cubicBezTo>
                    <a:cubicBezTo>
                      <a:pt x="6056734" y="1090780"/>
                      <a:pt x="6072158" y="1073610"/>
                      <a:pt x="6091517" y="1062317"/>
                    </a:cubicBezTo>
                    <a:cubicBezTo>
                      <a:pt x="6126147" y="1042116"/>
                      <a:pt x="6163719" y="1027396"/>
                      <a:pt x="6199094" y="1008529"/>
                    </a:cubicBezTo>
                    <a:cubicBezTo>
                      <a:pt x="6230980" y="991523"/>
                      <a:pt x="6262235" y="973334"/>
                      <a:pt x="6293223" y="954741"/>
                    </a:cubicBezTo>
                    <a:cubicBezTo>
                      <a:pt x="6307081" y="946426"/>
                      <a:pt x="6319437" y="935696"/>
                      <a:pt x="6333564" y="927847"/>
                    </a:cubicBezTo>
                    <a:cubicBezTo>
                      <a:pt x="6495647" y="837800"/>
                      <a:pt x="6353326" y="917456"/>
                      <a:pt x="6454588" y="874058"/>
                    </a:cubicBezTo>
                    <a:cubicBezTo>
                      <a:pt x="6473013" y="866162"/>
                      <a:pt x="6490447" y="856129"/>
                      <a:pt x="6508376" y="847164"/>
                    </a:cubicBezTo>
                    <a:cubicBezTo>
                      <a:pt x="6521823" y="856129"/>
                      <a:pt x="6538075" y="861895"/>
                      <a:pt x="6548717" y="874058"/>
                    </a:cubicBezTo>
                    <a:cubicBezTo>
                      <a:pt x="6570002" y="898384"/>
                      <a:pt x="6579649" y="931886"/>
                      <a:pt x="6602505" y="954741"/>
                    </a:cubicBezTo>
                    <a:cubicBezTo>
                      <a:pt x="6611470" y="963706"/>
                      <a:pt x="6618060" y="975965"/>
                      <a:pt x="6629400" y="981635"/>
                    </a:cubicBezTo>
                    <a:cubicBezTo>
                      <a:pt x="6697508" y="1015689"/>
                      <a:pt x="6755042" y="1013525"/>
                      <a:pt x="6831105" y="1021976"/>
                    </a:cubicBezTo>
                    <a:cubicBezTo>
                      <a:pt x="6961093" y="1017494"/>
                      <a:pt x="7092009" y="1024662"/>
                      <a:pt x="7221070" y="1008529"/>
                    </a:cubicBezTo>
                    <a:cubicBezTo>
                      <a:pt x="7239940" y="1006170"/>
                      <a:pt x="7249237" y="982797"/>
                      <a:pt x="7261411" y="968188"/>
                    </a:cubicBezTo>
                    <a:cubicBezTo>
                      <a:pt x="7271757" y="955773"/>
                      <a:pt x="7277663" y="940010"/>
                      <a:pt x="7288305" y="927847"/>
                    </a:cubicBezTo>
                    <a:cubicBezTo>
                      <a:pt x="7309177" y="903994"/>
                      <a:pt x="7336524" y="885967"/>
                      <a:pt x="7355541" y="860611"/>
                    </a:cubicBezTo>
                    <a:cubicBezTo>
                      <a:pt x="7418702" y="776396"/>
                      <a:pt x="7380035" y="822670"/>
                      <a:pt x="7476564" y="726141"/>
                    </a:cubicBezTo>
                    <a:cubicBezTo>
                      <a:pt x="7490011" y="712694"/>
                      <a:pt x="7501082" y="696349"/>
                      <a:pt x="7516905" y="685800"/>
                    </a:cubicBezTo>
                    <a:cubicBezTo>
                      <a:pt x="7547026" y="665719"/>
                      <a:pt x="7584350" y="641914"/>
                      <a:pt x="7611035" y="618564"/>
                    </a:cubicBezTo>
                    <a:cubicBezTo>
                      <a:pt x="7689571" y="549845"/>
                      <a:pt x="7632536" y="575538"/>
                      <a:pt x="7705164" y="551329"/>
                    </a:cubicBezTo>
                    <a:cubicBezTo>
                      <a:pt x="7797312" y="459183"/>
                      <a:pt x="7717154" y="528000"/>
                      <a:pt x="7812741" y="470647"/>
                    </a:cubicBezTo>
                    <a:cubicBezTo>
                      <a:pt x="7840457" y="454017"/>
                      <a:pt x="7866529" y="434788"/>
                      <a:pt x="7893423" y="416858"/>
                    </a:cubicBezTo>
                    <a:lnTo>
                      <a:pt x="7933764" y="389964"/>
                    </a:lnTo>
                    <a:cubicBezTo>
                      <a:pt x="8030487" y="422205"/>
                      <a:pt x="7909700" y="383089"/>
                      <a:pt x="8027894" y="416858"/>
                    </a:cubicBezTo>
                    <a:cubicBezTo>
                      <a:pt x="8041523" y="420752"/>
                      <a:pt x="8054606" y="426411"/>
                      <a:pt x="8068235" y="430305"/>
                    </a:cubicBezTo>
                    <a:cubicBezTo>
                      <a:pt x="8137584" y="450119"/>
                      <a:pt x="8122808" y="438688"/>
                      <a:pt x="8202705" y="470647"/>
                    </a:cubicBezTo>
                    <a:cubicBezTo>
                      <a:pt x="8221317" y="478092"/>
                      <a:pt x="8238564" y="488576"/>
                      <a:pt x="8256494" y="497541"/>
                    </a:cubicBezTo>
                    <a:cubicBezTo>
                      <a:pt x="8324673" y="474815"/>
                      <a:pt x="8331448" y="479238"/>
                      <a:pt x="8390964" y="389964"/>
                    </a:cubicBezTo>
                    <a:cubicBezTo>
                      <a:pt x="8399929" y="376517"/>
                      <a:pt x="8406430" y="361051"/>
                      <a:pt x="8417858" y="349623"/>
                    </a:cubicBezTo>
                    <a:cubicBezTo>
                      <a:pt x="8433706" y="333775"/>
                      <a:pt x="8453717" y="322729"/>
                      <a:pt x="8471647" y="309282"/>
                    </a:cubicBezTo>
                    <a:cubicBezTo>
                      <a:pt x="8516988" y="241271"/>
                      <a:pt x="8477271" y="291149"/>
                      <a:pt x="8552329" y="228600"/>
                    </a:cubicBezTo>
                    <a:cubicBezTo>
                      <a:pt x="8562069" y="220484"/>
                      <a:pt x="8569080" y="209312"/>
                      <a:pt x="8579223" y="201705"/>
                    </a:cubicBezTo>
                    <a:cubicBezTo>
                      <a:pt x="8653203" y="146220"/>
                      <a:pt x="8637352" y="155434"/>
                      <a:pt x="8700247" y="134470"/>
                    </a:cubicBezTo>
                    <a:cubicBezTo>
                      <a:pt x="8986144" y="164564"/>
                      <a:pt x="8939877" y="172771"/>
                      <a:pt x="9238129" y="147917"/>
                    </a:cubicBezTo>
                    <a:cubicBezTo>
                      <a:pt x="9282752" y="144198"/>
                      <a:pt x="9326838" y="96839"/>
                      <a:pt x="9359153" y="80682"/>
                    </a:cubicBezTo>
                    <a:cubicBezTo>
                      <a:pt x="9395012" y="62753"/>
                      <a:pt x="9428695" y="39572"/>
                      <a:pt x="9466729" y="26894"/>
                    </a:cubicBezTo>
                    <a:cubicBezTo>
                      <a:pt x="9480176" y="22412"/>
                      <a:pt x="9494392" y="19786"/>
                      <a:pt x="9507070" y="13447"/>
                    </a:cubicBezTo>
                    <a:cubicBezTo>
                      <a:pt x="9512740" y="10612"/>
                      <a:pt x="9516035" y="4482"/>
                      <a:pt x="9520517" y="0"/>
                    </a:cubicBezTo>
                  </a:path>
                </a:pathLst>
              </a:custGeom>
              <a:noFill/>
              <a:ln w="762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00" name="RIPPLE BOTTOM 3 Group 712">
            <a:extLst>
              <a:ext uri="{FF2B5EF4-FFF2-40B4-BE49-F238E27FC236}">
                <a16:creationId xmlns:a16="http://schemas.microsoft.com/office/drawing/2014/main" id="{A9932E74-AD65-4E73-B3A3-8F90FDC0D721}"/>
              </a:ext>
            </a:extLst>
          </p:cNvPr>
          <p:cNvGrpSpPr/>
          <p:nvPr/>
        </p:nvGrpSpPr>
        <p:grpSpPr>
          <a:xfrm>
            <a:off x="613880" y="3504199"/>
            <a:ext cx="3123838" cy="2066164"/>
            <a:chOff x="2632668" y="1949380"/>
            <a:chExt cx="1436914" cy="1436914"/>
          </a:xfrm>
        </p:grpSpPr>
        <p:sp>
          <p:nvSpPr>
            <p:cNvPr id="501" name="Circle: Hollow 500">
              <a:extLst>
                <a:ext uri="{FF2B5EF4-FFF2-40B4-BE49-F238E27FC236}">
                  <a16:creationId xmlns:a16="http://schemas.microsoft.com/office/drawing/2014/main" id="{4627925F-9B85-4AEA-848F-BBFDE0CB6B77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2" name="Circle: Hollow 501">
              <a:extLst>
                <a:ext uri="{FF2B5EF4-FFF2-40B4-BE49-F238E27FC236}">
                  <a16:creationId xmlns:a16="http://schemas.microsoft.com/office/drawing/2014/main" id="{2B256465-788C-4973-864B-43209042FDA1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3" name="RIPPLE BOTTOM 2  Group 721">
            <a:extLst>
              <a:ext uri="{FF2B5EF4-FFF2-40B4-BE49-F238E27FC236}">
                <a16:creationId xmlns:a16="http://schemas.microsoft.com/office/drawing/2014/main" id="{EB1DFD96-371F-44C8-8F96-A2EEB52EC3C0}"/>
              </a:ext>
            </a:extLst>
          </p:cNvPr>
          <p:cNvGrpSpPr/>
          <p:nvPr/>
        </p:nvGrpSpPr>
        <p:grpSpPr>
          <a:xfrm>
            <a:off x="615918" y="3506300"/>
            <a:ext cx="3123838" cy="2066164"/>
            <a:chOff x="2632668" y="1949380"/>
            <a:chExt cx="1436914" cy="1436914"/>
          </a:xfrm>
        </p:grpSpPr>
        <p:sp>
          <p:nvSpPr>
            <p:cNvPr id="504" name="Circle: Hollow 503">
              <a:extLst>
                <a:ext uri="{FF2B5EF4-FFF2-40B4-BE49-F238E27FC236}">
                  <a16:creationId xmlns:a16="http://schemas.microsoft.com/office/drawing/2014/main" id="{53CB7F8E-BB13-4450-8E6F-B0556B27552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5" name="Circle: Hollow 504">
              <a:extLst>
                <a:ext uri="{FF2B5EF4-FFF2-40B4-BE49-F238E27FC236}">
                  <a16:creationId xmlns:a16="http://schemas.microsoft.com/office/drawing/2014/main" id="{40602B9F-3B0E-461D-A5B1-63F735F26E8B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506" name="RIPPLE BOTTOM 1 Group 724">
            <a:extLst>
              <a:ext uri="{FF2B5EF4-FFF2-40B4-BE49-F238E27FC236}">
                <a16:creationId xmlns:a16="http://schemas.microsoft.com/office/drawing/2014/main" id="{38B9847F-5E2E-4ABB-9B6A-EC1F377E7DB7}"/>
              </a:ext>
            </a:extLst>
          </p:cNvPr>
          <p:cNvGrpSpPr/>
          <p:nvPr/>
        </p:nvGrpSpPr>
        <p:grpSpPr>
          <a:xfrm>
            <a:off x="617477" y="3508018"/>
            <a:ext cx="3123838" cy="2066164"/>
            <a:chOff x="2632668" y="1949380"/>
            <a:chExt cx="1436914" cy="1436914"/>
          </a:xfrm>
        </p:grpSpPr>
        <p:sp>
          <p:nvSpPr>
            <p:cNvPr id="507" name="Circle: Hollow 506">
              <a:extLst>
                <a:ext uri="{FF2B5EF4-FFF2-40B4-BE49-F238E27FC236}">
                  <a16:creationId xmlns:a16="http://schemas.microsoft.com/office/drawing/2014/main" id="{82316581-7BC0-44D8-9EA0-4918E5FAA13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08" name="Circle: Hollow 507">
              <a:extLst>
                <a:ext uri="{FF2B5EF4-FFF2-40B4-BE49-F238E27FC236}">
                  <a16:creationId xmlns:a16="http://schemas.microsoft.com/office/drawing/2014/main" id="{3E1E8AE2-BC77-44B3-9942-C828F93143D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1" name="RIPPLE MID 3 Group 712">
            <a:extLst>
              <a:ext uri="{FF2B5EF4-FFF2-40B4-BE49-F238E27FC236}">
                <a16:creationId xmlns:a16="http://schemas.microsoft.com/office/drawing/2014/main" id="{0025824E-6A65-4B40-8E2B-0E943679D264}"/>
              </a:ext>
            </a:extLst>
          </p:cNvPr>
          <p:cNvGrpSpPr/>
          <p:nvPr/>
        </p:nvGrpSpPr>
        <p:grpSpPr>
          <a:xfrm>
            <a:off x="704705" y="2453265"/>
            <a:ext cx="3123838" cy="2066164"/>
            <a:chOff x="2632668" y="1949380"/>
            <a:chExt cx="1436914" cy="1436914"/>
          </a:xfrm>
        </p:grpSpPr>
        <p:sp>
          <p:nvSpPr>
            <p:cNvPr id="492" name="Circle: Hollow 491">
              <a:extLst>
                <a:ext uri="{FF2B5EF4-FFF2-40B4-BE49-F238E27FC236}">
                  <a16:creationId xmlns:a16="http://schemas.microsoft.com/office/drawing/2014/main" id="{50A18390-A3BD-492C-9A4F-ACCE5D39D951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3" name="Circle: Hollow 492">
              <a:extLst>
                <a:ext uri="{FF2B5EF4-FFF2-40B4-BE49-F238E27FC236}">
                  <a16:creationId xmlns:a16="http://schemas.microsoft.com/office/drawing/2014/main" id="{6FBC4181-4501-4AFF-A151-22FB868619AD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4" name="RIPPLE MID 2  Group 721">
            <a:extLst>
              <a:ext uri="{FF2B5EF4-FFF2-40B4-BE49-F238E27FC236}">
                <a16:creationId xmlns:a16="http://schemas.microsoft.com/office/drawing/2014/main" id="{66CC5C8D-81C6-4311-8EF8-1FCA305B0B4F}"/>
              </a:ext>
            </a:extLst>
          </p:cNvPr>
          <p:cNvGrpSpPr/>
          <p:nvPr/>
        </p:nvGrpSpPr>
        <p:grpSpPr>
          <a:xfrm>
            <a:off x="706743" y="2455366"/>
            <a:ext cx="3123838" cy="2066164"/>
            <a:chOff x="2632668" y="1949380"/>
            <a:chExt cx="1436914" cy="1436914"/>
          </a:xfrm>
        </p:grpSpPr>
        <p:sp>
          <p:nvSpPr>
            <p:cNvPr id="495" name="Circle: Hollow 494">
              <a:extLst>
                <a:ext uri="{FF2B5EF4-FFF2-40B4-BE49-F238E27FC236}">
                  <a16:creationId xmlns:a16="http://schemas.microsoft.com/office/drawing/2014/main" id="{66A110CF-C473-4BB9-B4F4-F0FFB3DB2078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6" name="Circle: Hollow 495">
              <a:extLst>
                <a:ext uri="{FF2B5EF4-FFF2-40B4-BE49-F238E27FC236}">
                  <a16:creationId xmlns:a16="http://schemas.microsoft.com/office/drawing/2014/main" id="{9A974A44-7497-4CBF-83D6-F7BAC1BCDF77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497" name="RIPPLE MID 1 Group 724">
            <a:extLst>
              <a:ext uri="{FF2B5EF4-FFF2-40B4-BE49-F238E27FC236}">
                <a16:creationId xmlns:a16="http://schemas.microsoft.com/office/drawing/2014/main" id="{618549C9-ED4C-4327-860E-76E63EE76738}"/>
              </a:ext>
            </a:extLst>
          </p:cNvPr>
          <p:cNvGrpSpPr/>
          <p:nvPr/>
        </p:nvGrpSpPr>
        <p:grpSpPr>
          <a:xfrm>
            <a:off x="708302" y="2457084"/>
            <a:ext cx="3123838" cy="2066164"/>
            <a:chOff x="2632668" y="1949380"/>
            <a:chExt cx="1436914" cy="1436914"/>
          </a:xfrm>
        </p:grpSpPr>
        <p:sp>
          <p:nvSpPr>
            <p:cNvPr id="498" name="Circle: Hollow 497">
              <a:extLst>
                <a:ext uri="{FF2B5EF4-FFF2-40B4-BE49-F238E27FC236}">
                  <a16:creationId xmlns:a16="http://schemas.microsoft.com/office/drawing/2014/main" id="{4F3BAA9E-9E6D-497B-87ED-3C8BFE6352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499" name="Circle: Hollow 498">
              <a:extLst>
                <a:ext uri="{FF2B5EF4-FFF2-40B4-BE49-F238E27FC236}">
                  <a16:creationId xmlns:a16="http://schemas.microsoft.com/office/drawing/2014/main" id="{0F0BBE83-A420-4A57-B679-7BC414141A9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13" name="RIPPLE TOP 3 Group 712">
            <a:extLst>
              <a:ext uri="{FF2B5EF4-FFF2-40B4-BE49-F238E27FC236}">
                <a16:creationId xmlns:a16="http://schemas.microsoft.com/office/drawing/2014/main" id="{69048C36-AB79-4482-8D30-D40A386C4181}"/>
              </a:ext>
            </a:extLst>
          </p:cNvPr>
          <p:cNvGrpSpPr/>
          <p:nvPr/>
        </p:nvGrpSpPr>
        <p:grpSpPr>
          <a:xfrm>
            <a:off x="701814" y="1866510"/>
            <a:ext cx="3123838" cy="2066164"/>
            <a:chOff x="2632668" y="1949380"/>
            <a:chExt cx="1436914" cy="1436914"/>
          </a:xfrm>
        </p:grpSpPr>
        <p:sp>
          <p:nvSpPr>
            <p:cNvPr id="714" name="Circle: Hollow 713">
              <a:extLst>
                <a:ext uri="{FF2B5EF4-FFF2-40B4-BE49-F238E27FC236}">
                  <a16:creationId xmlns:a16="http://schemas.microsoft.com/office/drawing/2014/main" id="{45764A94-12F5-4F94-AA01-D8BB5F9535D5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15" name="Circle: Hollow 714">
              <a:extLst>
                <a:ext uri="{FF2B5EF4-FFF2-40B4-BE49-F238E27FC236}">
                  <a16:creationId xmlns:a16="http://schemas.microsoft.com/office/drawing/2014/main" id="{567F4F97-DD13-45CC-97D2-DDCA3703449F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2" name="RIPPLE TOP 2  Group 721">
            <a:extLst>
              <a:ext uri="{FF2B5EF4-FFF2-40B4-BE49-F238E27FC236}">
                <a16:creationId xmlns:a16="http://schemas.microsoft.com/office/drawing/2014/main" id="{D624EE6B-C54E-4079-9140-5C17943CC213}"/>
              </a:ext>
            </a:extLst>
          </p:cNvPr>
          <p:cNvGrpSpPr/>
          <p:nvPr/>
        </p:nvGrpSpPr>
        <p:grpSpPr>
          <a:xfrm>
            <a:off x="703852" y="1868611"/>
            <a:ext cx="3123838" cy="2066164"/>
            <a:chOff x="2632668" y="1949380"/>
            <a:chExt cx="1436914" cy="1436914"/>
          </a:xfrm>
        </p:grpSpPr>
        <p:sp>
          <p:nvSpPr>
            <p:cNvPr id="723" name="Circle: Hollow 722">
              <a:extLst>
                <a:ext uri="{FF2B5EF4-FFF2-40B4-BE49-F238E27FC236}">
                  <a16:creationId xmlns:a16="http://schemas.microsoft.com/office/drawing/2014/main" id="{392A8C67-5B07-488A-BB9E-0C1B88083B0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4" name="Circle: Hollow 723">
              <a:extLst>
                <a:ext uri="{FF2B5EF4-FFF2-40B4-BE49-F238E27FC236}">
                  <a16:creationId xmlns:a16="http://schemas.microsoft.com/office/drawing/2014/main" id="{B72E202D-4A66-421D-8FF5-32158C1DC7A3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725" name="RIPPLE TOP 1 Group 724">
            <a:extLst>
              <a:ext uri="{FF2B5EF4-FFF2-40B4-BE49-F238E27FC236}">
                <a16:creationId xmlns:a16="http://schemas.microsoft.com/office/drawing/2014/main" id="{A3B77ACF-C5FE-4AE5-914C-B75F7D5619C0}"/>
              </a:ext>
            </a:extLst>
          </p:cNvPr>
          <p:cNvGrpSpPr/>
          <p:nvPr/>
        </p:nvGrpSpPr>
        <p:grpSpPr>
          <a:xfrm>
            <a:off x="705411" y="1870329"/>
            <a:ext cx="3123838" cy="2066164"/>
            <a:chOff x="2632668" y="1949380"/>
            <a:chExt cx="1436914" cy="1436914"/>
          </a:xfrm>
        </p:grpSpPr>
        <p:sp>
          <p:nvSpPr>
            <p:cNvPr id="726" name="Circle: Hollow 725">
              <a:extLst>
                <a:ext uri="{FF2B5EF4-FFF2-40B4-BE49-F238E27FC236}">
                  <a16:creationId xmlns:a16="http://schemas.microsoft.com/office/drawing/2014/main" id="{300B19BD-52AB-4220-95D9-8C6730BC285E}"/>
                </a:ext>
              </a:extLst>
            </p:cNvPr>
            <p:cNvSpPr/>
            <p:nvPr/>
          </p:nvSpPr>
          <p:spPr>
            <a:xfrm>
              <a:off x="2632668" y="1949380"/>
              <a:ext cx="1436914" cy="1436914"/>
            </a:xfrm>
            <a:prstGeom prst="donut">
              <a:avLst>
                <a:gd name="adj" fmla="val 3920"/>
              </a:avLst>
            </a:prstGeom>
            <a:solidFill>
              <a:schemeClr val="bg1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27" name="Circle: Hollow 726">
              <a:extLst>
                <a:ext uri="{FF2B5EF4-FFF2-40B4-BE49-F238E27FC236}">
                  <a16:creationId xmlns:a16="http://schemas.microsoft.com/office/drawing/2014/main" id="{958E7EA7-6DD6-4A79-98CF-5580AA8C2C1E}"/>
                </a:ext>
              </a:extLst>
            </p:cNvPr>
            <p:cNvSpPr/>
            <p:nvPr/>
          </p:nvSpPr>
          <p:spPr>
            <a:xfrm>
              <a:off x="2683537" y="2009455"/>
              <a:ext cx="1335175" cy="1335175"/>
            </a:xfrm>
            <a:prstGeom prst="donut">
              <a:avLst>
                <a:gd name="adj" fmla="val 392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1702AF2-5F18-47EE-B224-BFB206ECEA1F}"/>
              </a:ext>
            </a:extLst>
          </p:cNvPr>
          <p:cNvGrpSpPr/>
          <p:nvPr/>
        </p:nvGrpSpPr>
        <p:grpSpPr>
          <a:xfrm>
            <a:off x="0" y="0"/>
            <a:ext cx="12262311" cy="6763871"/>
            <a:chOff x="0" y="0"/>
            <a:chExt cx="12398188" cy="6763871"/>
          </a:xfrm>
        </p:grpSpPr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2D96592-CE9F-47CD-9FC2-DCF50998E090}"/>
                </a:ext>
              </a:extLst>
            </p:cNvPr>
            <p:cNvSpPr/>
            <p:nvPr/>
          </p:nvSpPr>
          <p:spPr>
            <a:xfrm>
              <a:off x="0" y="0"/>
              <a:ext cx="7046259" cy="2622176"/>
            </a:xfrm>
            <a:custGeom>
              <a:avLst/>
              <a:gdLst>
                <a:gd name="connsiteX0" fmla="*/ 0 w 6871447"/>
                <a:gd name="connsiteY0" fmla="*/ 2541494 h 2541494"/>
                <a:gd name="connsiteX1" fmla="*/ 107576 w 6871447"/>
                <a:gd name="connsiteY1" fmla="*/ 2474259 h 2541494"/>
                <a:gd name="connsiteX2" fmla="*/ 201706 w 6871447"/>
                <a:gd name="connsiteY2" fmla="*/ 2407024 h 2541494"/>
                <a:gd name="connsiteX3" fmla="*/ 282388 w 6871447"/>
                <a:gd name="connsiteY3" fmla="*/ 2366683 h 2541494"/>
                <a:gd name="connsiteX4" fmla="*/ 389964 w 6871447"/>
                <a:gd name="connsiteY4" fmla="*/ 2312894 h 2541494"/>
                <a:gd name="connsiteX5" fmla="*/ 497541 w 6871447"/>
                <a:gd name="connsiteY5" fmla="*/ 2245659 h 2541494"/>
                <a:gd name="connsiteX6" fmla="*/ 537882 w 6871447"/>
                <a:gd name="connsiteY6" fmla="*/ 2205318 h 2541494"/>
                <a:gd name="connsiteX7" fmla="*/ 578223 w 6871447"/>
                <a:gd name="connsiteY7" fmla="*/ 2178424 h 2541494"/>
                <a:gd name="connsiteX8" fmla="*/ 699247 w 6871447"/>
                <a:gd name="connsiteY8" fmla="*/ 2124636 h 2541494"/>
                <a:gd name="connsiteX9" fmla="*/ 753035 w 6871447"/>
                <a:gd name="connsiteY9" fmla="*/ 2111189 h 2541494"/>
                <a:gd name="connsiteX10" fmla="*/ 793376 w 6871447"/>
                <a:gd name="connsiteY10" fmla="*/ 2097742 h 2541494"/>
                <a:gd name="connsiteX11" fmla="*/ 1116106 w 6871447"/>
                <a:gd name="connsiteY11" fmla="*/ 2084294 h 2541494"/>
                <a:gd name="connsiteX12" fmla="*/ 1223682 w 6871447"/>
                <a:gd name="connsiteY12" fmla="*/ 2030506 h 2541494"/>
                <a:gd name="connsiteX13" fmla="*/ 1304364 w 6871447"/>
                <a:gd name="connsiteY13" fmla="*/ 1976718 h 2541494"/>
                <a:gd name="connsiteX14" fmla="*/ 1411941 w 6871447"/>
                <a:gd name="connsiteY14" fmla="*/ 1896036 h 2541494"/>
                <a:gd name="connsiteX15" fmla="*/ 1452282 w 6871447"/>
                <a:gd name="connsiteY15" fmla="*/ 1869142 h 2541494"/>
                <a:gd name="connsiteX16" fmla="*/ 1546412 w 6871447"/>
                <a:gd name="connsiteY16" fmla="*/ 1842247 h 2541494"/>
                <a:gd name="connsiteX17" fmla="*/ 1586753 w 6871447"/>
                <a:gd name="connsiteY17" fmla="*/ 1815353 h 2541494"/>
                <a:gd name="connsiteX18" fmla="*/ 1801906 w 6871447"/>
                <a:gd name="connsiteY18" fmla="*/ 1842247 h 2541494"/>
                <a:gd name="connsiteX19" fmla="*/ 1869141 w 6871447"/>
                <a:gd name="connsiteY19" fmla="*/ 1882589 h 2541494"/>
                <a:gd name="connsiteX20" fmla="*/ 1949823 w 6871447"/>
                <a:gd name="connsiteY20" fmla="*/ 1922930 h 2541494"/>
                <a:gd name="connsiteX21" fmla="*/ 2178423 w 6871447"/>
                <a:gd name="connsiteY21" fmla="*/ 1896036 h 2541494"/>
                <a:gd name="connsiteX22" fmla="*/ 2232212 w 6871447"/>
                <a:gd name="connsiteY22" fmla="*/ 1869142 h 2541494"/>
                <a:gd name="connsiteX23" fmla="*/ 2286000 w 6871447"/>
                <a:gd name="connsiteY23" fmla="*/ 1855694 h 2541494"/>
                <a:gd name="connsiteX24" fmla="*/ 2393576 w 6871447"/>
                <a:gd name="connsiteY24" fmla="*/ 1801906 h 2541494"/>
                <a:gd name="connsiteX25" fmla="*/ 2433917 w 6871447"/>
                <a:gd name="connsiteY25" fmla="*/ 1775012 h 2541494"/>
                <a:gd name="connsiteX26" fmla="*/ 2487706 w 6871447"/>
                <a:gd name="connsiteY26" fmla="*/ 1748118 h 2541494"/>
                <a:gd name="connsiteX27" fmla="*/ 2581835 w 6871447"/>
                <a:gd name="connsiteY27" fmla="*/ 1667436 h 2541494"/>
                <a:gd name="connsiteX28" fmla="*/ 2622176 w 6871447"/>
                <a:gd name="connsiteY28" fmla="*/ 1653989 h 2541494"/>
                <a:gd name="connsiteX29" fmla="*/ 2716306 w 6871447"/>
                <a:gd name="connsiteY29" fmla="*/ 1600200 h 2541494"/>
                <a:gd name="connsiteX30" fmla="*/ 2756647 w 6871447"/>
                <a:gd name="connsiteY30" fmla="*/ 1573306 h 2541494"/>
                <a:gd name="connsiteX31" fmla="*/ 2810435 w 6871447"/>
                <a:gd name="connsiteY31" fmla="*/ 1559859 h 2541494"/>
                <a:gd name="connsiteX32" fmla="*/ 2944906 w 6871447"/>
                <a:gd name="connsiteY32" fmla="*/ 1519518 h 2541494"/>
                <a:gd name="connsiteX33" fmla="*/ 3133164 w 6871447"/>
                <a:gd name="connsiteY33" fmla="*/ 1532965 h 2541494"/>
                <a:gd name="connsiteX34" fmla="*/ 3173506 w 6871447"/>
                <a:gd name="connsiteY34" fmla="*/ 1546412 h 2541494"/>
                <a:gd name="connsiteX35" fmla="*/ 3227294 w 6871447"/>
                <a:gd name="connsiteY35" fmla="*/ 1559859 h 2541494"/>
                <a:gd name="connsiteX36" fmla="*/ 3267635 w 6871447"/>
                <a:gd name="connsiteY36" fmla="*/ 1573306 h 2541494"/>
                <a:gd name="connsiteX37" fmla="*/ 3321423 w 6871447"/>
                <a:gd name="connsiteY37" fmla="*/ 1586753 h 2541494"/>
                <a:gd name="connsiteX38" fmla="*/ 3402106 w 6871447"/>
                <a:gd name="connsiteY38" fmla="*/ 1613647 h 2541494"/>
                <a:gd name="connsiteX39" fmla="*/ 3697941 w 6871447"/>
                <a:gd name="connsiteY39" fmla="*/ 1573306 h 2541494"/>
                <a:gd name="connsiteX40" fmla="*/ 3765176 w 6871447"/>
                <a:gd name="connsiteY40" fmla="*/ 1546412 h 2541494"/>
                <a:gd name="connsiteX41" fmla="*/ 3805517 w 6871447"/>
                <a:gd name="connsiteY41" fmla="*/ 1519518 h 2541494"/>
                <a:gd name="connsiteX42" fmla="*/ 3859306 w 6871447"/>
                <a:gd name="connsiteY42" fmla="*/ 1492624 h 2541494"/>
                <a:gd name="connsiteX43" fmla="*/ 3926541 w 6871447"/>
                <a:gd name="connsiteY43" fmla="*/ 1452283 h 2541494"/>
                <a:gd name="connsiteX44" fmla="*/ 3966882 w 6871447"/>
                <a:gd name="connsiteY44" fmla="*/ 1425389 h 2541494"/>
                <a:gd name="connsiteX45" fmla="*/ 4020670 w 6871447"/>
                <a:gd name="connsiteY45" fmla="*/ 1398494 h 2541494"/>
                <a:gd name="connsiteX46" fmla="*/ 4061012 w 6871447"/>
                <a:gd name="connsiteY46" fmla="*/ 1371600 h 2541494"/>
                <a:gd name="connsiteX47" fmla="*/ 4155141 w 6871447"/>
                <a:gd name="connsiteY47" fmla="*/ 1317812 h 2541494"/>
                <a:gd name="connsiteX48" fmla="*/ 4195482 w 6871447"/>
                <a:gd name="connsiteY48" fmla="*/ 1277471 h 2541494"/>
                <a:gd name="connsiteX49" fmla="*/ 4276164 w 6871447"/>
                <a:gd name="connsiteY49" fmla="*/ 1237130 h 2541494"/>
                <a:gd name="connsiteX50" fmla="*/ 4303059 w 6871447"/>
                <a:gd name="connsiteY50" fmla="*/ 1210236 h 2541494"/>
                <a:gd name="connsiteX51" fmla="*/ 4397188 w 6871447"/>
                <a:gd name="connsiteY51" fmla="*/ 1156447 h 2541494"/>
                <a:gd name="connsiteX52" fmla="*/ 4437529 w 6871447"/>
                <a:gd name="connsiteY52" fmla="*/ 1116106 h 2541494"/>
                <a:gd name="connsiteX53" fmla="*/ 4558553 w 6871447"/>
                <a:gd name="connsiteY53" fmla="*/ 1048871 h 2541494"/>
                <a:gd name="connsiteX54" fmla="*/ 4666129 w 6871447"/>
                <a:gd name="connsiteY54" fmla="*/ 968189 h 2541494"/>
                <a:gd name="connsiteX55" fmla="*/ 4719917 w 6871447"/>
                <a:gd name="connsiteY55" fmla="*/ 941294 h 2541494"/>
                <a:gd name="connsiteX56" fmla="*/ 4800600 w 6871447"/>
                <a:gd name="connsiteY56" fmla="*/ 900953 h 2541494"/>
                <a:gd name="connsiteX57" fmla="*/ 4961964 w 6871447"/>
                <a:gd name="connsiteY57" fmla="*/ 927847 h 2541494"/>
                <a:gd name="connsiteX58" fmla="*/ 5042647 w 6871447"/>
                <a:gd name="connsiteY58" fmla="*/ 968189 h 2541494"/>
                <a:gd name="connsiteX59" fmla="*/ 5082988 w 6871447"/>
                <a:gd name="connsiteY59" fmla="*/ 995083 h 2541494"/>
                <a:gd name="connsiteX60" fmla="*/ 5338482 w 6871447"/>
                <a:gd name="connsiteY60" fmla="*/ 995083 h 2541494"/>
                <a:gd name="connsiteX61" fmla="*/ 5378823 w 6871447"/>
                <a:gd name="connsiteY61" fmla="*/ 968189 h 2541494"/>
                <a:gd name="connsiteX62" fmla="*/ 5459506 w 6871447"/>
                <a:gd name="connsiteY62" fmla="*/ 941294 h 2541494"/>
                <a:gd name="connsiteX63" fmla="*/ 5580529 w 6871447"/>
                <a:gd name="connsiteY63" fmla="*/ 860612 h 2541494"/>
                <a:gd name="connsiteX64" fmla="*/ 5620870 w 6871447"/>
                <a:gd name="connsiteY64" fmla="*/ 833718 h 2541494"/>
                <a:gd name="connsiteX65" fmla="*/ 5701553 w 6871447"/>
                <a:gd name="connsiteY65" fmla="*/ 753036 h 2541494"/>
                <a:gd name="connsiteX66" fmla="*/ 5741894 w 6871447"/>
                <a:gd name="connsiteY66" fmla="*/ 726142 h 2541494"/>
                <a:gd name="connsiteX67" fmla="*/ 5889812 w 6871447"/>
                <a:gd name="connsiteY67" fmla="*/ 605118 h 2541494"/>
                <a:gd name="connsiteX68" fmla="*/ 5970494 w 6871447"/>
                <a:gd name="connsiteY68" fmla="*/ 578224 h 2541494"/>
                <a:gd name="connsiteX69" fmla="*/ 6118412 w 6871447"/>
                <a:gd name="connsiteY69" fmla="*/ 605118 h 2541494"/>
                <a:gd name="connsiteX70" fmla="*/ 6185647 w 6871447"/>
                <a:gd name="connsiteY70" fmla="*/ 591671 h 2541494"/>
                <a:gd name="connsiteX71" fmla="*/ 6293223 w 6871447"/>
                <a:gd name="connsiteY71" fmla="*/ 537883 h 2541494"/>
                <a:gd name="connsiteX72" fmla="*/ 6387353 w 6871447"/>
                <a:gd name="connsiteY72" fmla="*/ 430306 h 2541494"/>
                <a:gd name="connsiteX73" fmla="*/ 6400800 w 6871447"/>
                <a:gd name="connsiteY73" fmla="*/ 389965 h 2541494"/>
                <a:gd name="connsiteX74" fmla="*/ 6441141 w 6871447"/>
                <a:gd name="connsiteY74" fmla="*/ 349624 h 2541494"/>
                <a:gd name="connsiteX75" fmla="*/ 6494929 w 6871447"/>
                <a:gd name="connsiteY75" fmla="*/ 268942 h 2541494"/>
                <a:gd name="connsiteX76" fmla="*/ 6575612 w 6871447"/>
                <a:gd name="connsiteY76" fmla="*/ 188259 h 2541494"/>
                <a:gd name="connsiteX77" fmla="*/ 6602506 w 6871447"/>
                <a:gd name="connsiteY77" fmla="*/ 134471 h 2541494"/>
                <a:gd name="connsiteX78" fmla="*/ 6763870 w 6871447"/>
                <a:gd name="connsiteY78" fmla="*/ 53789 h 2541494"/>
                <a:gd name="connsiteX79" fmla="*/ 6844553 w 6871447"/>
                <a:gd name="connsiteY79" fmla="*/ 26894 h 2541494"/>
                <a:gd name="connsiteX80" fmla="*/ 6871447 w 6871447"/>
                <a:gd name="connsiteY80" fmla="*/ 0 h 254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71447" h="2541494">
                  <a:moveTo>
                    <a:pt x="0" y="2541494"/>
                  </a:moveTo>
                  <a:cubicBezTo>
                    <a:pt x="39256" y="2517940"/>
                    <a:pt x="71358" y="2500129"/>
                    <a:pt x="107576" y="2474259"/>
                  </a:cubicBezTo>
                  <a:cubicBezTo>
                    <a:pt x="132050" y="2456777"/>
                    <a:pt x="173179" y="2422872"/>
                    <a:pt x="201706" y="2407024"/>
                  </a:cubicBezTo>
                  <a:cubicBezTo>
                    <a:pt x="227991" y="2392422"/>
                    <a:pt x="256103" y="2381286"/>
                    <a:pt x="282388" y="2366683"/>
                  </a:cubicBezTo>
                  <a:cubicBezTo>
                    <a:pt x="385978" y="2309133"/>
                    <a:pt x="243253" y="2371581"/>
                    <a:pt x="389964" y="2312894"/>
                  </a:cubicBezTo>
                  <a:cubicBezTo>
                    <a:pt x="487506" y="2215354"/>
                    <a:pt x="361710" y="2330553"/>
                    <a:pt x="497541" y="2245659"/>
                  </a:cubicBezTo>
                  <a:cubicBezTo>
                    <a:pt x="513667" y="2235580"/>
                    <a:pt x="523273" y="2217492"/>
                    <a:pt x="537882" y="2205318"/>
                  </a:cubicBezTo>
                  <a:cubicBezTo>
                    <a:pt x="550297" y="2194972"/>
                    <a:pt x="564191" y="2186442"/>
                    <a:pt x="578223" y="2178424"/>
                  </a:cubicBezTo>
                  <a:cubicBezTo>
                    <a:pt x="611024" y="2159681"/>
                    <a:pt x="664670" y="2136162"/>
                    <a:pt x="699247" y="2124636"/>
                  </a:cubicBezTo>
                  <a:cubicBezTo>
                    <a:pt x="716780" y="2118792"/>
                    <a:pt x="735265" y="2116266"/>
                    <a:pt x="753035" y="2111189"/>
                  </a:cubicBezTo>
                  <a:cubicBezTo>
                    <a:pt x="766664" y="2107295"/>
                    <a:pt x="779240" y="2098789"/>
                    <a:pt x="793376" y="2097742"/>
                  </a:cubicBezTo>
                  <a:cubicBezTo>
                    <a:pt x="900752" y="2089788"/>
                    <a:pt x="1008529" y="2088777"/>
                    <a:pt x="1116106" y="2084294"/>
                  </a:cubicBezTo>
                  <a:cubicBezTo>
                    <a:pt x="1176075" y="2064304"/>
                    <a:pt x="1153819" y="2074964"/>
                    <a:pt x="1223682" y="2030506"/>
                  </a:cubicBezTo>
                  <a:cubicBezTo>
                    <a:pt x="1250951" y="2013153"/>
                    <a:pt x="1281508" y="1999573"/>
                    <a:pt x="1304364" y="1976718"/>
                  </a:cubicBezTo>
                  <a:cubicBezTo>
                    <a:pt x="1354115" y="1926969"/>
                    <a:pt x="1320710" y="1956857"/>
                    <a:pt x="1411941" y="1896036"/>
                  </a:cubicBezTo>
                  <a:cubicBezTo>
                    <a:pt x="1425388" y="1887071"/>
                    <a:pt x="1436603" y="1873062"/>
                    <a:pt x="1452282" y="1869142"/>
                  </a:cubicBezTo>
                  <a:cubicBezTo>
                    <a:pt x="1519821" y="1852256"/>
                    <a:pt x="1488537" y="1861538"/>
                    <a:pt x="1546412" y="1842247"/>
                  </a:cubicBezTo>
                  <a:cubicBezTo>
                    <a:pt x="1559859" y="1833282"/>
                    <a:pt x="1570623" y="1816361"/>
                    <a:pt x="1586753" y="1815353"/>
                  </a:cubicBezTo>
                  <a:cubicBezTo>
                    <a:pt x="1709144" y="1807704"/>
                    <a:pt x="1722262" y="1815700"/>
                    <a:pt x="1801906" y="1842247"/>
                  </a:cubicBezTo>
                  <a:cubicBezTo>
                    <a:pt x="1854435" y="1894778"/>
                    <a:pt x="1799318" y="1847677"/>
                    <a:pt x="1869141" y="1882589"/>
                  </a:cubicBezTo>
                  <a:cubicBezTo>
                    <a:pt x="1973411" y="1934724"/>
                    <a:pt x="1848425" y="1889131"/>
                    <a:pt x="1949823" y="1922930"/>
                  </a:cubicBezTo>
                  <a:cubicBezTo>
                    <a:pt x="2026023" y="1913965"/>
                    <a:pt x="2103053" y="1910392"/>
                    <a:pt x="2178423" y="1896036"/>
                  </a:cubicBezTo>
                  <a:cubicBezTo>
                    <a:pt x="2198115" y="1892285"/>
                    <a:pt x="2213442" y="1876181"/>
                    <a:pt x="2232212" y="1869142"/>
                  </a:cubicBezTo>
                  <a:cubicBezTo>
                    <a:pt x="2249516" y="1862653"/>
                    <a:pt x="2268071" y="1860177"/>
                    <a:pt x="2286000" y="1855694"/>
                  </a:cubicBezTo>
                  <a:cubicBezTo>
                    <a:pt x="2405459" y="1766100"/>
                    <a:pt x="2276084" y="1852260"/>
                    <a:pt x="2393576" y="1801906"/>
                  </a:cubicBezTo>
                  <a:cubicBezTo>
                    <a:pt x="2408431" y="1795540"/>
                    <a:pt x="2419885" y="1783030"/>
                    <a:pt x="2433917" y="1775012"/>
                  </a:cubicBezTo>
                  <a:cubicBezTo>
                    <a:pt x="2451322" y="1765067"/>
                    <a:pt x="2469776" y="1757083"/>
                    <a:pt x="2487706" y="1748118"/>
                  </a:cubicBezTo>
                  <a:cubicBezTo>
                    <a:pt x="2519499" y="1716325"/>
                    <a:pt x="2541584" y="1690437"/>
                    <a:pt x="2581835" y="1667436"/>
                  </a:cubicBezTo>
                  <a:cubicBezTo>
                    <a:pt x="2594142" y="1660404"/>
                    <a:pt x="2608729" y="1658471"/>
                    <a:pt x="2622176" y="1653989"/>
                  </a:cubicBezTo>
                  <a:cubicBezTo>
                    <a:pt x="2674437" y="1601726"/>
                    <a:pt x="2621498" y="1647603"/>
                    <a:pt x="2716306" y="1600200"/>
                  </a:cubicBezTo>
                  <a:cubicBezTo>
                    <a:pt x="2730761" y="1592973"/>
                    <a:pt x="2741792" y="1579672"/>
                    <a:pt x="2756647" y="1573306"/>
                  </a:cubicBezTo>
                  <a:cubicBezTo>
                    <a:pt x="2773634" y="1566026"/>
                    <a:pt x="2792733" y="1565170"/>
                    <a:pt x="2810435" y="1559859"/>
                  </a:cubicBezTo>
                  <a:cubicBezTo>
                    <a:pt x="2974121" y="1510753"/>
                    <a:pt x="2820932" y="1550511"/>
                    <a:pt x="2944906" y="1519518"/>
                  </a:cubicBezTo>
                  <a:cubicBezTo>
                    <a:pt x="3007659" y="1524000"/>
                    <a:pt x="3070682" y="1525614"/>
                    <a:pt x="3133164" y="1532965"/>
                  </a:cubicBezTo>
                  <a:cubicBezTo>
                    <a:pt x="3147242" y="1534621"/>
                    <a:pt x="3159877" y="1542518"/>
                    <a:pt x="3173506" y="1546412"/>
                  </a:cubicBezTo>
                  <a:cubicBezTo>
                    <a:pt x="3191276" y="1551489"/>
                    <a:pt x="3209524" y="1554782"/>
                    <a:pt x="3227294" y="1559859"/>
                  </a:cubicBezTo>
                  <a:cubicBezTo>
                    <a:pt x="3240923" y="1563753"/>
                    <a:pt x="3254006" y="1569412"/>
                    <a:pt x="3267635" y="1573306"/>
                  </a:cubicBezTo>
                  <a:cubicBezTo>
                    <a:pt x="3285405" y="1578383"/>
                    <a:pt x="3303721" y="1581443"/>
                    <a:pt x="3321423" y="1586753"/>
                  </a:cubicBezTo>
                  <a:cubicBezTo>
                    <a:pt x="3348577" y="1594899"/>
                    <a:pt x="3402106" y="1613647"/>
                    <a:pt x="3402106" y="1613647"/>
                  </a:cubicBezTo>
                  <a:cubicBezTo>
                    <a:pt x="3496215" y="1606925"/>
                    <a:pt x="3606306" y="1609960"/>
                    <a:pt x="3697941" y="1573306"/>
                  </a:cubicBezTo>
                  <a:cubicBezTo>
                    <a:pt x="3720353" y="1564341"/>
                    <a:pt x="3743586" y="1557207"/>
                    <a:pt x="3765176" y="1546412"/>
                  </a:cubicBezTo>
                  <a:cubicBezTo>
                    <a:pt x="3779631" y="1539184"/>
                    <a:pt x="3791485" y="1527536"/>
                    <a:pt x="3805517" y="1519518"/>
                  </a:cubicBezTo>
                  <a:cubicBezTo>
                    <a:pt x="3822922" y="1509573"/>
                    <a:pt x="3841783" y="1502359"/>
                    <a:pt x="3859306" y="1492624"/>
                  </a:cubicBezTo>
                  <a:cubicBezTo>
                    <a:pt x="3882153" y="1479931"/>
                    <a:pt x="3904377" y="1466135"/>
                    <a:pt x="3926541" y="1452283"/>
                  </a:cubicBezTo>
                  <a:cubicBezTo>
                    <a:pt x="3940246" y="1443718"/>
                    <a:pt x="3952850" y="1433407"/>
                    <a:pt x="3966882" y="1425389"/>
                  </a:cubicBezTo>
                  <a:cubicBezTo>
                    <a:pt x="3984287" y="1415443"/>
                    <a:pt x="4003265" y="1408440"/>
                    <a:pt x="4020670" y="1398494"/>
                  </a:cubicBezTo>
                  <a:cubicBezTo>
                    <a:pt x="4034702" y="1390476"/>
                    <a:pt x="4046980" y="1379618"/>
                    <a:pt x="4061012" y="1371600"/>
                  </a:cubicBezTo>
                  <a:cubicBezTo>
                    <a:pt x="4102859" y="1347687"/>
                    <a:pt x="4119402" y="1347595"/>
                    <a:pt x="4155141" y="1317812"/>
                  </a:cubicBezTo>
                  <a:cubicBezTo>
                    <a:pt x="4169750" y="1305638"/>
                    <a:pt x="4179659" y="1288020"/>
                    <a:pt x="4195482" y="1277471"/>
                  </a:cubicBezTo>
                  <a:cubicBezTo>
                    <a:pt x="4220500" y="1260792"/>
                    <a:pt x="4250666" y="1253066"/>
                    <a:pt x="4276164" y="1237130"/>
                  </a:cubicBezTo>
                  <a:cubicBezTo>
                    <a:pt x="4286915" y="1230411"/>
                    <a:pt x="4292510" y="1217269"/>
                    <a:pt x="4303059" y="1210236"/>
                  </a:cubicBezTo>
                  <a:cubicBezTo>
                    <a:pt x="4333128" y="1190190"/>
                    <a:pt x="4367583" y="1177171"/>
                    <a:pt x="4397188" y="1156447"/>
                  </a:cubicBezTo>
                  <a:cubicBezTo>
                    <a:pt x="4412767" y="1145541"/>
                    <a:pt x="4422518" y="1127781"/>
                    <a:pt x="4437529" y="1116106"/>
                  </a:cubicBezTo>
                  <a:cubicBezTo>
                    <a:pt x="4506886" y="1062162"/>
                    <a:pt x="4497687" y="1069160"/>
                    <a:pt x="4558553" y="1048871"/>
                  </a:cubicBezTo>
                  <a:cubicBezTo>
                    <a:pt x="4590889" y="1023002"/>
                    <a:pt x="4628665" y="989598"/>
                    <a:pt x="4666129" y="968189"/>
                  </a:cubicBezTo>
                  <a:cubicBezTo>
                    <a:pt x="4683534" y="958243"/>
                    <a:pt x="4702512" y="951240"/>
                    <a:pt x="4719917" y="941294"/>
                  </a:cubicBezTo>
                  <a:cubicBezTo>
                    <a:pt x="4792902" y="899588"/>
                    <a:pt x="4726641" y="925606"/>
                    <a:pt x="4800600" y="900953"/>
                  </a:cubicBezTo>
                  <a:cubicBezTo>
                    <a:pt x="4810694" y="902215"/>
                    <a:pt x="4932349" y="913039"/>
                    <a:pt x="4961964" y="927847"/>
                  </a:cubicBezTo>
                  <a:cubicBezTo>
                    <a:pt x="5081850" y="987791"/>
                    <a:pt x="4860056" y="922541"/>
                    <a:pt x="5042647" y="968189"/>
                  </a:cubicBezTo>
                  <a:cubicBezTo>
                    <a:pt x="5056094" y="977154"/>
                    <a:pt x="5068533" y="987855"/>
                    <a:pt x="5082988" y="995083"/>
                  </a:cubicBezTo>
                  <a:cubicBezTo>
                    <a:pt x="5159348" y="1033263"/>
                    <a:pt x="5272175" y="999227"/>
                    <a:pt x="5338482" y="995083"/>
                  </a:cubicBezTo>
                  <a:cubicBezTo>
                    <a:pt x="5351929" y="986118"/>
                    <a:pt x="5364055" y="974753"/>
                    <a:pt x="5378823" y="968189"/>
                  </a:cubicBezTo>
                  <a:cubicBezTo>
                    <a:pt x="5404729" y="956675"/>
                    <a:pt x="5435918" y="957019"/>
                    <a:pt x="5459506" y="941294"/>
                  </a:cubicBezTo>
                  <a:lnTo>
                    <a:pt x="5580529" y="860612"/>
                  </a:lnTo>
                  <a:cubicBezTo>
                    <a:pt x="5593976" y="851647"/>
                    <a:pt x="5609442" y="845146"/>
                    <a:pt x="5620870" y="833718"/>
                  </a:cubicBezTo>
                  <a:cubicBezTo>
                    <a:pt x="5647764" y="806824"/>
                    <a:pt x="5669907" y="774134"/>
                    <a:pt x="5701553" y="753036"/>
                  </a:cubicBezTo>
                  <a:cubicBezTo>
                    <a:pt x="5715000" y="744071"/>
                    <a:pt x="5729731" y="736784"/>
                    <a:pt x="5741894" y="726142"/>
                  </a:cubicBezTo>
                  <a:cubicBezTo>
                    <a:pt x="5788177" y="685644"/>
                    <a:pt x="5827432" y="625911"/>
                    <a:pt x="5889812" y="605118"/>
                  </a:cubicBezTo>
                  <a:lnTo>
                    <a:pt x="5970494" y="578224"/>
                  </a:lnTo>
                  <a:cubicBezTo>
                    <a:pt x="5992356" y="582596"/>
                    <a:pt x="6101206" y="605118"/>
                    <a:pt x="6118412" y="605118"/>
                  </a:cubicBezTo>
                  <a:cubicBezTo>
                    <a:pt x="6141268" y="605118"/>
                    <a:pt x="6163235" y="596153"/>
                    <a:pt x="6185647" y="591671"/>
                  </a:cubicBezTo>
                  <a:cubicBezTo>
                    <a:pt x="6221506" y="573742"/>
                    <a:pt x="6264874" y="566232"/>
                    <a:pt x="6293223" y="537883"/>
                  </a:cubicBezTo>
                  <a:cubicBezTo>
                    <a:pt x="6328274" y="502832"/>
                    <a:pt x="6365115" y="474781"/>
                    <a:pt x="6387353" y="430306"/>
                  </a:cubicBezTo>
                  <a:cubicBezTo>
                    <a:pt x="6393692" y="417628"/>
                    <a:pt x="6392937" y="401759"/>
                    <a:pt x="6400800" y="389965"/>
                  </a:cubicBezTo>
                  <a:cubicBezTo>
                    <a:pt x="6411349" y="374142"/>
                    <a:pt x="6429466" y="364635"/>
                    <a:pt x="6441141" y="349624"/>
                  </a:cubicBezTo>
                  <a:cubicBezTo>
                    <a:pt x="6460985" y="324110"/>
                    <a:pt x="6472073" y="291798"/>
                    <a:pt x="6494929" y="268942"/>
                  </a:cubicBezTo>
                  <a:lnTo>
                    <a:pt x="6575612" y="188259"/>
                  </a:lnTo>
                  <a:cubicBezTo>
                    <a:pt x="6584577" y="170330"/>
                    <a:pt x="6588332" y="148645"/>
                    <a:pt x="6602506" y="134471"/>
                  </a:cubicBezTo>
                  <a:cubicBezTo>
                    <a:pt x="6654640" y="82337"/>
                    <a:pt x="6698250" y="75662"/>
                    <a:pt x="6763870" y="53789"/>
                  </a:cubicBezTo>
                  <a:lnTo>
                    <a:pt x="6844553" y="26894"/>
                  </a:lnTo>
                  <a:lnTo>
                    <a:pt x="6871447" y="0"/>
                  </a:ln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6D61A58-3ECC-46C4-9EDC-6D9D94661F5F}"/>
                </a:ext>
              </a:extLst>
            </p:cNvPr>
            <p:cNvSpPr/>
            <p:nvPr/>
          </p:nvSpPr>
          <p:spPr>
            <a:xfrm>
              <a:off x="0" y="618565"/>
              <a:ext cx="12357847" cy="4249270"/>
            </a:xfrm>
            <a:custGeom>
              <a:avLst/>
              <a:gdLst>
                <a:gd name="connsiteX0" fmla="*/ 0 w 12236823"/>
                <a:gd name="connsiteY0" fmla="*/ 4155141 h 4155141"/>
                <a:gd name="connsiteX1" fmla="*/ 94129 w 12236823"/>
                <a:gd name="connsiteY1" fmla="*/ 4087906 h 4155141"/>
                <a:gd name="connsiteX2" fmla="*/ 134470 w 12236823"/>
                <a:gd name="connsiteY2" fmla="*/ 4047564 h 4155141"/>
                <a:gd name="connsiteX3" fmla="*/ 188258 w 12236823"/>
                <a:gd name="connsiteY3" fmla="*/ 4020670 h 4155141"/>
                <a:gd name="connsiteX4" fmla="*/ 255494 w 12236823"/>
                <a:gd name="connsiteY4" fmla="*/ 3980329 h 4155141"/>
                <a:gd name="connsiteX5" fmla="*/ 309282 w 12236823"/>
                <a:gd name="connsiteY5" fmla="*/ 3939988 h 4155141"/>
                <a:gd name="connsiteX6" fmla="*/ 389964 w 12236823"/>
                <a:gd name="connsiteY6" fmla="*/ 3899647 h 4155141"/>
                <a:gd name="connsiteX7" fmla="*/ 430305 w 12236823"/>
                <a:gd name="connsiteY7" fmla="*/ 3859306 h 4155141"/>
                <a:gd name="connsiteX8" fmla="*/ 510988 w 12236823"/>
                <a:gd name="connsiteY8" fmla="*/ 3792070 h 4155141"/>
                <a:gd name="connsiteX9" fmla="*/ 537882 w 12236823"/>
                <a:gd name="connsiteY9" fmla="*/ 3751729 h 4155141"/>
                <a:gd name="connsiteX10" fmla="*/ 618564 w 12236823"/>
                <a:gd name="connsiteY10" fmla="*/ 3697941 h 4155141"/>
                <a:gd name="connsiteX11" fmla="*/ 658905 w 12236823"/>
                <a:gd name="connsiteY11" fmla="*/ 3657600 h 4155141"/>
                <a:gd name="connsiteX12" fmla="*/ 726141 w 12236823"/>
                <a:gd name="connsiteY12" fmla="*/ 3644153 h 4155141"/>
                <a:gd name="connsiteX13" fmla="*/ 766482 w 12236823"/>
                <a:gd name="connsiteY13" fmla="*/ 3657600 h 4155141"/>
                <a:gd name="connsiteX14" fmla="*/ 806823 w 12236823"/>
                <a:gd name="connsiteY14" fmla="*/ 3684494 h 4155141"/>
                <a:gd name="connsiteX15" fmla="*/ 1062317 w 12236823"/>
                <a:gd name="connsiteY15" fmla="*/ 3671047 h 4155141"/>
                <a:gd name="connsiteX16" fmla="*/ 1129552 w 12236823"/>
                <a:gd name="connsiteY16" fmla="*/ 3644153 h 4155141"/>
                <a:gd name="connsiteX17" fmla="*/ 1169894 w 12236823"/>
                <a:gd name="connsiteY17" fmla="*/ 3630706 h 4155141"/>
                <a:gd name="connsiteX18" fmla="*/ 1223682 w 12236823"/>
                <a:gd name="connsiteY18" fmla="*/ 3603811 h 4155141"/>
                <a:gd name="connsiteX19" fmla="*/ 1317811 w 12236823"/>
                <a:gd name="connsiteY19" fmla="*/ 3576917 h 4155141"/>
                <a:gd name="connsiteX20" fmla="*/ 1465729 w 12236823"/>
                <a:gd name="connsiteY20" fmla="*/ 3603811 h 4155141"/>
                <a:gd name="connsiteX21" fmla="*/ 1506070 w 12236823"/>
                <a:gd name="connsiteY21" fmla="*/ 3617259 h 4155141"/>
                <a:gd name="connsiteX22" fmla="*/ 1653988 w 12236823"/>
                <a:gd name="connsiteY22" fmla="*/ 3671047 h 4155141"/>
                <a:gd name="connsiteX23" fmla="*/ 1963270 w 12236823"/>
                <a:gd name="connsiteY23" fmla="*/ 3684494 h 4155141"/>
                <a:gd name="connsiteX24" fmla="*/ 2232211 w 12236823"/>
                <a:gd name="connsiteY24" fmla="*/ 3671047 h 4155141"/>
                <a:gd name="connsiteX25" fmla="*/ 2312894 w 12236823"/>
                <a:gd name="connsiteY25" fmla="*/ 3644153 h 4155141"/>
                <a:gd name="connsiteX26" fmla="*/ 2366682 w 12236823"/>
                <a:gd name="connsiteY26" fmla="*/ 3630706 h 4155141"/>
                <a:gd name="connsiteX27" fmla="*/ 2420470 w 12236823"/>
                <a:gd name="connsiteY27" fmla="*/ 3563470 h 4155141"/>
                <a:gd name="connsiteX28" fmla="*/ 2528047 w 12236823"/>
                <a:gd name="connsiteY28" fmla="*/ 3402106 h 4155141"/>
                <a:gd name="connsiteX29" fmla="*/ 2554941 w 12236823"/>
                <a:gd name="connsiteY29" fmla="*/ 3375211 h 4155141"/>
                <a:gd name="connsiteX30" fmla="*/ 2608729 w 12236823"/>
                <a:gd name="connsiteY30" fmla="*/ 3294529 h 4155141"/>
                <a:gd name="connsiteX31" fmla="*/ 2649070 w 12236823"/>
                <a:gd name="connsiteY31" fmla="*/ 3254188 h 4155141"/>
                <a:gd name="connsiteX32" fmla="*/ 2729752 w 12236823"/>
                <a:gd name="connsiteY32" fmla="*/ 3200400 h 4155141"/>
                <a:gd name="connsiteX33" fmla="*/ 3281082 w 12236823"/>
                <a:gd name="connsiteY33" fmla="*/ 3200400 h 4155141"/>
                <a:gd name="connsiteX34" fmla="*/ 3348317 w 12236823"/>
                <a:gd name="connsiteY34" fmla="*/ 3173506 h 4155141"/>
                <a:gd name="connsiteX35" fmla="*/ 3388658 w 12236823"/>
                <a:gd name="connsiteY35" fmla="*/ 3160059 h 4155141"/>
                <a:gd name="connsiteX36" fmla="*/ 3442447 w 12236823"/>
                <a:gd name="connsiteY36" fmla="*/ 3119717 h 4155141"/>
                <a:gd name="connsiteX37" fmla="*/ 3496235 w 12236823"/>
                <a:gd name="connsiteY37" fmla="*/ 3092823 h 4155141"/>
                <a:gd name="connsiteX38" fmla="*/ 3630705 w 12236823"/>
                <a:gd name="connsiteY38" fmla="*/ 2958353 h 4155141"/>
                <a:gd name="connsiteX39" fmla="*/ 3657600 w 12236823"/>
                <a:gd name="connsiteY39" fmla="*/ 2931459 h 4155141"/>
                <a:gd name="connsiteX40" fmla="*/ 3697941 w 12236823"/>
                <a:gd name="connsiteY40" fmla="*/ 2918011 h 4155141"/>
                <a:gd name="connsiteX41" fmla="*/ 3738282 w 12236823"/>
                <a:gd name="connsiteY41" fmla="*/ 2891117 h 4155141"/>
                <a:gd name="connsiteX42" fmla="*/ 3792070 w 12236823"/>
                <a:gd name="connsiteY42" fmla="*/ 2877670 h 4155141"/>
                <a:gd name="connsiteX43" fmla="*/ 4343400 w 12236823"/>
                <a:gd name="connsiteY43" fmla="*/ 2877670 h 4155141"/>
                <a:gd name="connsiteX44" fmla="*/ 4383741 w 12236823"/>
                <a:gd name="connsiteY44" fmla="*/ 2864223 h 4155141"/>
                <a:gd name="connsiteX45" fmla="*/ 4450976 w 12236823"/>
                <a:gd name="connsiteY45" fmla="*/ 2850776 h 4155141"/>
                <a:gd name="connsiteX46" fmla="*/ 4572000 w 12236823"/>
                <a:gd name="connsiteY46" fmla="*/ 2823882 h 4155141"/>
                <a:gd name="connsiteX47" fmla="*/ 4625788 w 12236823"/>
                <a:gd name="connsiteY47" fmla="*/ 2783541 h 4155141"/>
                <a:gd name="connsiteX48" fmla="*/ 4693023 w 12236823"/>
                <a:gd name="connsiteY48" fmla="*/ 2756647 h 4155141"/>
                <a:gd name="connsiteX49" fmla="*/ 4733364 w 12236823"/>
                <a:gd name="connsiteY49" fmla="*/ 2743200 h 4155141"/>
                <a:gd name="connsiteX50" fmla="*/ 4867835 w 12236823"/>
                <a:gd name="connsiteY50" fmla="*/ 2649070 h 4155141"/>
                <a:gd name="connsiteX51" fmla="*/ 4948517 w 12236823"/>
                <a:gd name="connsiteY51" fmla="*/ 2595282 h 4155141"/>
                <a:gd name="connsiteX52" fmla="*/ 4988858 w 12236823"/>
                <a:gd name="connsiteY52" fmla="*/ 2554941 h 4155141"/>
                <a:gd name="connsiteX53" fmla="*/ 5029200 w 12236823"/>
                <a:gd name="connsiteY53" fmla="*/ 2528047 h 4155141"/>
                <a:gd name="connsiteX54" fmla="*/ 5069541 w 12236823"/>
                <a:gd name="connsiteY54" fmla="*/ 2487706 h 4155141"/>
                <a:gd name="connsiteX55" fmla="*/ 5190564 w 12236823"/>
                <a:gd name="connsiteY55" fmla="*/ 2420470 h 4155141"/>
                <a:gd name="connsiteX56" fmla="*/ 5271247 w 12236823"/>
                <a:gd name="connsiteY56" fmla="*/ 2393576 h 4155141"/>
                <a:gd name="connsiteX57" fmla="*/ 5405717 w 12236823"/>
                <a:gd name="connsiteY57" fmla="*/ 2420470 h 4155141"/>
                <a:gd name="connsiteX58" fmla="*/ 5459505 w 12236823"/>
                <a:gd name="connsiteY58" fmla="*/ 2433917 h 4155141"/>
                <a:gd name="connsiteX59" fmla="*/ 5647764 w 12236823"/>
                <a:gd name="connsiteY59" fmla="*/ 2460811 h 4155141"/>
                <a:gd name="connsiteX60" fmla="*/ 5755341 w 12236823"/>
                <a:gd name="connsiteY60" fmla="*/ 2447364 h 4155141"/>
                <a:gd name="connsiteX61" fmla="*/ 5930152 w 12236823"/>
                <a:gd name="connsiteY61" fmla="*/ 2326341 h 4155141"/>
                <a:gd name="connsiteX62" fmla="*/ 5970494 w 12236823"/>
                <a:gd name="connsiteY62" fmla="*/ 2312894 h 4155141"/>
                <a:gd name="connsiteX63" fmla="*/ 6024282 w 12236823"/>
                <a:gd name="connsiteY63" fmla="*/ 2272553 h 4155141"/>
                <a:gd name="connsiteX64" fmla="*/ 6064623 w 12236823"/>
                <a:gd name="connsiteY64" fmla="*/ 2245659 h 4155141"/>
                <a:gd name="connsiteX65" fmla="*/ 6091517 w 12236823"/>
                <a:gd name="connsiteY65" fmla="*/ 2218764 h 4155141"/>
                <a:gd name="connsiteX66" fmla="*/ 6172200 w 12236823"/>
                <a:gd name="connsiteY66" fmla="*/ 2164976 h 4155141"/>
                <a:gd name="connsiteX67" fmla="*/ 6212541 w 12236823"/>
                <a:gd name="connsiteY67" fmla="*/ 2138082 h 4155141"/>
                <a:gd name="connsiteX68" fmla="*/ 6252882 w 12236823"/>
                <a:gd name="connsiteY68" fmla="*/ 2111188 h 4155141"/>
                <a:gd name="connsiteX69" fmla="*/ 6333564 w 12236823"/>
                <a:gd name="connsiteY69" fmla="*/ 2070847 h 4155141"/>
                <a:gd name="connsiteX70" fmla="*/ 6373905 w 12236823"/>
                <a:gd name="connsiteY70" fmla="*/ 2057400 h 4155141"/>
                <a:gd name="connsiteX71" fmla="*/ 6427694 w 12236823"/>
                <a:gd name="connsiteY71" fmla="*/ 2030506 h 4155141"/>
                <a:gd name="connsiteX72" fmla="*/ 6589058 w 12236823"/>
                <a:gd name="connsiteY72" fmla="*/ 2070847 h 4155141"/>
                <a:gd name="connsiteX73" fmla="*/ 6629400 w 12236823"/>
                <a:gd name="connsiteY73" fmla="*/ 2084294 h 4155141"/>
                <a:gd name="connsiteX74" fmla="*/ 6669741 w 12236823"/>
                <a:gd name="connsiteY74" fmla="*/ 2097741 h 4155141"/>
                <a:gd name="connsiteX75" fmla="*/ 6925235 w 12236823"/>
                <a:gd name="connsiteY75" fmla="*/ 2084294 h 4155141"/>
                <a:gd name="connsiteX76" fmla="*/ 7019364 w 12236823"/>
                <a:gd name="connsiteY76" fmla="*/ 2030506 h 4155141"/>
                <a:gd name="connsiteX77" fmla="*/ 7073152 w 12236823"/>
                <a:gd name="connsiteY77" fmla="*/ 2017059 h 4155141"/>
                <a:gd name="connsiteX78" fmla="*/ 7180729 w 12236823"/>
                <a:gd name="connsiteY78" fmla="*/ 1963270 h 4155141"/>
                <a:gd name="connsiteX79" fmla="*/ 7328647 w 12236823"/>
                <a:gd name="connsiteY79" fmla="*/ 1869141 h 4155141"/>
                <a:gd name="connsiteX80" fmla="*/ 7436223 w 12236823"/>
                <a:gd name="connsiteY80" fmla="*/ 1801906 h 4155141"/>
                <a:gd name="connsiteX81" fmla="*/ 7543800 w 12236823"/>
                <a:gd name="connsiteY81" fmla="*/ 1721223 h 4155141"/>
                <a:gd name="connsiteX82" fmla="*/ 7678270 w 12236823"/>
                <a:gd name="connsiteY82" fmla="*/ 1653988 h 4155141"/>
                <a:gd name="connsiteX83" fmla="*/ 7732058 w 12236823"/>
                <a:gd name="connsiteY83" fmla="*/ 1640541 h 4155141"/>
                <a:gd name="connsiteX84" fmla="*/ 7812741 w 12236823"/>
                <a:gd name="connsiteY84" fmla="*/ 1600200 h 4155141"/>
                <a:gd name="connsiteX85" fmla="*/ 7866529 w 12236823"/>
                <a:gd name="connsiteY85" fmla="*/ 1573306 h 4155141"/>
                <a:gd name="connsiteX86" fmla="*/ 7933764 w 12236823"/>
                <a:gd name="connsiteY86" fmla="*/ 1559859 h 4155141"/>
                <a:gd name="connsiteX87" fmla="*/ 7974105 w 12236823"/>
                <a:gd name="connsiteY87" fmla="*/ 1546411 h 4155141"/>
                <a:gd name="connsiteX88" fmla="*/ 8256494 w 12236823"/>
                <a:gd name="connsiteY88" fmla="*/ 1559859 h 4155141"/>
                <a:gd name="connsiteX89" fmla="*/ 8431305 w 12236823"/>
                <a:gd name="connsiteY89" fmla="*/ 1600200 h 4155141"/>
                <a:gd name="connsiteX90" fmla="*/ 8659905 w 12236823"/>
                <a:gd name="connsiteY90" fmla="*/ 1586753 h 4155141"/>
                <a:gd name="connsiteX91" fmla="*/ 8700247 w 12236823"/>
                <a:gd name="connsiteY91" fmla="*/ 1573306 h 4155141"/>
                <a:gd name="connsiteX92" fmla="*/ 8780929 w 12236823"/>
                <a:gd name="connsiteY92" fmla="*/ 1559859 h 4155141"/>
                <a:gd name="connsiteX93" fmla="*/ 8888505 w 12236823"/>
                <a:gd name="connsiteY93" fmla="*/ 1519517 h 4155141"/>
                <a:gd name="connsiteX94" fmla="*/ 8969188 w 12236823"/>
                <a:gd name="connsiteY94" fmla="*/ 1479176 h 4155141"/>
                <a:gd name="connsiteX95" fmla="*/ 9036423 w 12236823"/>
                <a:gd name="connsiteY95" fmla="*/ 1452282 h 4155141"/>
                <a:gd name="connsiteX96" fmla="*/ 9144000 w 12236823"/>
                <a:gd name="connsiteY96" fmla="*/ 1398494 h 4155141"/>
                <a:gd name="connsiteX97" fmla="*/ 9224682 w 12236823"/>
                <a:gd name="connsiteY97" fmla="*/ 1344706 h 4155141"/>
                <a:gd name="connsiteX98" fmla="*/ 9265023 w 12236823"/>
                <a:gd name="connsiteY98" fmla="*/ 1317811 h 4155141"/>
                <a:gd name="connsiteX99" fmla="*/ 9305364 w 12236823"/>
                <a:gd name="connsiteY99" fmla="*/ 1304364 h 4155141"/>
                <a:gd name="connsiteX100" fmla="*/ 9386047 w 12236823"/>
                <a:gd name="connsiteY100" fmla="*/ 1264023 h 4155141"/>
                <a:gd name="connsiteX101" fmla="*/ 9439835 w 12236823"/>
                <a:gd name="connsiteY101" fmla="*/ 1223682 h 4155141"/>
                <a:gd name="connsiteX102" fmla="*/ 9520517 w 12236823"/>
                <a:gd name="connsiteY102" fmla="*/ 1196788 h 4155141"/>
                <a:gd name="connsiteX103" fmla="*/ 9641541 w 12236823"/>
                <a:gd name="connsiteY103" fmla="*/ 1143000 h 4155141"/>
                <a:gd name="connsiteX104" fmla="*/ 9722223 w 12236823"/>
                <a:gd name="connsiteY104" fmla="*/ 1116106 h 4155141"/>
                <a:gd name="connsiteX105" fmla="*/ 9762564 w 12236823"/>
                <a:gd name="connsiteY105" fmla="*/ 1102659 h 4155141"/>
                <a:gd name="connsiteX106" fmla="*/ 9829800 w 12236823"/>
                <a:gd name="connsiteY106" fmla="*/ 1035423 h 4155141"/>
                <a:gd name="connsiteX107" fmla="*/ 9856694 w 12236823"/>
                <a:gd name="connsiteY107" fmla="*/ 995082 h 4155141"/>
                <a:gd name="connsiteX108" fmla="*/ 9897035 w 12236823"/>
                <a:gd name="connsiteY108" fmla="*/ 968188 h 4155141"/>
                <a:gd name="connsiteX109" fmla="*/ 9950823 w 12236823"/>
                <a:gd name="connsiteY109" fmla="*/ 927847 h 4155141"/>
                <a:gd name="connsiteX110" fmla="*/ 10031505 w 12236823"/>
                <a:gd name="connsiteY110" fmla="*/ 874059 h 4155141"/>
                <a:gd name="connsiteX111" fmla="*/ 10098741 w 12236823"/>
                <a:gd name="connsiteY111" fmla="*/ 820270 h 4155141"/>
                <a:gd name="connsiteX112" fmla="*/ 10192870 w 12236823"/>
                <a:gd name="connsiteY112" fmla="*/ 766482 h 4155141"/>
                <a:gd name="connsiteX113" fmla="*/ 10273552 w 12236823"/>
                <a:gd name="connsiteY113" fmla="*/ 739588 h 4155141"/>
                <a:gd name="connsiteX114" fmla="*/ 10663517 w 12236823"/>
                <a:gd name="connsiteY114" fmla="*/ 726141 h 4155141"/>
                <a:gd name="connsiteX115" fmla="*/ 10703858 w 12236823"/>
                <a:gd name="connsiteY115" fmla="*/ 712694 h 4155141"/>
                <a:gd name="connsiteX116" fmla="*/ 10824882 w 12236823"/>
                <a:gd name="connsiteY116" fmla="*/ 632011 h 4155141"/>
                <a:gd name="connsiteX117" fmla="*/ 10905564 w 12236823"/>
                <a:gd name="connsiteY117" fmla="*/ 591670 h 4155141"/>
                <a:gd name="connsiteX118" fmla="*/ 10999694 w 12236823"/>
                <a:gd name="connsiteY118" fmla="*/ 524435 h 4155141"/>
                <a:gd name="connsiteX119" fmla="*/ 11040035 w 12236823"/>
                <a:gd name="connsiteY119" fmla="*/ 510988 h 4155141"/>
                <a:gd name="connsiteX120" fmla="*/ 11080376 w 12236823"/>
                <a:gd name="connsiteY120" fmla="*/ 484094 h 4155141"/>
                <a:gd name="connsiteX121" fmla="*/ 11161058 w 12236823"/>
                <a:gd name="connsiteY121" fmla="*/ 457200 h 4155141"/>
                <a:gd name="connsiteX122" fmla="*/ 11282082 w 12236823"/>
                <a:gd name="connsiteY122" fmla="*/ 470647 h 4155141"/>
                <a:gd name="connsiteX123" fmla="*/ 11335870 w 12236823"/>
                <a:gd name="connsiteY123" fmla="*/ 484094 h 4155141"/>
                <a:gd name="connsiteX124" fmla="*/ 11524129 w 12236823"/>
                <a:gd name="connsiteY124" fmla="*/ 470647 h 4155141"/>
                <a:gd name="connsiteX125" fmla="*/ 11577917 w 12236823"/>
                <a:gd name="connsiteY125" fmla="*/ 443753 h 4155141"/>
                <a:gd name="connsiteX126" fmla="*/ 11698941 w 12236823"/>
                <a:gd name="connsiteY126" fmla="*/ 376517 h 4155141"/>
                <a:gd name="connsiteX127" fmla="*/ 11725835 w 12236823"/>
                <a:gd name="connsiteY127" fmla="*/ 336176 h 4155141"/>
                <a:gd name="connsiteX128" fmla="*/ 11766176 w 12236823"/>
                <a:gd name="connsiteY128" fmla="*/ 309282 h 4155141"/>
                <a:gd name="connsiteX129" fmla="*/ 11779623 w 12236823"/>
                <a:gd name="connsiteY129" fmla="*/ 268941 h 4155141"/>
                <a:gd name="connsiteX130" fmla="*/ 11819964 w 12236823"/>
                <a:gd name="connsiteY130" fmla="*/ 242047 h 4155141"/>
                <a:gd name="connsiteX131" fmla="*/ 11900647 w 12236823"/>
                <a:gd name="connsiteY131" fmla="*/ 188259 h 4155141"/>
                <a:gd name="connsiteX132" fmla="*/ 11967882 w 12236823"/>
                <a:gd name="connsiteY132" fmla="*/ 134470 h 4155141"/>
                <a:gd name="connsiteX133" fmla="*/ 12021670 w 12236823"/>
                <a:gd name="connsiteY133" fmla="*/ 94129 h 4155141"/>
                <a:gd name="connsiteX134" fmla="*/ 12102352 w 12236823"/>
                <a:gd name="connsiteY134" fmla="*/ 40341 h 4155141"/>
                <a:gd name="connsiteX135" fmla="*/ 12156141 w 12236823"/>
                <a:gd name="connsiteY135" fmla="*/ 26894 h 4155141"/>
                <a:gd name="connsiteX136" fmla="*/ 12236823 w 12236823"/>
                <a:gd name="connsiteY136" fmla="*/ 0 h 415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236823" h="4155141">
                  <a:moveTo>
                    <a:pt x="0" y="4155141"/>
                  </a:moveTo>
                  <a:cubicBezTo>
                    <a:pt x="31376" y="4132729"/>
                    <a:pt x="64020" y="4111993"/>
                    <a:pt x="94129" y="4087906"/>
                  </a:cubicBezTo>
                  <a:cubicBezTo>
                    <a:pt x="108979" y="4076026"/>
                    <a:pt x="118995" y="4058618"/>
                    <a:pt x="134470" y="4047564"/>
                  </a:cubicBezTo>
                  <a:cubicBezTo>
                    <a:pt x="150782" y="4035913"/>
                    <a:pt x="170735" y="4030405"/>
                    <a:pt x="188258" y="4020670"/>
                  </a:cubicBezTo>
                  <a:cubicBezTo>
                    <a:pt x="211106" y="4007977"/>
                    <a:pt x="233747" y="3994827"/>
                    <a:pt x="255494" y="3980329"/>
                  </a:cubicBezTo>
                  <a:cubicBezTo>
                    <a:pt x="274142" y="3967897"/>
                    <a:pt x="289823" y="3951107"/>
                    <a:pt x="309282" y="3939988"/>
                  </a:cubicBezTo>
                  <a:cubicBezTo>
                    <a:pt x="386469" y="3895881"/>
                    <a:pt x="313300" y="3963534"/>
                    <a:pt x="389964" y="3899647"/>
                  </a:cubicBezTo>
                  <a:cubicBezTo>
                    <a:pt x="404573" y="3887473"/>
                    <a:pt x="415696" y="3871480"/>
                    <a:pt x="430305" y="3859306"/>
                  </a:cubicBezTo>
                  <a:cubicBezTo>
                    <a:pt x="488000" y="3811226"/>
                    <a:pt x="457418" y="3856354"/>
                    <a:pt x="510988" y="3792070"/>
                  </a:cubicBezTo>
                  <a:cubicBezTo>
                    <a:pt x="521334" y="3779655"/>
                    <a:pt x="525719" y="3762371"/>
                    <a:pt x="537882" y="3751729"/>
                  </a:cubicBezTo>
                  <a:cubicBezTo>
                    <a:pt x="562207" y="3730444"/>
                    <a:pt x="595708" y="3720797"/>
                    <a:pt x="618564" y="3697941"/>
                  </a:cubicBezTo>
                  <a:cubicBezTo>
                    <a:pt x="632011" y="3684494"/>
                    <a:pt x="641896" y="3666105"/>
                    <a:pt x="658905" y="3657600"/>
                  </a:cubicBezTo>
                  <a:cubicBezTo>
                    <a:pt x="679348" y="3647379"/>
                    <a:pt x="703729" y="3648635"/>
                    <a:pt x="726141" y="3644153"/>
                  </a:cubicBezTo>
                  <a:cubicBezTo>
                    <a:pt x="739588" y="3648635"/>
                    <a:pt x="753804" y="3651261"/>
                    <a:pt x="766482" y="3657600"/>
                  </a:cubicBezTo>
                  <a:cubicBezTo>
                    <a:pt x="780937" y="3664828"/>
                    <a:pt x="790678" y="3683760"/>
                    <a:pt x="806823" y="3684494"/>
                  </a:cubicBezTo>
                  <a:lnTo>
                    <a:pt x="1062317" y="3671047"/>
                  </a:lnTo>
                  <a:cubicBezTo>
                    <a:pt x="1084729" y="3662082"/>
                    <a:pt x="1106951" y="3652628"/>
                    <a:pt x="1129552" y="3644153"/>
                  </a:cubicBezTo>
                  <a:cubicBezTo>
                    <a:pt x="1142824" y="3639176"/>
                    <a:pt x="1156865" y="3636290"/>
                    <a:pt x="1169894" y="3630706"/>
                  </a:cubicBezTo>
                  <a:cubicBezTo>
                    <a:pt x="1188319" y="3622809"/>
                    <a:pt x="1205257" y="3611708"/>
                    <a:pt x="1223682" y="3603811"/>
                  </a:cubicBezTo>
                  <a:cubicBezTo>
                    <a:pt x="1250688" y="3592237"/>
                    <a:pt x="1290518" y="3583740"/>
                    <a:pt x="1317811" y="3576917"/>
                  </a:cubicBezTo>
                  <a:cubicBezTo>
                    <a:pt x="1353774" y="3582911"/>
                    <a:pt x="1428143" y="3594414"/>
                    <a:pt x="1465729" y="3603811"/>
                  </a:cubicBezTo>
                  <a:cubicBezTo>
                    <a:pt x="1479480" y="3607249"/>
                    <a:pt x="1492798" y="3612282"/>
                    <a:pt x="1506070" y="3617259"/>
                  </a:cubicBezTo>
                  <a:cubicBezTo>
                    <a:pt x="1529570" y="3626072"/>
                    <a:pt x="1632683" y="3670121"/>
                    <a:pt x="1653988" y="3671047"/>
                  </a:cubicBezTo>
                  <a:lnTo>
                    <a:pt x="1963270" y="3684494"/>
                  </a:lnTo>
                  <a:cubicBezTo>
                    <a:pt x="2052917" y="3680012"/>
                    <a:pt x="2143044" y="3681335"/>
                    <a:pt x="2232211" y="3671047"/>
                  </a:cubicBezTo>
                  <a:cubicBezTo>
                    <a:pt x="2260373" y="3667798"/>
                    <a:pt x="2285391" y="3651029"/>
                    <a:pt x="2312894" y="3644153"/>
                  </a:cubicBezTo>
                  <a:lnTo>
                    <a:pt x="2366682" y="3630706"/>
                  </a:lnTo>
                  <a:cubicBezTo>
                    <a:pt x="2401283" y="3526901"/>
                    <a:pt x="2350043" y="3653104"/>
                    <a:pt x="2420470" y="3563470"/>
                  </a:cubicBezTo>
                  <a:cubicBezTo>
                    <a:pt x="2460409" y="3512638"/>
                    <a:pt x="2482337" y="3447818"/>
                    <a:pt x="2528047" y="3402106"/>
                  </a:cubicBezTo>
                  <a:cubicBezTo>
                    <a:pt x="2537012" y="3393141"/>
                    <a:pt x="2547334" y="3385354"/>
                    <a:pt x="2554941" y="3375211"/>
                  </a:cubicBezTo>
                  <a:cubicBezTo>
                    <a:pt x="2574334" y="3349353"/>
                    <a:pt x="2585873" y="3317385"/>
                    <a:pt x="2608729" y="3294529"/>
                  </a:cubicBezTo>
                  <a:cubicBezTo>
                    <a:pt x="2622176" y="3281082"/>
                    <a:pt x="2634059" y="3265863"/>
                    <a:pt x="2649070" y="3254188"/>
                  </a:cubicBezTo>
                  <a:cubicBezTo>
                    <a:pt x="2674584" y="3234344"/>
                    <a:pt x="2729752" y="3200400"/>
                    <a:pt x="2729752" y="3200400"/>
                  </a:cubicBezTo>
                  <a:cubicBezTo>
                    <a:pt x="2958141" y="3213835"/>
                    <a:pt x="3033996" y="3225961"/>
                    <a:pt x="3281082" y="3200400"/>
                  </a:cubicBezTo>
                  <a:cubicBezTo>
                    <a:pt x="3305092" y="3197916"/>
                    <a:pt x="3325716" y="3181981"/>
                    <a:pt x="3348317" y="3173506"/>
                  </a:cubicBezTo>
                  <a:cubicBezTo>
                    <a:pt x="3361589" y="3168529"/>
                    <a:pt x="3375211" y="3164541"/>
                    <a:pt x="3388658" y="3160059"/>
                  </a:cubicBezTo>
                  <a:cubicBezTo>
                    <a:pt x="3406588" y="3146612"/>
                    <a:pt x="3423442" y="3131595"/>
                    <a:pt x="3442447" y="3119717"/>
                  </a:cubicBezTo>
                  <a:cubicBezTo>
                    <a:pt x="3459446" y="3109093"/>
                    <a:pt x="3480721" y="3105517"/>
                    <a:pt x="3496235" y="3092823"/>
                  </a:cubicBezTo>
                  <a:cubicBezTo>
                    <a:pt x="3496240" y="3092819"/>
                    <a:pt x="3605090" y="2983968"/>
                    <a:pt x="3630705" y="2958353"/>
                  </a:cubicBezTo>
                  <a:cubicBezTo>
                    <a:pt x="3639670" y="2949388"/>
                    <a:pt x="3645573" y="2935468"/>
                    <a:pt x="3657600" y="2931459"/>
                  </a:cubicBezTo>
                  <a:cubicBezTo>
                    <a:pt x="3671047" y="2926976"/>
                    <a:pt x="3685263" y="2924350"/>
                    <a:pt x="3697941" y="2918011"/>
                  </a:cubicBezTo>
                  <a:cubicBezTo>
                    <a:pt x="3712396" y="2910783"/>
                    <a:pt x="3723427" y="2897483"/>
                    <a:pt x="3738282" y="2891117"/>
                  </a:cubicBezTo>
                  <a:cubicBezTo>
                    <a:pt x="3755269" y="2883837"/>
                    <a:pt x="3774141" y="2882152"/>
                    <a:pt x="3792070" y="2877670"/>
                  </a:cubicBezTo>
                  <a:cubicBezTo>
                    <a:pt x="4057810" y="2894279"/>
                    <a:pt x="4031162" y="2899973"/>
                    <a:pt x="4343400" y="2877670"/>
                  </a:cubicBezTo>
                  <a:cubicBezTo>
                    <a:pt x="4357538" y="2876660"/>
                    <a:pt x="4369990" y="2867661"/>
                    <a:pt x="4383741" y="2864223"/>
                  </a:cubicBezTo>
                  <a:cubicBezTo>
                    <a:pt x="4405914" y="2858680"/>
                    <a:pt x="4428665" y="2855734"/>
                    <a:pt x="4450976" y="2850776"/>
                  </a:cubicBezTo>
                  <a:cubicBezTo>
                    <a:pt x="4621876" y="2812798"/>
                    <a:pt x="4369230" y="2864435"/>
                    <a:pt x="4572000" y="2823882"/>
                  </a:cubicBezTo>
                  <a:cubicBezTo>
                    <a:pt x="4589929" y="2810435"/>
                    <a:pt x="4606197" y="2794425"/>
                    <a:pt x="4625788" y="2783541"/>
                  </a:cubicBezTo>
                  <a:cubicBezTo>
                    <a:pt x="4646888" y="2771819"/>
                    <a:pt x="4670422" y="2765122"/>
                    <a:pt x="4693023" y="2756647"/>
                  </a:cubicBezTo>
                  <a:cubicBezTo>
                    <a:pt x="4706295" y="2751670"/>
                    <a:pt x="4720973" y="2750084"/>
                    <a:pt x="4733364" y="2743200"/>
                  </a:cubicBezTo>
                  <a:cubicBezTo>
                    <a:pt x="4796048" y="2708376"/>
                    <a:pt x="4813598" y="2687036"/>
                    <a:pt x="4867835" y="2649070"/>
                  </a:cubicBezTo>
                  <a:cubicBezTo>
                    <a:pt x="4894315" y="2630534"/>
                    <a:pt x="4925661" y="2618138"/>
                    <a:pt x="4948517" y="2595282"/>
                  </a:cubicBezTo>
                  <a:cubicBezTo>
                    <a:pt x="4961964" y="2581835"/>
                    <a:pt x="4974249" y="2567115"/>
                    <a:pt x="4988858" y="2554941"/>
                  </a:cubicBezTo>
                  <a:cubicBezTo>
                    <a:pt x="5001274" y="2544595"/>
                    <a:pt x="5016784" y="2538393"/>
                    <a:pt x="5029200" y="2528047"/>
                  </a:cubicBezTo>
                  <a:cubicBezTo>
                    <a:pt x="5043809" y="2515873"/>
                    <a:pt x="5054328" y="2499116"/>
                    <a:pt x="5069541" y="2487706"/>
                  </a:cubicBezTo>
                  <a:cubicBezTo>
                    <a:pt x="5089040" y="2473082"/>
                    <a:pt x="5163194" y="2431418"/>
                    <a:pt x="5190564" y="2420470"/>
                  </a:cubicBezTo>
                  <a:cubicBezTo>
                    <a:pt x="5216885" y="2409941"/>
                    <a:pt x="5271247" y="2393576"/>
                    <a:pt x="5271247" y="2393576"/>
                  </a:cubicBezTo>
                  <a:cubicBezTo>
                    <a:pt x="5396183" y="2424810"/>
                    <a:pt x="5240864" y="2387499"/>
                    <a:pt x="5405717" y="2420470"/>
                  </a:cubicBezTo>
                  <a:cubicBezTo>
                    <a:pt x="5423839" y="2424094"/>
                    <a:pt x="5441239" y="2431107"/>
                    <a:pt x="5459505" y="2433917"/>
                  </a:cubicBezTo>
                  <a:cubicBezTo>
                    <a:pt x="5736335" y="2476506"/>
                    <a:pt x="5465786" y="2424415"/>
                    <a:pt x="5647764" y="2460811"/>
                  </a:cubicBezTo>
                  <a:cubicBezTo>
                    <a:pt x="5683623" y="2456329"/>
                    <a:pt x="5721504" y="2460053"/>
                    <a:pt x="5755341" y="2447364"/>
                  </a:cubicBezTo>
                  <a:cubicBezTo>
                    <a:pt x="5858740" y="2408590"/>
                    <a:pt x="5849251" y="2376903"/>
                    <a:pt x="5930152" y="2326341"/>
                  </a:cubicBezTo>
                  <a:cubicBezTo>
                    <a:pt x="5942172" y="2318828"/>
                    <a:pt x="5957047" y="2317376"/>
                    <a:pt x="5970494" y="2312894"/>
                  </a:cubicBezTo>
                  <a:cubicBezTo>
                    <a:pt x="5988423" y="2299447"/>
                    <a:pt x="6006045" y="2285580"/>
                    <a:pt x="6024282" y="2272553"/>
                  </a:cubicBezTo>
                  <a:cubicBezTo>
                    <a:pt x="6037433" y="2263159"/>
                    <a:pt x="6052003" y="2255755"/>
                    <a:pt x="6064623" y="2245659"/>
                  </a:cubicBezTo>
                  <a:cubicBezTo>
                    <a:pt x="6074523" y="2237739"/>
                    <a:pt x="6081374" y="2226371"/>
                    <a:pt x="6091517" y="2218764"/>
                  </a:cubicBezTo>
                  <a:cubicBezTo>
                    <a:pt x="6117375" y="2199370"/>
                    <a:pt x="6145306" y="2182905"/>
                    <a:pt x="6172200" y="2164976"/>
                  </a:cubicBezTo>
                  <a:lnTo>
                    <a:pt x="6212541" y="2138082"/>
                  </a:lnTo>
                  <a:cubicBezTo>
                    <a:pt x="6225988" y="2129117"/>
                    <a:pt x="6237550" y="2116299"/>
                    <a:pt x="6252882" y="2111188"/>
                  </a:cubicBezTo>
                  <a:cubicBezTo>
                    <a:pt x="6354280" y="2077389"/>
                    <a:pt x="6229294" y="2122982"/>
                    <a:pt x="6333564" y="2070847"/>
                  </a:cubicBezTo>
                  <a:cubicBezTo>
                    <a:pt x="6346242" y="2064508"/>
                    <a:pt x="6360877" y="2062984"/>
                    <a:pt x="6373905" y="2057400"/>
                  </a:cubicBezTo>
                  <a:cubicBezTo>
                    <a:pt x="6392330" y="2049504"/>
                    <a:pt x="6409764" y="2039471"/>
                    <a:pt x="6427694" y="2030506"/>
                  </a:cubicBezTo>
                  <a:cubicBezTo>
                    <a:pt x="6536341" y="2048614"/>
                    <a:pt x="6482508" y="2035331"/>
                    <a:pt x="6589058" y="2070847"/>
                  </a:cubicBezTo>
                  <a:lnTo>
                    <a:pt x="6629400" y="2084294"/>
                  </a:lnTo>
                  <a:lnTo>
                    <a:pt x="6669741" y="2097741"/>
                  </a:lnTo>
                  <a:cubicBezTo>
                    <a:pt x="6754906" y="2093259"/>
                    <a:pt x="6840303" y="2092015"/>
                    <a:pt x="6925235" y="2084294"/>
                  </a:cubicBezTo>
                  <a:cubicBezTo>
                    <a:pt x="6975504" y="2079724"/>
                    <a:pt x="6972156" y="2054110"/>
                    <a:pt x="7019364" y="2030506"/>
                  </a:cubicBezTo>
                  <a:cubicBezTo>
                    <a:pt x="7035894" y="2022241"/>
                    <a:pt x="7055223" y="2021541"/>
                    <a:pt x="7073152" y="2017059"/>
                  </a:cubicBezTo>
                  <a:cubicBezTo>
                    <a:pt x="7152341" y="1937870"/>
                    <a:pt x="7015912" y="2066281"/>
                    <a:pt x="7180729" y="1963270"/>
                  </a:cubicBezTo>
                  <a:cubicBezTo>
                    <a:pt x="7196588" y="1953358"/>
                    <a:pt x="7293412" y="1894308"/>
                    <a:pt x="7328647" y="1869141"/>
                  </a:cubicBezTo>
                  <a:cubicBezTo>
                    <a:pt x="7410112" y="1810952"/>
                    <a:pt x="7351978" y="1844029"/>
                    <a:pt x="7436223" y="1801906"/>
                  </a:cubicBezTo>
                  <a:cubicBezTo>
                    <a:pt x="7482991" y="1755136"/>
                    <a:pt x="7460169" y="1774442"/>
                    <a:pt x="7543800" y="1721223"/>
                  </a:cubicBezTo>
                  <a:cubicBezTo>
                    <a:pt x="7599385" y="1685851"/>
                    <a:pt x="7616643" y="1674530"/>
                    <a:pt x="7678270" y="1653988"/>
                  </a:cubicBezTo>
                  <a:cubicBezTo>
                    <a:pt x="7695803" y="1648144"/>
                    <a:pt x="7714129" y="1645023"/>
                    <a:pt x="7732058" y="1640541"/>
                  </a:cubicBezTo>
                  <a:cubicBezTo>
                    <a:pt x="7809587" y="1588856"/>
                    <a:pt x="7734797" y="1633605"/>
                    <a:pt x="7812741" y="1600200"/>
                  </a:cubicBezTo>
                  <a:cubicBezTo>
                    <a:pt x="7831166" y="1592304"/>
                    <a:pt x="7847512" y="1579645"/>
                    <a:pt x="7866529" y="1573306"/>
                  </a:cubicBezTo>
                  <a:cubicBezTo>
                    <a:pt x="7888212" y="1566078"/>
                    <a:pt x="7911591" y="1565402"/>
                    <a:pt x="7933764" y="1559859"/>
                  </a:cubicBezTo>
                  <a:cubicBezTo>
                    <a:pt x="7947515" y="1556421"/>
                    <a:pt x="7960658" y="1550894"/>
                    <a:pt x="7974105" y="1546411"/>
                  </a:cubicBezTo>
                  <a:cubicBezTo>
                    <a:pt x="8068235" y="1550894"/>
                    <a:pt x="8162696" y="1550782"/>
                    <a:pt x="8256494" y="1559859"/>
                  </a:cubicBezTo>
                  <a:cubicBezTo>
                    <a:pt x="8340121" y="1567952"/>
                    <a:pt x="8367674" y="1578990"/>
                    <a:pt x="8431305" y="1600200"/>
                  </a:cubicBezTo>
                  <a:cubicBezTo>
                    <a:pt x="8507505" y="1595718"/>
                    <a:pt x="8583952" y="1594348"/>
                    <a:pt x="8659905" y="1586753"/>
                  </a:cubicBezTo>
                  <a:cubicBezTo>
                    <a:pt x="8674009" y="1585343"/>
                    <a:pt x="8686410" y="1576381"/>
                    <a:pt x="8700247" y="1573306"/>
                  </a:cubicBezTo>
                  <a:cubicBezTo>
                    <a:pt x="8726863" y="1567391"/>
                    <a:pt x="8754035" y="1564341"/>
                    <a:pt x="8780929" y="1559859"/>
                  </a:cubicBezTo>
                  <a:cubicBezTo>
                    <a:pt x="8872008" y="1499138"/>
                    <a:pt x="8760562" y="1566041"/>
                    <a:pt x="8888505" y="1519517"/>
                  </a:cubicBezTo>
                  <a:cubicBezTo>
                    <a:pt x="8916763" y="1509241"/>
                    <a:pt x="8941814" y="1491618"/>
                    <a:pt x="8969188" y="1479176"/>
                  </a:cubicBezTo>
                  <a:cubicBezTo>
                    <a:pt x="8991163" y="1469188"/>
                    <a:pt x="9014507" y="1462397"/>
                    <a:pt x="9036423" y="1452282"/>
                  </a:cubicBezTo>
                  <a:cubicBezTo>
                    <a:pt x="9072824" y="1435481"/>
                    <a:pt x="9110642" y="1420733"/>
                    <a:pt x="9144000" y="1398494"/>
                  </a:cubicBezTo>
                  <a:lnTo>
                    <a:pt x="9224682" y="1344706"/>
                  </a:lnTo>
                  <a:cubicBezTo>
                    <a:pt x="9238129" y="1335741"/>
                    <a:pt x="9249691" y="1322922"/>
                    <a:pt x="9265023" y="1317811"/>
                  </a:cubicBezTo>
                  <a:cubicBezTo>
                    <a:pt x="9278470" y="1313329"/>
                    <a:pt x="9292686" y="1310703"/>
                    <a:pt x="9305364" y="1304364"/>
                  </a:cubicBezTo>
                  <a:cubicBezTo>
                    <a:pt x="9409632" y="1252230"/>
                    <a:pt x="9284649" y="1297822"/>
                    <a:pt x="9386047" y="1264023"/>
                  </a:cubicBezTo>
                  <a:cubicBezTo>
                    <a:pt x="9403976" y="1250576"/>
                    <a:pt x="9419789" y="1233705"/>
                    <a:pt x="9439835" y="1223682"/>
                  </a:cubicBezTo>
                  <a:cubicBezTo>
                    <a:pt x="9465191" y="1211004"/>
                    <a:pt x="9496929" y="1212513"/>
                    <a:pt x="9520517" y="1196788"/>
                  </a:cubicBezTo>
                  <a:cubicBezTo>
                    <a:pt x="9584446" y="1154169"/>
                    <a:pt x="9545526" y="1175005"/>
                    <a:pt x="9641541" y="1143000"/>
                  </a:cubicBezTo>
                  <a:lnTo>
                    <a:pt x="9722223" y="1116106"/>
                  </a:lnTo>
                  <a:lnTo>
                    <a:pt x="9762564" y="1102659"/>
                  </a:lnTo>
                  <a:cubicBezTo>
                    <a:pt x="9834279" y="995084"/>
                    <a:pt x="9740155" y="1125067"/>
                    <a:pt x="9829800" y="1035423"/>
                  </a:cubicBezTo>
                  <a:cubicBezTo>
                    <a:pt x="9841228" y="1023995"/>
                    <a:pt x="9845266" y="1006510"/>
                    <a:pt x="9856694" y="995082"/>
                  </a:cubicBezTo>
                  <a:cubicBezTo>
                    <a:pt x="9868122" y="983654"/>
                    <a:pt x="9883884" y="977582"/>
                    <a:pt x="9897035" y="968188"/>
                  </a:cubicBezTo>
                  <a:cubicBezTo>
                    <a:pt x="9915272" y="955161"/>
                    <a:pt x="9932463" y="940699"/>
                    <a:pt x="9950823" y="927847"/>
                  </a:cubicBezTo>
                  <a:cubicBezTo>
                    <a:pt x="9977303" y="909311"/>
                    <a:pt x="10006265" y="894251"/>
                    <a:pt x="10031505" y="874059"/>
                  </a:cubicBezTo>
                  <a:cubicBezTo>
                    <a:pt x="10053917" y="856129"/>
                    <a:pt x="10075780" y="837491"/>
                    <a:pt x="10098741" y="820270"/>
                  </a:cubicBezTo>
                  <a:cubicBezTo>
                    <a:pt x="10126465" y="799477"/>
                    <a:pt x="10160964" y="779244"/>
                    <a:pt x="10192870" y="766482"/>
                  </a:cubicBezTo>
                  <a:cubicBezTo>
                    <a:pt x="10219191" y="755954"/>
                    <a:pt x="10245220" y="740565"/>
                    <a:pt x="10273552" y="739588"/>
                  </a:cubicBezTo>
                  <a:lnTo>
                    <a:pt x="10663517" y="726141"/>
                  </a:lnTo>
                  <a:cubicBezTo>
                    <a:pt x="10676964" y="721659"/>
                    <a:pt x="10691467" y="719578"/>
                    <a:pt x="10703858" y="712694"/>
                  </a:cubicBezTo>
                  <a:cubicBezTo>
                    <a:pt x="10703890" y="712676"/>
                    <a:pt x="10804696" y="645469"/>
                    <a:pt x="10824882" y="632011"/>
                  </a:cubicBezTo>
                  <a:cubicBezTo>
                    <a:pt x="10940485" y="554941"/>
                    <a:pt x="10794226" y="647339"/>
                    <a:pt x="10905564" y="591670"/>
                  </a:cubicBezTo>
                  <a:cubicBezTo>
                    <a:pt x="10947182" y="570861"/>
                    <a:pt x="10957066" y="548794"/>
                    <a:pt x="10999694" y="524435"/>
                  </a:cubicBezTo>
                  <a:cubicBezTo>
                    <a:pt x="11012001" y="517403"/>
                    <a:pt x="11027357" y="517327"/>
                    <a:pt x="11040035" y="510988"/>
                  </a:cubicBezTo>
                  <a:cubicBezTo>
                    <a:pt x="11054490" y="503760"/>
                    <a:pt x="11065608" y="490658"/>
                    <a:pt x="11080376" y="484094"/>
                  </a:cubicBezTo>
                  <a:cubicBezTo>
                    <a:pt x="11106281" y="472580"/>
                    <a:pt x="11161058" y="457200"/>
                    <a:pt x="11161058" y="457200"/>
                  </a:cubicBezTo>
                  <a:cubicBezTo>
                    <a:pt x="11201399" y="461682"/>
                    <a:pt x="11241964" y="464475"/>
                    <a:pt x="11282082" y="470647"/>
                  </a:cubicBezTo>
                  <a:cubicBezTo>
                    <a:pt x="11300348" y="473457"/>
                    <a:pt x="11317389" y="484094"/>
                    <a:pt x="11335870" y="484094"/>
                  </a:cubicBezTo>
                  <a:cubicBezTo>
                    <a:pt x="11398783" y="484094"/>
                    <a:pt x="11461376" y="475129"/>
                    <a:pt x="11524129" y="470647"/>
                  </a:cubicBezTo>
                  <a:cubicBezTo>
                    <a:pt x="11542058" y="461682"/>
                    <a:pt x="11560728" y="454066"/>
                    <a:pt x="11577917" y="443753"/>
                  </a:cubicBezTo>
                  <a:cubicBezTo>
                    <a:pt x="11693513" y="374395"/>
                    <a:pt x="11617797" y="403565"/>
                    <a:pt x="11698941" y="376517"/>
                  </a:cubicBezTo>
                  <a:cubicBezTo>
                    <a:pt x="11707906" y="363070"/>
                    <a:pt x="11714407" y="347604"/>
                    <a:pt x="11725835" y="336176"/>
                  </a:cubicBezTo>
                  <a:cubicBezTo>
                    <a:pt x="11737263" y="324748"/>
                    <a:pt x="11756080" y="321902"/>
                    <a:pt x="11766176" y="309282"/>
                  </a:cubicBezTo>
                  <a:cubicBezTo>
                    <a:pt x="11775031" y="298214"/>
                    <a:pt x="11770768" y="280009"/>
                    <a:pt x="11779623" y="268941"/>
                  </a:cubicBezTo>
                  <a:cubicBezTo>
                    <a:pt x="11789719" y="256321"/>
                    <a:pt x="11807549" y="252393"/>
                    <a:pt x="11819964" y="242047"/>
                  </a:cubicBezTo>
                  <a:cubicBezTo>
                    <a:pt x="11887116" y="186087"/>
                    <a:pt x="11829751" y="211890"/>
                    <a:pt x="11900647" y="188259"/>
                  </a:cubicBezTo>
                  <a:cubicBezTo>
                    <a:pt x="11945621" y="143283"/>
                    <a:pt x="11908512" y="176877"/>
                    <a:pt x="11967882" y="134470"/>
                  </a:cubicBezTo>
                  <a:cubicBezTo>
                    <a:pt x="11986119" y="121443"/>
                    <a:pt x="12003310" y="106981"/>
                    <a:pt x="12021670" y="94129"/>
                  </a:cubicBezTo>
                  <a:cubicBezTo>
                    <a:pt x="12048150" y="75593"/>
                    <a:pt x="12070994" y="48180"/>
                    <a:pt x="12102352" y="40341"/>
                  </a:cubicBezTo>
                  <a:cubicBezTo>
                    <a:pt x="12120282" y="35859"/>
                    <a:pt x="12138439" y="32205"/>
                    <a:pt x="12156141" y="26894"/>
                  </a:cubicBezTo>
                  <a:cubicBezTo>
                    <a:pt x="12183294" y="18748"/>
                    <a:pt x="12236823" y="0"/>
                    <a:pt x="12236823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0FB1EAF-6327-47E3-B2C7-B7279B06A375}"/>
                </a:ext>
              </a:extLst>
            </p:cNvPr>
            <p:cNvSpPr/>
            <p:nvPr/>
          </p:nvSpPr>
          <p:spPr>
            <a:xfrm>
              <a:off x="2877671" y="3550024"/>
              <a:ext cx="9520517" cy="3213847"/>
            </a:xfrm>
            <a:custGeom>
              <a:avLst/>
              <a:gdLst>
                <a:gd name="connsiteX0" fmla="*/ 0 w 9520517"/>
                <a:gd name="connsiteY0" fmla="*/ 3213847 h 3213847"/>
                <a:gd name="connsiteX1" fmla="*/ 53788 w 9520517"/>
                <a:gd name="connsiteY1" fmla="*/ 3146611 h 3213847"/>
                <a:gd name="connsiteX2" fmla="*/ 94129 w 9520517"/>
                <a:gd name="connsiteY2" fmla="*/ 3119717 h 3213847"/>
                <a:gd name="connsiteX3" fmla="*/ 134470 w 9520517"/>
                <a:gd name="connsiteY3" fmla="*/ 3065929 h 3213847"/>
                <a:gd name="connsiteX4" fmla="*/ 174811 w 9520517"/>
                <a:gd name="connsiteY4" fmla="*/ 3039035 h 3213847"/>
                <a:gd name="connsiteX5" fmla="*/ 228600 w 9520517"/>
                <a:gd name="connsiteY5" fmla="*/ 2998694 h 3213847"/>
                <a:gd name="connsiteX6" fmla="*/ 268941 w 9520517"/>
                <a:gd name="connsiteY6" fmla="*/ 2971800 h 3213847"/>
                <a:gd name="connsiteX7" fmla="*/ 376517 w 9520517"/>
                <a:gd name="connsiteY7" fmla="*/ 2891117 h 3213847"/>
                <a:gd name="connsiteX8" fmla="*/ 430305 w 9520517"/>
                <a:gd name="connsiteY8" fmla="*/ 2864223 h 3213847"/>
                <a:gd name="connsiteX9" fmla="*/ 510988 w 9520517"/>
                <a:gd name="connsiteY9" fmla="*/ 2837329 h 3213847"/>
                <a:gd name="connsiteX10" fmla="*/ 564776 w 9520517"/>
                <a:gd name="connsiteY10" fmla="*/ 2810435 h 3213847"/>
                <a:gd name="connsiteX11" fmla="*/ 618564 w 9520517"/>
                <a:gd name="connsiteY11" fmla="*/ 2796988 h 3213847"/>
                <a:gd name="connsiteX12" fmla="*/ 658905 w 9520517"/>
                <a:gd name="connsiteY12" fmla="*/ 2783541 h 3213847"/>
                <a:gd name="connsiteX13" fmla="*/ 820270 w 9520517"/>
                <a:gd name="connsiteY13" fmla="*/ 2796988 h 3213847"/>
                <a:gd name="connsiteX14" fmla="*/ 874058 w 9520517"/>
                <a:gd name="connsiteY14" fmla="*/ 2823882 h 3213847"/>
                <a:gd name="connsiteX15" fmla="*/ 914400 w 9520517"/>
                <a:gd name="connsiteY15" fmla="*/ 2837329 h 3213847"/>
                <a:gd name="connsiteX16" fmla="*/ 995082 w 9520517"/>
                <a:gd name="connsiteY16" fmla="*/ 2850776 h 3213847"/>
                <a:gd name="connsiteX17" fmla="*/ 1089211 w 9520517"/>
                <a:gd name="connsiteY17" fmla="*/ 2877670 h 3213847"/>
                <a:gd name="connsiteX18" fmla="*/ 1156447 w 9520517"/>
                <a:gd name="connsiteY18" fmla="*/ 2891117 h 3213847"/>
                <a:gd name="connsiteX19" fmla="*/ 1465729 w 9520517"/>
                <a:gd name="connsiteY19" fmla="*/ 2877670 h 3213847"/>
                <a:gd name="connsiteX20" fmla="*/ 1506070 w 9520517"/>
                <a:gd name="connsiteY20" fmla="*/ 2864223 h 3213847"/>
                <a:gd name="connsiteX21" fmla="*/ 1559858 w 9520517"/>
                <a:gd name="connsiteY21" fmla="*/ 2850776 h 3213847"/>
                <a:gd name="connsiteX22" fmla="*/ 1613647 w 9520517"/>
                <a:gd name="connsiteY22" fmla="*/ 2823882 h 3213847"/>
                <a:gd name="connsiteX23" fmla="*/ 1653988 w 9520517"/>
                <a:gd name="connsiteY23" fmla="*/ 2810435 h 3213847"/>
                <a:gd name="connsiteX24" fmla="*/ 1707776 w 9520517"/>
                <a:gd name="connsiteY24" fmla="*/ 2770094 h 3213847"/>
                <a:gd name="connsiteX25" fmla="*/ 1761564 w 9520517"/>
                <a:gd name="connsiteY25" fmla="*/ 2743200 h 3213847"/>
                <a:gd name="connsiteX26" fmla="*/ 1788458 w 9520517"/>
                <a:gd name="connsiteY26" fmla="*/ 2702858 h 3213847"/>
                <a:gd name="connsiteX27" fmla="*/ 1869141 w 9520517"/>
                <a:gd name="connsiteY27" fmla="*/ 2649070 h 3213847"/>
                <a:gd name="connsiteX28" fmla="*/ 1990164 w 9520517"/>
                <a:gd name="connsiteY28" fmla="*/ 2501152 h 3213847"/>
                <a:gd name="connsiteX29" fmla="*/ 2030505 w 9520517"/>
                <a:gd name="connsiteY29" fmla="*/ 2474258 h 3213847"/>
                <a:gd name="connsiteX30" fmla="*/ 2111188 w 9520517"/>
                <a:gd name="connsiteY30" fmla="*/ 2447364 h 3213847"/>
                <a:gd name="connsiteX31" fmla="*/ 2259105 w 9520517"/>
                <a:gd name="connsiteY31" fmla="*/ 2407023 h 3213847"/>
                <a:gd name="connsiteX32" fmla="*/ 2622176 w 9520517"/>
                <a:gd name="connsiteY32" fmla="*/ 2393576 h 3213847"/>
                <a:gd name="connsiteX33" fmla="*/ 2675964 w 9520517"/>
                <a:gd name="connsiteY33" fmla="*/ 2380129 h 3213847"/>
                <a:gd name="connsiteX34" fmla="*/ 2756647 w 9520517"/>
                <a:gd name="connsiteY34" fmla="*/ 2353235 h 3213847"/>
                <a:gd name="connsiteX35" fmla="*/ 2850776 w 9520517"/>
                <a:gd name="connsiteY35" fmla="*/ 2326341 h 3213847"/>
                <a:gd name="connsiteX36" fmla="*/ 2944905 w 9520517"/>
                <a:gd name="connsiteY36" fmla="*/ 2286000 h 3213847"/>
                <a:gd name="connsiteX37" fmla="*/ 3039035 w 9520517"/>
                <a:gd name="connsiteY37" fmla="*/ 2218764 h 3213847"/>
                <a:gd name="connsiteX38" fmla="*/ 3119717 w 9520517"/>
                <a:gd name="connsiteY38" fmla="*/ 2164976 h 3213847"/>
                <a:gd name="connsiteX39" fmla="*/ 3213847 w 9520517"/>
                <a:gd name="connsiteY39" fmla="*/ 2097741 h 3213847"/>
                <a:gd name="connsiteX40" fmla="*/ 3254188 w 9520517"/>
                <a:gd name="connsiteY40" fmla="*/ 2043952 h 3213847"/>
                <a:gd name="connsiteX41" fmla="*/ 3307976 w 9520517"/>
                <a:gd name="connsiteY41" fmla="*/ 1990164 h 3213847"/>
                <a:gd name="connsiteX42" fmla="*/ 3334870 w 9520517"/>
                <a:gd name="connsiteY42" fmla="*/ 1936376 h 3213847"/>
                <a:gd name="connsiteX43" fmla="*/ 3375211 w 9520517"/>
                <a:gd name="connsiteY43" fmla="*/ 1909482 h 3213847"/>
                <a:gd name="connsiteX44" fmla="*/ 3415553 w 9520517"/>
                <a:gd name="connsiteY44" fmla="*/ 1869141 h 3213847"/>
                <a:gd name="connsiteX45" fmla="*/ 3469341 w 9520517"/>
                <a:gd name="connsiteY45" fmla="*/ 1828800 h 3213847"/>
                <a:gd name="connsiteX46" fmla="*/ 3550023 w 9520517"/>
                <a:gd name="connsiteY46" fmla="*/ 1788458 h 3213847"/>
                <a:gd name="connsiteX47" fmla="*/ 3966882 w 9520517"/>
                <a:gd name="connsiteY47" fmla="*/ 1775011 h 3213847"/>
                <a:gd name="connsiteX48" fmla="*/ 4007223 w 9520517"/>
                <a:gd name="connsiteY48" fmla="*/ 1761564 h 3213847"/>
                <a:gd name="connsiteX49" fmla="*/ 4061011 w 9520517"/>
                <a:gd name="connsiteY49" fmla="*/ 1734670 h 3213847"/>
                <a:gd name="connsiteX50" fmla="*/ 4182035 w 9520517"/>
                <a:gd name="connsiteY50" fmla="*/ 1707776 h 3213847"/>
                <a:gd name="connsiteX51" fmla="*/ 4235823 w 9520517"/>
                <a:gd name="connsiteY51" fmla="*/ 1680882 h 3213847"/>
                <a:gd name="connsiteX52" fmla="*/ 4477870 w 9520517"/>
                <a:gd name="connsiteY52" fmla="*/ 1694329 h 3213847"/>
                <a:gd name="connsiteX53" fmla="*/ 4572000 w 9520517"/>
                <a:gd name="connsiteY53" fmla="*/ 1721223 h 3213847"/>
                <a:gd name="connsiteX54" fmla="*/ 4908176 w 9520517"/>
                <a:gd name="connsiteY54" fmla="*/ 1707776 h 3213847"/>
                <a:gd name="connsiteX55" fmla="*/ 5029200 w 9520517"/>
                <a:gd name="connsiteY55" fmla="*/ 1680882 h 3213847"/>
                <a:gd name="connsiteX56" fmla="*/ 5123329 w 9520517"/>
                <a:gd name="connsiteY56" fmla="*/ 1573305 h 3213847"/>
                <a:gd name="connsiteX57" fmla="*/ 5244353 w 9520517"/>
                <a:gd name="connsiteY57" fmla="*/ 1452282 h 3213847"/>
                <a:gd name="connsiteX58" fmla="*/ 5284694 w 9520517"/>
                <a:gd name="connsiteY58" fmla="*/ 1411941 h 3213847"/>
                <a:gd name="connsiteX59" fmla="*/ 5325035 w 9520517"/>
                <a:gd name="connsiteY59" fmla="*/ 1371600 h 3213847"/>
                <a:gd name="connsiteX60" fmla="*/ 5365376 w 9520517"/>
                <a:gd name="connsiteY60" fmla="*/ 1358152 h 3213847"/>
                <a:gd name="connsiteX61" fmla="*/ 5459505 w 9520517"/>
                <a:gd name="connsiteY61" fmla="*/ 1290917 h 3213847"/>
                <a:gd name="connsiteX62" fmla="*/ 5553635 w 9520517"/>
                <a:gd name="connsiteY62" fmla="*/ 1250576 h 3213847"/>
                <a:gd name="connsiteX63" fmla="*/ 5593976 w 9520517"/>
                <a:gd name="connsiteY63" fmla="*/ 1223682 h 3213847"/>
                <a:gd name="connsiteX64" fmla="*/ 5715000 w 9520517"/>
                <a:gd name="connsiteY64" fmla="*/ 1183341 h 3213847"/>
                <a:gd name="connsiteX65" fmla="*/ 5916705 w 9520517"/>
                <a:gd name="connsiteY65" fmla="*/ 1169894 h 3213847"/>
                <a:gd name="connsiteX66" fmla="*/ 5983941 w 9520517"/>
                <a:gd name="connsiteY66" fmla="*/ 1129552 h 3213847"/>
                <a:gd name="connsiteX67" fmla="*/ 6037729 w 9520517"/>
                <a:gd name="connsiteY67" fmla="*/ 1102658 h 3213847"/>
                <a:gd name="connsiteX68" fmla="*/ 6091517 w 9520517"/>
                <a:gd name="connsiteY68" fmla="*/ 1062317 h 3213847"/>
                <a:gd name="connsiteX69" fmla="*/ 6199094 w 9520517"/>
                <a:gd name="connsiteY69" fmla="*/ 1008529 h 3213847"/>
                <a:gd name="connsiteX70" fmla="*/ 6293223 w 9520517"/>
                <a:gd name="connsiteY70" fmla="*/ 954741 h 3213847"/>
                <a:gd name="connsiteX71" fmla="*/ 6333564 w 9520517"/>
                <a:gd name="connsiteY71" fmla="*/ 927847 h 3213847"/>
                <a:gd name="connsiteX72" fmla="*/ 6454588 w 9520517"/>
                <a:gd name="connsiteY72" fmla="*/ 874058 h 3213847"/>
                <a:gd name="connsiteX73" fmla="*/ 6508376 w 9520517"/>
                <a:gd name="connsiteY73" fmla="*/ 847164 h 3213847"/>
                <a:gd name="connsiteX74" fmla="*/ 6548717 w 9520517"/>
                <a:gd name="connsiteY74" fmla="*/ 874058 h 3213847"/>
                <a:gd name="connsiteX75" fmla="*/ 6602505 w 9520517"/>
                <a:gd name="connsiteY75" fmla="*/ 954741 h 3213847"/>
                <a:gd name="connsiteX76" fmla="*/ 6629400 w 9520517"/>
                <a:gd name="connsiteY76" fmla="*/ 981635 h 3213847"/>
                <a:gd name="connsiteX77" fmla="*/ 6831105 w 9520517"/>
                <a:gd name="connsiteY77" fmla="*/ 1021976 h 3213847"/>
                <a:gd name="connsiteX78" fmla="*/ 7221070 w 9520517"/>
                <a:gd name="connsiteY78" fmla="*/ 1008529 h 3213847"/>
                <a:gd name="connsiteX79" fmla="*/ 7261411 w 9520517"/>
                <a:gd name="connsiteY79" fmla="*/ 968188 h 3213847"/>
                <a:gd name="connsiteX80" fmla="*/ 7288305 w 9520517"/>
                <a:gd name="connsiteY80" fmla="*/ 927847 h 3213847"/>
                <a:gd name="connsiteX81" fmla="*/ 7355541 w 9520517"/>
                <a:gd name="connsiteY81" fmla="*/ 860611 h 3213847"/>
                <a:gd name="connsiteX82" fmla="*/ 7476564 w 9520517"/>
                <a:gd name="connsiteY82" fmla="*/ 726141 h 3213847"/>
                <a:gd name="connsiteX83" fmla="*/ 7516905 w 9520517"/>
                <a:gd name="connsiteY83" fmla="*/ 685800 h 3213847"/>
                <a:gd name="connsiteX84" fmla="*/ 7611035 w 9520517"/>
                <a:gd name="connsiteY84" fmla="*/ 618564 h 3213847"/>
                <a:gd name="connsiteX85" fmla="*/ 7705164 w 9520517"/>
                <a:gd name="connsiteY85" fmla="*/ 551329 h 3213847"/>
                <a:gd name="connsiteX86" fmla="*/ 7812741 w 9520517"/>
                <a:gd name="connsiteY86" fmla="*/ 470647 h 3213847"/>
                <a:gd name="connsiteX87" fmla="*/ 7893423 w 9520517"/>
                <a:gd name="connsiteY87" fmla="*/ 416858 h 3213847"/>
                <a:gd name="connsiteX88" fmla="*/ 7933764 w 9520517"/>
                <a:gd name="connsiteY88" fmla="*/ 389964 h 3213847"/>
                <a:gd name="connsiteX89" fmla="*/ 8027894 w 9520517"/>
                <a:gd name="connsiteY89" fmla="*/ 416858 h 3213847"/>
                <a:gd name="connsiteX90" fmla="*/ 8068235 w 9520517"/>
                <a:gd name="connsiteY90" fmla="*/ 430305 h 3213847"/>
                <a:gd name="connsiteX91" fmla="*/ 8202705 w 9520517"/>
                <a:gd name="connsiteY91" fmla="*/ 470647 h 3213847"/>
                <a:gd name="connsiteX92" fmla="*/ 8256494 w 9520517"/>
                <a:gd name="connsiteY92" fmla="*/ 497541 h 3213847"/>
                <a:gd name="connsiteX93" fmla="*/ 8390964 w 9520517"/>
                <a:gd name="connsiteY93" fmla="*/ 389964 h 3213847"/>
                <a:gd name="connsiteX94" fmla="*/ 8417858 w 9520517"/>
                <a:gd name="connsiteY94" fmla="*/ 349623 h 3213847"/>
                <a:gd name="connsiteX95" fmla="*/ 8471647 w 9520517"/>
                <a:gd name="connsiteY95" fmla="*/ 309282 h 3213847"/>
                <a:gd name="connsiteX96" fmla="*/ 8552329 w 9520517"/>
                <a:gd name="connsiteY96" fmla="*/ 228600 h 3213847"/>
                <a:gd name="connsiteX97" fmla="*/ 8579223 w 9520517"/>
                <a:gd name="connsiteY97" fmla="*/ 201705 h 3213847"/>
                <a:gd name="connsiteX98" fmla="*/ 8700247 w 9520517"/>
                <a:gd name="connsiteY98" fmla="*/ 134470 h 3213847"/>
                <a:gd name="connsiteX99" fmla="*/ 9238129 w 9520517"/>
                <a:gd name="connsiteY99" fmla="*/ 147917 h 3213847"/>
                <a:gd name="connsiteX100" fmla="*/ 9359153 w 9520517"/>
                <a:gd name="connsiteY100" fmla="*/ 80682 h 3213847"/>
                <a:gd name="connsiteX101" fmla="*/ 9466729 w 9520517"/>
                <a:gd name="connsiteY101" fmla="*/ 26894 h 3213847"/>
                <a:gd name="connsiteX102" fmla="*/ 9507070 w 9520517"/>
                <a:gd name="connsiteY102" fmla="*/ 13447 h 3213847"/>
                <a:gd name="connsiteX103" fmla="*/ 9520517 w 9520517"/>
                <a:gd name="connsiteY103" fmla="*/ 0 h 321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9520517" h="3213847">
                  <a:moveTo>
                    <a:pt x="0" y="3213847"/>
                  </a:moveTo>
                  <a:cubicBezTo>
                    <a:pt x="17929" y="3191435"/>
                    <a:pt x="33493" y="3166906"/>
                    <a:pt x="53788" y="3146611"/>
                  </a:cubicBezTo>
                  <a:cubicBezTo>
                    <a:pt x="65216" y="3135183"/>
                    <a:pt x="82701" y="3131145"/>
                    <a:pt x="94129" y="3119717"/>
                  </a:cubicBezTo>
                  <a:cubicBezTo>
                    <a:pt x="109976" y="3103870"/>
                    <a:pt x="118623" y="3081776"/>
                    <a:pt x="134470" y="3065929"/>
                  </a:cubicBezTo>
                  <a:cubicBezTo>
                    <a:pt x="145898" y="3054501"/>
                    <a:pt x="161660" y="3048428"/>
                    <a:pt x="174811" y="3039035"/>
                  </a:cubicBezTo>
                  <a:cubicBezTo>
                    <a:pt x="193048" y="3026008"/>
                    <a:pt x="210363" y="3011721"/>
                    <a:pt x="228600" y="2998694"/>
                  </a:cubicBezTo>
                  <a:cubicBezTo>
                    <a:pt x="241751" y="2989301"/>
                    <a:pt x="256321" y="2981896"/>
                    <a:pt x="268941" y="2971800"/>
                  </a:cubicBezTo>
                  <a:cubicBezTo>
                    <a:pt x="331979" y="2921369"/>
                    <a:pt x="251407" y="2953672"/>
                    <a:pt x="376517" y="2891117"/>
                  </a:cubicBezTo>
                  <a:cubicBezTo>
                    <a:pt x="394446" y="2882152"/>
                    <a:pt x="411693" y="2871668"/>
                    <a:pt x="430305" y="2864223"/>
                  </a:cubicBezTo>
                  <a:cubicBezTo>
                    <a:pt x="456626" y="2853694"/>
                    <a:pt x="485632" y="2850007"/>
                    <a:pt x="510988" y="2837329"/>
                  </a:cubicBezTo>
                  <a:cubicBezTo>
                    <a:pt x="528917" y="2828364"/>
                    <a:pt x="546007" y="2817473"/>
                    <a:pt x="564776" y="2810435"/>
                  </a:cubicBezTo>
                  <a:cubicBezTo>
                    <a:pt x="582080" y="2803946"/>
                    <a:pt x="600794" y="2802065"/>
                    <a:pt x="618564" y="2796988"/>
                  </a:cubicBezTo>
                  <a:cubicBezTo>
                    <a:pt x="632193" y="2793094"/>
                    <a:pt x="645458" y="2788023"/>
                    <a:pt x="658905" y="2783541"/>
                  </a:cubicBezTo>
                  <a:cubicBezTo>
                    <a:pt x="712693" y="2788023"/>
                    <a:pt x="767220" y="2787041"/>
                    <a:pt x="820270" y="2796988"/>
                  </a:cubicBezTo>
                  <a:cubicBezTo>
                    <a:pt x="839972" y="2800682"/>
                    <a:pt x="855633" y="2815986"/>
                    <a:pt x="874058" y="2823882"/>
                  </a:cubicBezTo>
                  <a:cubicBezTo>
                    <a:pt x="887087" y="2829466"/>
                    <a:pt x="900563" y="2834254"/>
                    <a:pt x="914400" y="2837329"/>
                  </a:cubicBezTo>
                  <a:cubicBezTo>
                    <a:pt x="941016" y="2843244"/>
                    <a:pt x="968346" y="2845429"/>
                    <a:pt x="995082" y="2850776"/>
                  </a:cubicBezTo>
                  <a:cubicBezTo>
                    <a:pt x="1120852" y="2875930"/>
                    <a:pt x="986676" y="2852037"/>
                    <a:pt x="1089211" y="2877670"/>
                  </a:cubicBezTo>
                  <a:cubicBezTo>
                    <a:pt x="1111384" y="2883213"/>
                    <a:pt x="1134035" y="2886635"/>
                    <a:pt x="1156447" y="2891117"/>
                  </a:cubicBezTo>
                  <a:cubicBezTo>
                    <a:pt x="1259541" y="2886635"/>
                    <a:pt x="1362842" y="2885584"/>
                    <a:pt x="1465729" y="2877670"/>
                  </a:cubicBezTo>
                  <a:cubicBezTo>
                    <a:pt x="1479862" y="2876583"/>
                    <a:pt x="1492441" y="2868117"/>
                    <a:pt x="1506070" y="2864223"/>
                  </a:cubicBezTo>
                  <a:cubicBezTo>
                    <a:pt x="1523840" y="2859146"/>
                    <a:pt x="1542554" y="2857265"/>
                    <a:pt x="1559858" y="2850776"/>
                  </a:cubicBezTo>
                  <a:cubicBezTo>
                    <a:pt x="1578628" y="2843737"/>
                    <a:pt x="1595222" y="2831778"/>
                    <a:pt x="1613647" y="2823882"/>
                  </a:cubicBezTo>
                  <a:cubicBezTo>
                    <a:pt x="1626675" y="2818298"/>
                    <a:pt x="1640541" y="2814917"/>
                    <a:pt x="1653988" y="2810435"/>
                  </a:cubicBezTo>
                  <a:cubicBezTo>
                    <a:pt x="1671917" y="2796988"/>
                    <a:pt x="1688771" y="2781972"/>
                    <a:pt x="1707776" y="2770094"/>
                  </a:cubicBezTo>
                  <a:cubicBezTo>
                    <a:pt x="1724775" y="2759470"/>
                    <a:pt x="1746165" y="2756033"/>
                    <a:pt x="1761564" y="2743200"/>
                  </a:cubicBezTo>
                  <a:cubicBezTo>
                    <a:pt x="1773980" y="2732854"/>
                    <a:pt x="1776295" y="2713500"/>
                    <a:pt x="1788458" y="2702858"/>
                  </a:cubicBezTo>
                  <a:cubicBezTo>
                    <a:pt x="1812783" y="2681573"/>
                    <a:pt x="1869141" y="2649070"/>
                    <a:pt x="1869141" y="2649070"/>
                  </a:cubicBezTo>
                  <a:cubicBezTo>
                    <a:pt x="1893929" y="2574707"/>
                    <a:pt x="1889366" y="2568351"/>
                    <a:pt x="1990164" y="2501152"/>
                  </a:cubicBezTo>
                  <a:cubicBezTo>
                    <a:pt x="2003611" y="2492187"/>
                    <a:pt x="2015737" y="2480822"/>
                    <a:pt x="2030505" y="2474258"/>
                  </a:cubicBezTo>
                  <a:cubicBezTo>
                    <a:pt x="2056411" y="2462744"/>
                    <a:pt x="2087600" y="2463089"/>
                    <a:pt x="2111188" y="2447364"/>
                  </a:cubicBezTo>
                  <a:cubicBezTo>
                    <a:pt x="2175443" y="2404527"/>
                    <a:pt x="2149254" y="2413300"/>
                    <a:pt x="2259105" y="2407023"/>
                  </a:cubicBezTo>
                  <a:cubicBezTo>
                    <a:pt x="2380014" y="2400114"/>
                    <a:pt x="2501152" y="2398058"/>
                    <a:pt x="2622176" y="2393576"/>
                  </a:cubicBezTo>
                  <a:cubicBezTo>
                    <a:pt x="2640105" y="2389094"/>
                    <a:pt x="2658262" y="2385439"/>
                    <a:pt x="2675964" y="2380129"/>
                  </a:cubicBezTo>
                  <a:cubicBezTo>
                    <a:pt x="2703118" y="2371983"/>
                    <a:pt x="2729144" y="2360111"/>
                    <a:pt x="2756647" y="2353235"/>
                  </a:cubicBezTo>
                  <a:cubicBezTo>
                    <a:pt x="2783942" y="2346411"/>
                    <a:pt x="2823768" y="2337916"/>
                    <a:pt x="2850776" y="2326341"/>
                  </a:cubicBezTo>
                  <a:cubicBezTo>
                    <a:pt x="2967091" y="2276492"/>
                    <a:pt x="2850298" y="2317536"/>
                    <a:pt x="2944905" y="2286000"/>
                  </a:cubicBezTo>
                  <a:cubicBezTo>
                    <a:pt x="3076080" y="2198549"/>
                    <a:pt x="2872217" y="2335537"/>
                    <a:pt x="3039035" y="2218764"/>
                  </a:cubicBezTo>
                  <a:cubicBezTo>
                    <a:pt x="3065515" y="2200228"/>
                    <a:pt x="3096861" y="2187832"/>
                    <a:pt x="3119717" y="2164976"/>
                  </a:cubicBezTo>
                  <a:cubicBezTo>
                    <a:pt x="3174233" y="2110460"/>
                    <a:pt x="3143049" y="2133140"/>
                    <a:pt x="3213847" y="2097741"/>
                  </a:cubicBezTo>
                  <a:cubicBezTo>
                    <a:pt x="3227294" y="2079811"/>
                    <a:pt x="3239430" y="2060819"/>
                    <a:pt x="3254188" y="2043952"/>
                  </a:cubicBezTo>
                  <a:cubicBezTo>
                    <a:pt x="3270885" y="2024870"/>
                    <a:pt x="3292762" y="2010449"/>
                    <a:pt x="3307976" y="1990164"/>
                  </a:cubicBezTo>
                  <a:cubicBezTo>
                    <a:pt x="3320003" y="1974128"/>
                    <a:pt x="3322037" y="1951775"/>
                    <a:pt x="3334870" y="1936376"/>
                  </a:cubicBezTo>
                  <a:cubicBezTo>
                    <a:pt x="3345216" y="1923961"/>
                    <a:pt x="3362795" y="1919828"/>
                    <a:pt x="3375211" y="1909482"/>
                  </a:cubicBezTo>
                  <a:cubicBezTo>
                    <a:pt x="3389820" y="1897308"/>
                    <a:pt x="3401114" y="1881517"/>
                    <a:pt x="3415553" y="1869141"/>
                  </a:cubicBezTo>
                  <a:cubicBezTo>
                    <a:pt x="3432569" y="1854556"/>
                    <a:pt x="3451104" y="1841827"/>
                    <a:pt x="3469341" y="1828800"/>
                  </a:cubicBezTo>
                  <a:cubicBezTo>
                    <a:pt x="3491105" y="1813254"/>
                    <a:pt x="3520986" y="1790166"/>
                    <a:pt x="3550023" y="1788458"/>
                  </a:cubicBezTo>
                  <a:cubicBezTo>
                    <a:pt x="3688808" y="1780294"/>
                    <a:pt x="3827929" y="1779493"/>
                    <a:pt x="3966882" y="1775011"/>
                  </a:cubicBezTo>
                  <a:cubicBezTo>
                    <a:pt x="3980329" y="1770529"/>
                    <a:pt x="3994195" y="1767148"/>
                    <a:pt x="4007223" y="1761564"/>
                  </a:cubicBezTo>
                  <a:cubicBezTo>
                    <a:pt x="4025648" y="1753668"/>
                    <a:pt x="4041994" y="1741009"/>
                    <a:pt x="4061011" y="1734670"/>
                  </a:cubicBezTo>
                  <a:cubicBezTo>
                    <a:pt x="4137690" y="1709111"/>
                    <a:pt x="4113092" y="1733630"/>
                    <a:pt x="4182035" y="1707776"/>
                  </a:cubicBezTo>
                  <a:cubicBezTo>
                    <a:pt x="4200804" y="1700738"/>
                    <a:pt x="4217894" y="1689847"/>
                    <a:pt x="4235823" y="1680882"/>
                  </a:cubicBezTo>
                  <a:cubicBezTo>
                    <a:pt x="4316505" y="1685364"/>
                    <a:pt x="4397395" y="1687013"/>
                    <a:pt x="4477870" y="1694329"/>
                  </a:cubicBezTo>
                  <a:cubicBezTo>
                    <a:pt x="4501085" y="1696439"/>
                    <a:pt x="4548121" y="1713264"/>
                    <a:pt x="4572000" y="1721223"/>
                  </a:cubicBezTo>
                  <a:cubicBezTo>
                    <a:pt x="4684059" y="1716741"/>
                    <a:pt x="4796276" y="1715236"/>
                    <a:pt x="4908176" y="1707776"/>
                  </a:cubicBezTo>
                  <a:cubicBezTo>
                    <a:pt x="4931454" y="1706224"/>
                    <a:pt x="5003437" y="1687323"/>
                    <a:pt x="5029200" y="1680882"/>
                  </a:cubicBezTo>
                  <a:cubicBezTo>
                    <a:pt x="5143501" y="1604681"/>
                    <a:pt x="4966444" y="1730190"/>
                    <a:pt x="5123329" y="1573305"/>
                  </a:cubicBezTo>
                  <a:lnTo>
                    <a:pt x="5244353" y="1452282"/>
                  </a:lnTo>
                  <a:lnTo>
                    <a:pt x="5284694" y="1411941"/>
                  </a:lnTo>
                  <a:cubicBezTo>
                    <a:pt x="5298141" y="1398494"/>
                    <a:pt x="5306994" y="1377614"/>
                    <a:pt x="5325035" y="1371600"/>
                  </a:cubicBezTo>
                  <a:lnTo>
                    <a:pt x="5365376" y="1358152"/>
                  </a:lnTo>
                  <a:cubicBezTo>
                    <a:pt x="5377558" y="1349016"/>
                    <a:pt x="5439842" y="1300748"/>
                    <a:pt x="5459505" y="1290917"/>
                  </a:cubicBezTo>
                  <a:cubicBezTo>
                    <a:pt x="5490038" y="1275651"/>
                    <a:pt x="5523102" y="1265842"/>
                    <a:pt x="5553635" y="1250576"/>
                  </a:cubicBezTo>
                  <a:cubicBezTo>
                    <a:pt x="5568090" y="1243348"/>
                    <a:pt x="5579521" y="1230910"/>
                    <a:pt x="5593976" y="1223682"/>
                  </a:cubicBezTo>
                  <a:cubicBezTo>
                    <a:pt x="5620018" y="1210661"/>
                    <a:pt x="5682471" y="1186765"/>
                    <a:pt x="5715000" y="1183341"/>
                  </a:cubicBezTo>
                  <a:cubicBezTo>
                    <a:pt x="5782014" y="1176287"/>
                    <a:pt x="5849470" y="1174376"/>
                    <a:pt x="5916705" y="1169894"/>
                  </a:cubicBezTo>
                  <a:cubicBezTo>
                    <a:pt x="5939117" y="1156447"/>
                    <a:pt x="5961093" y="1142245"/>
                    <a:pt x="5983941" y="1129552"/>
                  </a:cubicBezTo>
                  <a:cubicBezTo>
                    <a:pt x="6001464" y="1119817"/>
                    <a:pt x="6020730" y="1113282"/>
                    <a:pt x="6037729" y="1102658"/>
                  </a:cubicBezTo>
                  <a:cubicBezTo>
                    <a:pt x="6056734" y="1090780"/>
                    <a:pt x="6072158" y="1073610"/>
                    <a:pt x="6091517" y="1062317"/>
                  </a:cubicBezTo>
                  <a:cubicBezTo>
                    <a:pt x="6126147" y="1042116"/>
                    <a:pt x="6163719" y="1027396"/>
                    <a:pt x="6199094" y="1008529"/>
                  </a:cubicBezTo>
                  <a:cubicBezTo>
                    <a:pt x="6230980" y="991523"/>
                    <a:pt x="6262235" y="973334"/>
                    <a:pt x="6293223" y="954741"/>
                  </a:cubicBezTo>
                  <a:cubicBezTo>
                    <a:pt x="6307081" y="946426"/>
                    <a:pt x="6319437" y="935696"/>
                    <a:pt x="6333564" y="927847"/>
                  </a:cubicBezTo>
                  <a:cubicBezTo>
                    <a:pt x="6495647" y="837800"/>
                    <a:pt x="6353326" y="917456"/>
                    <a:pt x="6454588" y="874058"/>
                  </a:cubicBezTo>
                  <a:cubicBezTo>
                    <a:pt x="6473013" y="866162"/>
                    <a:pt x="6490447" y="856129"/>
                    <a:pt x="6508376" y="847164"/>
                  </a:cubicBezTo>
                  <a:cubicBezTo>
                    <a:pt x="6521823" y="856129"/>
                    <a:pt x="6538075" y="861895"/>
                    <a:pt x="6548717" y="874058"/>
                  </a:cubicBezTo>
                  <a:cubicBezTo>
                    <a:pt x="6570002" y="898384"/>
                    <a:pt x="6579649" y="931886"/>
                    <a:pt x="6602505" y="954741"/>
                  </a:cubicBezTo>
                  <a:cubicBezTo>
                    <a:pt x="6611470" y="963706"/>
                    <a:pt x="6618060" y="975965"/>
                    <a:pt x="6629400" y="981635"/>
                  </a:cubicBezTo>
                  <a:cubicBezTo>
                    <a:pt x="6697508" y="1015689"/>
                    <a:pt x="6755042" y="1013525"/>
                    <a:pt x="6831105" y="1021976"/>
                  </a:cubicBezTo>
                  <a:cubicBezTo>
                    <a:pt x="6961093" y="1017494"/>
                    <a:pt x="7092009" y="1024662"/>
                    <a:pt x="7221070" y="1008529"/>
                  </a:cubicBezTo>
                  <a:cubicBezTo>
                    <a:pt x="7239940" y="1006170"/>
                    <a:pt x="7249237" y="982797"/>
                    <a:pt x="7261411" y="968188"/>
                  </a:cubicBezTo>
                  <a:cubicBezTo>
                    <a:pt x="7271757" y="955773"/>
                    <a:pt x="7277663" y="940010"/>
                    <a:pt x="7288305" y="927847"/>
                  </a:cubicBezTo>
                  <a:cubicBezTo>
                    <a:pt x="7309177" y="903994"/>
                    <a:pt x="7336524" y="885967"/>
                    <a:pt x="7355541" y="860611"/>
                  </a:cubicBezTo>
                  <a:cubicBezTo>
                    <a:pt x="7418702" y="776396"/>
                    <a:pt x="7380035" y="822670"/>
                    <a:pt x="7476564" y="726141"/>
                  </a:cubicBezTo>
                  <a:cubicBezTo>
                    <a:pt x="7490011" y="712694"/>
                    <a:pt x="7501082" y="696349"/>
                    <a:pt x="7516905" y="685800"/>
                  </a:cubicBezTo>
                  <a:cubicBezTo>
                    <a:pt x="7547026" y="665719"/>
                    <a:pt x="7584350" y="641914"/>
                    <a:pt x="7611035" y="618564"/>
                  </a:cubicBezTo>
                  <a:cubicBezTo>
                    <a:pt x="7689571" y="549845"/>
                    <a:pt x="7632536" y="575538"/>
                    <a:pt x="7705164" y="551329"/>
                  </a:cubicBezTo>
                  <a:cubicBezTo>
                    <a:pt x="7797312" y="459183"/>
                    <a:pt x="7717154" y="528000"/>
                    <a:pt x="7812741" y="470647"/>
                  </a:cubicBezTo>
                  <a:cubicBezTo>
                    <a:pt x="7840457" y="454017"/>
                    <a:pt x="7866529" y="434788"/>
                    <a:pt x="7893423" y="416858"/>
                  </a:cubicBezTo>
                  <a:lnTo>
                    <a:pt x="7933764" y="389964"/>
                  </a:lnTo>
                  <a:cubicBezTo>
                    <a:pt x="8030487" y="422205"/>
                    <a:pt x="7909700" y="383089"/>
                    <a:pt x="8027894" y="416858"/>
                  </a:cubicBezTo>
                  <a:cubicBezTo>
                    <a:pt x="8041523" y="420752"/>
                    <a:pt x="8054606" y="426411"/>
                    <a:pt x="8068235" y="430305"/>
                  </a:cubicBezTo>
                  <a:cubicBezTo>
                    <a:pt x="8137584" y="450119"/>
                    <a:pt x="8122808" y="438688"/>
                    <a:pt x="8202705" y="470647"/>
                  </a:cubicBezTo>
                  <a:cubicBezTo>
                    <a:pt x="8221317" y="478092"/>
                    <a:pt x="8238564" y="488576"/>
                    <a:pt x="8256494" y="497541"/>
                  </a:cubicBezTo>
                  <a:cubicBezTo>
                    <a:pt x="8324673" y="474815"/>
                    <a:pt x="8331448" y="479238"/>
                    <a:pt x="8390964" y="389964"/>
                  </a:cubicBezTo>
                  <a:cubicBezTo>
                    <a:pt x="8399929" y="376517"/>
                    <a:pt x="8406430" y="361051"/>
                    <a:pt x="8417858" y="349623"/>
                  </a:cubicBezTo>
                  <a:cubicBezTo>
                    <a:pt x="8433706" y="333775"/>
                    <a:pt x="8453717" y="322729"/>
                    <a:pt x="8471647" y="309282"/>
                  </a:cubicBezTo>
                  <a:cubicBezTo>
                    <a:pt x="8516988" y="241271"/>
                    <a:pt x="8477271" y="291149"/>
                    <a:pt x="8552329" y="228600"/>
                  </a:cubicBezTo>
                  <a:cubicBezTo>
                    <a:pt x="8562069" y="220484"/>
                    <a:pt x="8569080" y="209312"/>
                    <a:pt x="8579223" y="201705"/>
                  </a:cubicBezTo>
                  <a:cubicBezTo>
                    <a:pt x="8653203" y="146220"/>
                    <a:pt x="8637352" y="155434"/>
                    <a:pt x="8700247" y="134470"/>
                  </a:cubicBezTo>
                  <a:cubicBezTo>
                    <a:pt x="8986144" y="164564"/>
                    <a:pt x="8939877" y="172771"/>
                    <a:pt x="9238129" y="147917"/>
                  </a:cubicBezTo>
                  <a:cubicBezTo>
                    <a:pt x="9282752" y="144198"/>
                    <a:pt x="9326838" y="96839"/>
                    <a:pt x="9359153" y="80682"/>
                  </a:cubicBezTo>
                  <a:cubicBezTo>
                    <a:pt x="9395012" y="62753"/>
                    <a:pt x="9428695" y="39572"/>
                    <a:pt x="9466729" y="26894"/>
                  </a:cubicBezTo>
                  <a:cubicBezTo>
                    <a:pt x="9480176" y="22412"/>
                    <a:pt x="9494392" y="19786"/>
                    <a:pt x="9507070" y="13447"/>
                  </a:cubicBezTo>
                  <a:cubicBezTo>
                    <a:pt x="9512740" y="10612"/>
                    <a:pt x="9516035" y="4482"/>
                    <a:pt x="9520517" y="0"/>
                  </a:cubicBezTo>
                </a:path>
              </a:pathLst>
            </a:custGeom>
            <a:noFill/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AC9876AB-260F-44AA-895C-4E8BB649A2C3}"/>
              </a:ext>
            </a:extLst>
          </p:cNvPr>
          <p:cNvSpPr/>
          <p:nvPr/>
        </p:nvSpPr>
        <p:spPr>
          <a:xfrm>
            <a:off x="-30177" y="435869"/>
            <a:ext cx="12321678" cy="6341201"/>
          </a:xfrm>
          <a:prstGeom prst="rect">
            <a:avLst/>
          </a:prstGeom>
          <a:gradFill>
            <a:gsLst>
              <a:gs pos="21000">
                <a:srgbClr val="003B3A">
                  <a:alpha val="94000"/>
                </a:srgbClr>
              </a:gs>
              <a:gs pos="90000">
                <a:schemeClr val="tx1">
                  <a:alpha val="96000"/>
                </a:schemeClr>
              </a:gs>
              <a:gs pos="2000">
                <a:schemeClr val="tx1">
                  <a:lumMod val="95000"/>
                  <a:lumOff val="5000"/>
                  <a:alpha val="88000"/>
                </a:schemeClr>
              </a:gs>
              <a:gs pos="0">
                <a:srgbClr val="005251">
                  <a:alpha val="89000"/>
                </a:srgbClr>
              </a:gs>
              <a:gs pos="46000">
                <a:srgbClr val="006666">
                  <a:alpha val="89000"/>
                </a:srgbClr>
              </a:gs>
              <a:gs pos="73000">
                <a:srgbClr val="003231">
                  <a:alpha val="88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E4A564B-1F03-47E4-8EF3-99636407C95E}"/>
              </a:ext>
            </a:extLst>
          </p:cNvPr>
          <p:cNvSpPr/>
          <p:nvPr/>
        </p:nvSpPr>
        <p:spPr>
          <a:xfrm>
            <a:off x="8587231" y="51756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DF578CB-69E4-47E1-85C4-81B5AB206359}"/>
              </a:ext>
            </a:extLst>
          </p:cNvPr>
          <p:cNvSpPr/>
          <p:nvPr/>
        </p:nvSpPr>
        <p:spPr>
          <a:xfrm rot="3902577">
            <a:off x="9004342" y="5163221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670FD6-FA2F-4617-9C3F-AAB252F04B0F}"/>
              </a:ext>
            </a:extLst>
          </p:cNvPr>
          <p:cNvSpPr/>
          <p:nvPr/>
        </p:nvSpPr>
        <p:spPr>
          <a:xfrm rot="3902577">
            <a:off x="9216179" y="5212321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0434F2B-2139-44CB-B7E1-437457D6EDF8}"/>
              </a:ext>
            </a:extLst>
          </p:cNvPr>
          <p:cNvSpPr/>
          <p:nvPr/>
        </p:nvSpPr>
        <p:spPr>
          <a:xfrm rot="3902577">
            <a:off x="9138420" y="52332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89958E5-B369-451A-B840-300C7BBB3B06}"/>
              </a:ext>
            </a:extLst>
          </p:cNvPr>
          <p:cNvSpPr/>
          <p:nvPr/>
        </p:nvSpPr>
        <p:spPr>
          <a:xfrm rot="3902577">
            <a:off x="8778812" y="523705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B218344-A25C-4872-B185-6E2E0B9465E5}"/>
              </a:ext>
            </a:extLst>
          </p:cNvPr>
          <p:cNvSpPr/>
          <p:nvPr/>
        </p:nvSpPr>
        <p:spPr>
          <a:xfrm rot="3902577">
            <a:off x="8812042" y="518486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2D57F3A-3EFF-4555-A129-BE95B86A7744}"/>
              </a:ext>
            </a:extLst>
          </p:cNvPr>
          <p:cNvSpPr/>
          <p:nvPr/>
        </p:nvSpPr>
        <p:spPr>
          <a:xfrm rot="3902577">
            <a:off x="8841397" y="520231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4E7A36A-92DA-4229-9055-FCF26FB280B6}"/>
              </a:ext>
            </a:extLst>
          </p:cNvPr>
          <p:cNvSpPr/>
          <p:nvPr/>
        </p:nvSpPr>
        <p:spPr>
          <a:xfrm rot="3902577">
            <a:off x="9173882" y="5242116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E090DF1-193F-4762-8113-752E6D21C9B5}"/>
              </a:ext>
            </a:extLst>
          </p:cNvPr>
          <p:cNvSpPr/>
          <p:nvPr/>
        </p:nvSpPr>
        <p:spPr>
          <a:xfrm>
            <a:off x="8632103" y="51385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4EE107F-4EB7-4622-94B9-ECEA7A90D035}"/>
              </a:ext>
            </a:extLst>
          </p:cNvPr>
          <p:cNvSpPr/>
          <p:nvPr/>
        </p:nvSpPr>
        <p:spPr>
          <a:xfrm rot="3902577">
            <a:off x="8744691" y="514619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C0429F3-A294-4CA2-B89E-43939C43C1F2}"/>
              </a:ext>
            </a:extLst>
          </p:cNvPr>
          <p:cNvSpPr/>
          <p:nvPr/>
        </p:nvSpPr>
        <p:spPr>
          <a:xfrm rot="3902577">
            <a:off x="8984422" y="525519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2B6EA21-B8C3-4EF0-921B-67EAD12FC0EB}"/>
              </a:ext>
            </a:extLst>
          </p:cNvPr>
          <p:cNvSpPr/>
          <p:nvPr/>
        </p:nvSpPr>
        <p:spPr>
          <a:xfrm rot="3902577">
            <a:off x="8871879" y="518020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9B03245-ECBA-4686-9630-D7BD13FC0DAC}"/>
              </a:ext>
            </a:extLst>
          </p:cNvPr>
          <p:cNvSpPr/>
          <p:nvPr/>
        </p:nvSpPr>
        <p:spPr>
          <a:xfrm rot="3902577">
            <a:off x="9206120" y="531391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F3DBD43-AE4C-4EFC-8AD6-F698E2A316B0}"/>
              </a:ext>
            </a:extLst>
          </p:cNvPr>
          <p:cNvSpPr/>
          <p:nvPr/>
        </p:nvSpPr>
        <p:spPr>
          <a:xfrm rot="3902577">
            <a:off x="8842355" y="520458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1" name="Picture 350" descr="A close up of a rock&#10;&#10;Description automatically generated">
            <a:extLst>
              <a:ext uri="{FF2B5EF4-FFF2-40B4-BE49-F238E27FC236}">
                <a16:creationId xmlns:a16="http://schemas.microsoft.com/office/drawing/2014/main" id="{774055DA-AE90-404F-9114-0D72A080B4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62519" y1="39583" x2="58320" y2="40139"/>
                        <a14:foregroundMark x1="58320" y1="40139" x2="54743" y2="44306"/>
                        <a14:foregroundMark x1="54743" y1="44306" x2="58243" y2="48056"/>
                        <a14:foregroundMark x1="58243" y1="48056" x2="62286" y2="48333"/>
                        <a14:foregroundMark x1="62286" y1="48333" x2="62830" y2="40972"/>
                        <a14:foregroundMark x1="62830" y1="40972" x2="54666" y2="45833"/>
                        <a14:foregroundMark x1="54666" y1="45833" x2="54355" y2="46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62" t="36248" r="33271" b="49765"/>
          <a:stretch/>
        </p:blipFill>
        <p:spPr>
          <a:xfrm>
            <a:off x="6642847" y="2474258"/>
            <a:ext cx="1653988" cy="954741"/>
          </a:xfrm>
          <a:prstGeom prst="rect">
            <a:avLst/>
          </a:prstGeom>
        </p:spPr>
      </p:pic>
      <p:pic>
        <p:nvPicPr>
          <p:cNvPr id="352" name="Picture 351" descr="A close up of a rock&#10;&#10;Description automatically generated">
            <a:extLst>
              <a:ext uri="{FF2B5EF4-FFF2-40B4-BE49-F238E27FC236}">
                <a16:creationId xmlns:a16="http://schemas.microsoft.com/office/drawing/2014/main" id="{F40ACEDB-1927-416B-802B-75F937DCE0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28" b="90000" l="9953" r="89969">
                        <a14:foregroundMark x1="52177" y1="10556" x2="48523" y2="7778"/>
                        <a14:foregroundMark x1="48523" y1="7778" x2="44790" y2="9722"/>
                        <a14:foregroundMark x1="44790" y1="9722" x2="44246" y2="17083"/>
                        <a14:foregroundMark x1="44246" y1="17083" x2="47434" y2="21944"/>
                        <a14:foregroundMark x1="47434" y1="21944" x2="50933" y2="18056"/>
                        <a14:foregroundMark x1="50933" y1="18056" x2="52255" y2="11250"/>
                        <a14:foregroundMark x1="52255" y1="11250" x2="48212" y2="9028"/>
                        <a14:foregroundMark x1="48212" y1="9028" x2="50622" y2="15556"/>
                        <a14:foregroundMark x1="50622" y1="15556" x2="46112" y2="184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456" t="5835" r="45956" b="77223"/>
          <a:stretch/>
        </p:blipFill>
        <p:spPr>
          <a:xfrm>
            <a:off x="4531659" y="793377"/>
            <a:ext cx="1290917" cy="1156448"/>
          </a:xfrm>
          <a:prstGeom prst="rect">
            <a:avLst/>
          </a:prstGeom>
        </p:spPr>
      </p:pic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9AAB06-BA72-4C59-BF9B-531B90E7A3D5}"/>
              </a:ext>
            </a:extLst>
          </p:cNvPr>
          <p:cNvSpPr/>
          <p:nvPr/>
        </p:nvSpPr>
        <p:spPr>
          <a:xfrm rot="20518003">
            <a:off x="2296194" y="1670660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35A102D0-D418-4F02-873E-F49EDBD9A580}"/>
              </a:ext>
            </a:extLst>
          </p:cNvPr>
          <p:cNvSpPr/>
          <p:nvPr/>
        </p:nvSpPr>
        <p:spPr>
          <a:xfrm rot="20518003">
            <a:off x="2356212" y="1540815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1D10CBB-80E1-46E0-ABF7-4BD19FDCBE19}"/>
              </a:ext>
            </a:extLst>
          </p:cNvPr>
          <p:cNvSpPr/>
          <p:nvPr/>
        </p:nvSpPr>
        <p:spPr>
          <a:xfrm rot="2820580">
            <a:off x="2507301" y="166460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39FECF2-21B8-4F62-A1EC-911CC7FA7174}"/>
              </a:ext>
            </a:extLst>
          </p:cNvPr>
          <p:cNvSpPr/>
          <p:nvPr/>
        </p:nvSpPr>
        <p:spPr>
          <a:xfrm rot="2820580">
            <a:off x="2700546" y="1688058"/>
            <a:ext cx="295809" cy="16549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9A038E4-1065-47A1-89CC-7D6400F22E1B}"/>
              </a:ext>
            </a:extLst>
          </p:cNvPr>
          <p:cNvSpPr/>
          <p:nvPr/>
        </p:nvSpPr>
        <p:spPr>
          <a:xfrm rot="2820580">
            <a:off x="2915744" y="1728119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1811CFD-699C-463C-9216-EB44A3498586}"/>
              </a:ext>
            </a:extLst>
          </p:cNvPr>
          <p:cNvSpPr/>
          <p:nvPr/>
        </p:nvSpPr>
        <p:spPr>
          <a:xfrm rot="2820580">
            <a:off x="2583289" y="161389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4ADACA0-68DB-4618-8BD5-E773E3334F75}"/>
              </a:ext>
            </a:extLst>
          </p:cNvPr>
          <p:cNvSpPr/>
          <p:nvPr/>
        </p:nvSpPr>
        <p:spPr>
          <a:xfrm rot="2820580">
            <a:off x="3060620" y="1740424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F83B8CFD-2DAD-4A5B-A069-2EEE9E201F78}"/>
              </a:ext>
            </a:extLst>
          </p:cNvPr>
          <p:cNvSpPr/>
          <p:nvPr/>
        </p:nvSpPr>
        <p:spPr>
          <a:xfrm rot="2820580">
            <a:off x="2829174" y="1741420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A3ADD16-1CE0-4CC2-B0E5-92B0C4DD8420}"/>
              </a:ext>
            </a:extLst>
          </p:cNvPr>
          <p:cNvSpPr/>
          <p:nvPr/>
        </p:nvSpPr>
        <p:spPr>
          <a:xfrm rot="2820580">
            <a:off x="2469566" y="1745216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33C5C03-CAA8-4743-AE9B-6895FD32C0F9}"/>
              </a:ext>
            </a:extLst>
          </p:cNvPr>
          <p:cNvSpPr/>
          <p:nvPr/>
        </p:nvSpPr>
        <p:spPr>
          <a:xfrm rot="2820580">
            <a:off x="3146284" y="179438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5FEDFCA-F5D8-49D0-B18A-21B39B10DB53}"/>
              </a:ext>
            </a:extLst>
          </p:cNvPr>
          <p:cNvSpPr/>
          <p:nvPr/>
        </p:nvSpPr>
        <p:spPr>
          <a:xfrm rot="2820580">
            <a:off x="2526271" y="1723998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2B27E9B-7FCB-4A48-A59E-3684A945C21F}"/>
              </a:ext>
            </a:extLst>
          </p:cNvPr>
          <p:cNvSpPr/>
          <p:nvPr/>
        </p:nvSpPr>
        <p:spPr>
          <a:xfrm rot="2820580">
            <a:off x="2746939" y="1675221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22232E2-2F5F-4E87-88CE-FBD3163F4E4C}"/>
              </a:ext>
            </a:extLst>
          </p:cNvPr>
          <p:cNvSpPr/>
          <p:nvPr/>
        </p:nvSpPr>
        <p:spPr>
          <a:xfrm rot="2820580">
            <a:off x="2858356" y="1764720"/>
            <a:ext cx="257647" cy="11517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6EA60A5-7568-4768-8CA7-3AD7ED91D937}"/>
              </a:ext>
            </a:extLst>
          </p:cNvPr>
          <p:cNvSpPr/>
          <p:nvPr/>
        </p:nvSpPr>
        <p:spPr>
          <a:xfrm rot="20518003">
            <a:off x="2494752" y="1689923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EB3DA4C2-5636-4714-B2DB-5ACC86CF3631}"/>
              </a:ext>
            </a:extLst>
          </p:cNvPr>
          <p:cNvSpPr/>
          <p:nvPr/>
        </p:nvSpPr>
        <p:spPr>
          <a:xfrm rot="20518003">
            <a:off x="2461663" y="1573792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CE9EF7A-EEF1-4747-88AF-AE88269DDBC2}"/>
              </a:ext>
            </a:extLst>
          </p:cNvPr>
          <p:cNvSpPr/>
          <p:nvPr/>
        </p:nvSpPr>
        <p:spPr>
          <a:xfrm rot="2820580">
            <a:off x="2712911" y="1682746"/>
            <a:ext cx="305507" cy="19183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79E0DC0-7291-4AC4-9707-4F2BC461B24C}"/>
              </a:ext>
            </a:extLst>
          </p:cNvPr>
          <p:cNvSpPr/>
          <p:nvPr/>
        </p:nvSpPr>
        <p:spPr>
          <a:xfrm rot="2820580">
            <a:off x="2788899" y="1632038"/>
            <a:ext cx="217616" cy="1581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C7E2F1B-D765-414C-88E6-8B34815B7C6C}"/>
              </a:ext>
            </a:extLst>
          </p:cNvPr>
          <p:cNvSpPr/>
          <p:nvPr/>
        </p:nvSpPr>
        <p:spPr>
          <a:xfrm rot="2820580">
            <a:off x="2488375" y="1617225"/>
            <a:ext cx="313468" cy="2382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A15750F-CD28-4D04-9131-04C53259CA2B}"/>
              </a:ext>
            </a:extLst>
          </p:cNvPr>
          <p:cNvSpPr/>
          <p:nvPr/>
        </p:nvSpPr>
        <p:spPr>
          <a:xfrm rot="2820580">
            <a:off x="2682735" y="1766647"/>
            <a:ext cx="156560" cy="11715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2413470-B7E7-4FD1-A3D3-0C9510D1BAC8}"/>
              </a:ext>
            </a:extLst>
          </p:cNvPr>
          <p:cNvSpPr/>
          <p:nvPr/>
        </p:nvSpPr>
        <p:spPr>
          <a:xfrm rot="2820580">
            <a:off x="2731881" y="1701797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C99FA12-F1C1-4DE9-8998-19F827286FD0}"/>
              </a:ext>
            </a:extLst>
          </p:cNvPr>
          <p:cNvSpPr/>
          <p:nvPr/>
        </p:nvSpPr>
        <p:spPr>
          <a:xfrm rot="2820580">
            <a:off x="2895274" y="1825758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3274F4F-920D-49F0-9B22-B803D81DBFA4}"/>
              </a:ext>
            </a:extLst>
          </p:cNvPr>
          <p:cNvSpPr/>
          <p:nvPr/>
        </p:nvSpPr>
        <p:spPr>
          <a:xfrm rot="2820580">
            <a:off x="3074568" y="1830241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A3CAA0B-2DFA-419E-B223-53E972735070}"/>
              </a:ext>
            </a:extLst>
          </p:cNvPr>
          <p:cNvSpPr/>
          <p:nvPr/>
        </p:nvSpPr>
        <p:spPr>
          <a:xfrm>
            <a:off x="1088764" y="280035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17B8E3F4-ECA6-4446-86D6-0164E1F7B891}"/>
              </a:ext>
            </a:extLst>
          </p:cNvPr>
          <p:cNvSpPr/>
          <p:nvPr/>
        </p:nvSpPr>
        <p:spPr>
          <a:xfrm>
            <a:off x="1148782" y="267051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CF1097-471C-4B2B-95A7-8C9C4E68512F}"/>
              </a:ext>
            </a:extLst>
          </p:cNvPr>
          <p:cNvSpPr/>
          <p:nvPr/>
        </p:nvSpPr>
        <p:spPr>
          <a:xfrm rot="3902577">
            <a:off x="1310244" y="276531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8AFB25E-8CC2-4C57-BE37-D2288D2DE0DB}"/>
              </a:ext>
            </a:extLst>
          </p:cNvPr>
          <p:cNvSpPr/>
          <p:nvPr/>
        </p:nvSpPr>
        <p:spPr>
          <a:xfrm rot="3902577">
            <a:off x="1505875" y="278792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8ADA9FF-1FF4-48AB-A0A0-8C1D44F42100}"/>
              </a:ext>
            </a:extLst>
          </p:cNvPr>
          <p:cNvSpPr/>
          <p:nvPr/>
        </p:nvSpPr>
        <p:spPr>
          <a:xfrm rot="3902577">
            <a:off x="1717712" y="283702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B3C761E-F898-4A41-AB91-217A725410F9}"/>
              </a:ext>
            </a:extLst>
          </p:cNvPr>
          <p:cNvSpPr/>
          <p:nvPr/>
        </p:nvSpPr>
        <p:spPr>
          <a:xfrm rot="3902577">
            <a:off x="1385257" y="272280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978804A-BB2F-4A70-A26C-93767A81075A}"/>
              </a:ext>
            </a:extLst>
          </p:cNvPr>
          <p:cNvSpPr/>
          <p:nvPr/>
        </p:nvSpPr>
        <p:spPr>
          <a:xfrm rot="3902577">
            <a:off x="1863840" y="285367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320F908-FD6D-4683-84F1-E0B6731F0C47}"/>
              </a:ext>
            </a:extLst>
          </p:cNvPr>
          <p:cNvSpPr/>
          <p:nvPr/>
        </p:nvSpPr>
        <p:spPr>
          <a:xfrm rot="3902577">
            <a:off x="1639953" y="28579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3682961F-89AF-4F7C-8BB3-AA511E788ABB}"/>
              </a:ext>
            </a:extLst>
          </p:cNvPr>
          <p:cNvSpPr/>
          <p:nvPr/>
        </p:nvSpPr>
        <p:spPr>
          <a:xfrm rot="3902577">
            <a:off x="1280345" y="286175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34AB91C-7C1E-4F50-8BD3-9276BF84E691}"/>
              </a:ext>
            </a:extLst>
          </p:cNvPr>
          <p:cNvSpPr/>
          <p:nvPr/>
        </p:nvSpPr>
        <p:spPr>
          <a:xfrm rot="3902577">
            <a:off x="1958663" y="29072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C702861-8E91-4A84-8A00-F672E6B86277}"/>
              </a:ext>
            </a:extLst>
          </p:cNvPr>
          <p:cNvSpPr/>
          <p:nvPr/>
        </p:nvSpPr>
        <p:spPr>
          <a:xfrm rot="3902577">
            <a:off x="1342930" y="282701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1C702C3-B80D-4797-AC48-147613063809}"/>
              </a:ext>
            </a:extLst>
          </p:cNvPr>
          <p:cNvSpPr/>
          <p:nvPr/>
        </p:nvSpPr>
        <p:spPr>
          <a:xfrm rot="3902577">
            <a:off x="1563598" y="277824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6A42D66-C946-435F-95BE-CF5C7F197BA7}"/>
              </a:ext>
            </a:extLst>
          </p:cNvPr>
          <p:cNvSpPr/>
          <p:nvPr/>
        </p:nvSpPr>
        <p:spPr>
          <a:xfrm rot="3902577">
            <a:off x="1675415" y="286681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CF949E8-CB9A-431C-843A-5C071AA4320C}"/>
              </a:ext>
            </a:extLst>
          </p:cNvPr>
          <p:cNvSpPr/>
          <p:nvPr/>
        </p:nvSpPr>
        <p:spPr>
          <a:xfrm>
            <a:off x="1294374" y="28184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76E39BE-E0FD-4342-801A-D41274A7C1F2}"/>
              </a:ext>
            </a:extLst>
          </p:cNvPr>
          <p:cNvSpPr/>
          <p:nvPr/>
        </p:nvSpPr>
        <p:spPr>
          <a:xfrm>
            <a:off x="1261285" y="270236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ADCF16-BEB3-41A5-A523-444D7107A7A4}"/>
              </a:ext>
            </a:extLst>
          </p:cNvPr>
          <p:cNvSpPr/>
          <p:nvPr/>
        </p:nvSpPr>
        <p:spPr>
          <a:xfrm rot="3902577">
            <a:off x="1515854" y="27834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35094F7-5D11-4111-8B17-C8EEC1F05556}"/>
              </a:ext>
            </a:extLst>
          </p:cNvPr>
          <p:cNvSpPr/>
          <p:nvPr/>
        </p:nvSpPr>
        <p:spPr>
          <a:xfrm rot="3902577">
            <a:off x="1590867" y="27409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2EF18E3-2AF5-4493-B594-744989A1AA83}"/>
              </a:ext>
            </a:extLst>
          </p:cNvPr>
          <p:cNvSpPr/>
          <p:nvPr/>
        </p:nvSpPr>
        <p:spPr>
          <a:xfrm rot="3902577">
            <a:off x="1286618" y="272053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4A252E56-0724-4E74-A662-1444490E6533}"/>
              </a:ext>
            </a:extLst>
          </p:cNvPr>
          <p:cNvSpPr/>
          <p:nvPr/>
        </p:nvSpPr>
        <p:spPr>
          <a:xfrm rot="3902577">
            <a:off x="1485955" y="28798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F911CDA-C9DC-43BF-9451-4E2F01BD36F1}"/>
              </a:ext>
            </a:extLst>
          </p:cNvPr>
          <p:cNvSpPr/>
          <p:nvPr/>
        </p:nvSpPr>
        <p:spPr>
          <a:xfrm rot="3902577">
            <a:off x="1548540" y="280481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51" descr="A close up of a rock&#10;&#10;Description automatically generated">
            <a:extLst>
              <a:ext uri="{FF2B5EF4-FFF2-40B4-BE49-F238E27FC236}">
                <a16:creationId xmlns:a16="http://schemas.microsoft.com/office/drawing/2014/main" id="{8062AF58-D716-4B0B-A68B-87CB7732FE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-798663" y="2094729"/>
            <a:ext cx="2208562" cy="1054596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1F22979-9F3D-4257-8695-46CE143B3E0D}"/>
              </a:ext>
            </a:extLst>
          </p:cNvPr>
          <p:cNvSpPr/>
          <p:nvPr/>
        </p:nvSpPr>
        <p:spPr>
          <a:xfrm rot="3902577">
            <a:off x="1707653" y="293861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87EE7A1-B426-49B4-9B14-B297740D2F6E}"/>
              </a:ext>
            </a:extLst>
          </p:cNvPr>
          <p:cNvSpPr/>
          <p:nvPr/>
        </p:nvSpPr>
        <p:spPr>
          <a:xfrm rot="3902577">
            <a:off x="1886947" y="294310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60005B3-5A41-42D3-9B2D-22B1DFD86CB0}"/>
              </a:ext>
            </a:extLst>
          </p:cNvPr>
          <p:cNvSpPr/>
          <p:nvPr/>
        </p:nvSpPr>
        <p:spPr>
          <a:xfrm>
            <a:off x="641961" y="43526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0C63F46-1589-4CFB-B626-392CDB1E12E8}"/>
              </a:ext>
            </a:extLst>
          </p:cNvPr>
          <p:cNvSpPr/>
          <p:nvPr/>
        </p:nvSpPr>
        <p:spPr>
          <a:xfrm>
            <a:off x="701979" y="42228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FBFC4D3-8633-430C-B781-61CFF5C902C4}"/>
              </a:ext>
            </a:extLst>
          </p:cNvPr>
          <p:cNvSpPr/>
          <p:nvPr/>
        </p:nvSpPr>
        <p:spPr>
          <a:xfrm rot="3902577">
            <a:off x="863441" y="43176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A83E9B1-6A30-4B05-B85E-8E0F996F1757}"/>
              </a:ext>
            </a:extLst>
          </p:cNvPr>
          <p:cNvSpPr/>
          <p:nvPr/>
        </p:nvSpPr>
        <p:spPr>
          <a:xfrm rot="3902577">
            <a:off x="1059072" y="434022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F7E5C4F-C8EA-466E-BB46-CB4CA462BA48}"/>
              </a:ext>
            </a:extLst>
          </p:cNvPr>
          <p:cNvSpPr/>
          <p:nvPr/>
        </p:nvSpPr>
        <p:spPr>
          <a:xfrm rot="3902577">
            <a:off x="1270909" y="438932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11A2CD3-9C3D-48A1-B83B-1255CD9ACA52}"/>
              </a:ext>
            </a:extLst>
          </p:cNvPr>
          <p:cNvSpPr/>
          <p:nvPr/>
        </p:nvSpPr>
        <p:spPr>
          <a:xfrm rot="3902577">
            <a:off x="938454" y="427510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3FEAC92-AF5E-449F-A761-BB664818A8E9}"/>
              </a:ext>
            </a:extLst>
          </p:cNvPr>
          <p:cNvSpPr/>
          <p:nvPr/>
        </p:nvSpPr>
        <p:spPr>
          <a:xfrm rot="3902577">
            <a:off x="1417037" y="440597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69D9B3-0A3A-4D21-96EC-A9AC42124512}"/>
              </a:ext>
            </a:extLst>
          </p:cNvPr>
          <p:cNvSpPr/>
          <p:nvPr/>
        </p:nvSpPr>
        <p:spPr>
          <a:xfrm rot="3902577">
            <a:off x="1193150" y="441026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3C287B4-858E-4DA6-A98D-13B1CBE11E52}"/>
              </a:ext>
            </a:extLst>
          </p:cNvPr>
          <p:cNvSpPr/>
          <p:nvPr/>
        </p:nvSpPr>
        <p:spPr>
          <a:xfrm rot="3902577">
            <a:off x="833542" y="44140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987BECB-4A8C-47C5-8F25-88F02FBAD30F}"/>
              </a:ext>
            </a:extLst>
          </p:cNvPr>
          <p:cNvSpPr/>
          <p:nvPr/>
        </p:nvSpPr>
        <p:spPr>
          <a:xfrm rot="3902577">
            <a:off x="1511860" y="445954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18922E8-82E3-409B-AEBC-D174194E1A15}"/>
              </a:ext>
            </a:extLst>
          </p:cNvPr>
          <p:cNvSpPr/>
          <p:nvPr/>
        </p:nvSpPr>
        <p:spPr>
          <a:xfrm rot="3902577">
            <a:off x="896127" y="43793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22E1D97-9509-40EF-9151-49751C72A40E}"/>
              </a:ext>
            </a:extLst>
          </p:cNvPr>
          <p:cNvSpPr/>
          <p:nvPr/>
        </p:nvSpPr>
        <p:spPr>
          <a:xfrm rot="3902577">
            <a:off x="1116795" y="433054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72DD528-0FE7-45E0-BED2-3318B0BE28CC}"/>
              </a:ext>
            </a:extLst>
          </p:cNvPr>
          <p:cNvSpPr/>
          <p:nvPr/>
        </p:nvSpPr>
        <p:spPr>
          <a:xfrm rot="3902577">
            <a:off x="1228612" y="441912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AF7D726A-D515-454A-A995-467E5AF97FB8}"/>
              </a:ext>
            </a:extLst>
          </p:cNvPr>
          <p:cNvSpPr/>
          <p:nvPr/>
        </p:nvSpPr>
        <p:spPr>
          <a:xfrm>
            <a:off x="847571" y="437080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D7C514FB-74E5-4A0F-85D4-4A1F2C17FB44}"/>
              </a:ext>
            </a:extLst>
          </p:cNvPr>
          <p:cNvSpPr/>
          <p:nvPr/>
        </p:nvSpPr>
        <p:spPr>
          <a:xfrm>
            <a:off x="814482" y="425467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1A7F688-CB85-4241-9F21-63264F64FA87}"/>
              </a:ext>
            </a:extLst>
          </p:cNvPr>
          <p:cNvSpPr/>
          <p:nvPr/>
        </p:nvSpPr>
        <p:spPr>
          <a:xfrm rot="3902577">
            <a:off x="1069051" y="433575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C890388-18BF-46B3-8565-AAD265BE6340}"/>
              </a:ext>
            </a:extLst>
          </p:cNvPr>
          <p:cNvSpPr/>
          <p:nvPr/>
        </p:nvSpPr>
        <p:spPr>
          <a:xfrm rot="3902577">
            <a:off x="1144064" y="429324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D2519A2-7F82-430E-AEA7-395B2BB150A8}"/>
              </a:ext>
            </a:extLst>
          </p:cNvPr>
          <p:cNvSpPr/>
          <p:nvPr/>
        </p:nvSpPr>
        <p:spPr>
          <a:xfrm rot="3902577">
            <a:off x="839815" y="4272838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354FB79A-5030-4D31-8A3E-1D535BD89519}"/>
              </a:ext>
            </a:extLst>
          </p:cNvPr>
          <p:cNvSpPr/>
          <p:nvPr/>
        </p:nvSpPr>
        <p:spPr>
          <a:xfrm rot="3902577">
            <a:off x="1039152" y="44322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D327670-104A-44D6-B88E-1B358CCE2929}"/>
              </a:ext>
            </a:extLst>
          </p:cNvPr>
          <p:cNvSpPr/>
          <p:nvPr/>
        </p:nvSpPr>
        <p:spPr>
          <a:xfrm rot="3902577">
            <a:off x="1101737" y="435712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AE1CC90-858E-4D2A-A56B-CF7EA15061D1}"/>
              </a:ext>
            </a:extLst>
          </p:cNvPr>
          <p:cNvSpPr/>
          <p:nvPr/>
        </p:nvSpPr>
        <p:spPr>
          <a:xfrm rot="3902577">
            <a:off x="1260850" y="449092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20A57B0-2BB8-4C3A-8342-0F0CB5F778C7}"/>
              </a:ext>
            </a:extLst>
          </p:cNvPr>
          <p:cNvSpPr/>
          <p:nvPr/>
        </p:nvSpPr>
        <p:spPr>
          <a:xfrm rot="3902577">
            <a:off x="1440144" y="44954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0" name="Picture 99" descr="A close up of a rock&#10;&#10;Description automatically generated">
            <a:extLst>
              <a:ext uri="{FF2B5EF4-FFF2-40B4-BE49-F238E27FC236}">
                <a16:creationId xmlns:a16="http://schemas.microsoft.com/office/drawing/2014/main" id="{4E3F5665-F1A9-4215-A2C7-1FB620562FB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11705006" y="3657933"/>
            <a:ext cx="798156" cy="784839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1758B4B9-E9DA-4414-88D3-4F443C6D79A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73594" y="4045380"/>
            <a:ext cx="975738" cy="64866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60CEA80-FB85-45AD-A731-513B76CD0FD6}"/>
              </a:ext>
            </a:extLst>
          </p:cNvPr>
          <p:cNvSpPr/>
          <p:nvPr/>
        </p:nvSpPr>
        <p:spPr>
          <a:xfrm rot="20518003">
            <a:off x="1727588" y="1894538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13D3C08-C311-4E6D-B081-C1FD53A28085}"/>
              </a:ext>
            </a:extLst>
          </p:cNvPr>
          <p:cNvSpPr/>
          <p:nvPr/>
        </p:nvSpPr>
        <p:spPr>
          <a:xfrm rot="20518003">
            <a:off x="1787606" y="1764693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E4C7F0E-7142-4CD1-ADE9-D402E260D667}"/>
              </a:ext>
            </a:extLst>
          </p:cNvPr>
          <p:cNvSpPr/>
          <p:nvPr/>
        </p:nvSpPr>
        <p:spPr>
          <a:xfrm rot="2820580">
            <a:off x="1926316" y="188309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B46AD5B-4140-4506-84EC-6AF8406E2765}"/>
              </a:ext>
            </a:extLst>
          </p:cNvPr>
          <p:cNvSpPr/>
          <p:nvPr/>
        </p:nvSpPr>
        <p:spPr>
          <a:xfrm rot="2820580">
            <a:off x="2121260" y="1907287"/>
            <a:ext cx="295809" cy="19469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7820DFF-4B5D-465F-92FE-43511873630C}"/>
              </a:ext>
            </a:extLst>
          </p:cNvPr>
          <p:cNvSpPr/>
          <p:nvPr/>
        </p:nvSpPr>
        <p:spPr>
          <a:xfrm rot="2820580">
            <a:off x="2336938" y="1947557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02987A-9736-46CF-A264-710D49A3307C}"/>
              </a:ext>
            </a:extLst>
          </p:cNvPr>
          <p:cNvSpPr/>
          <p:nvPr/>
        </p:nvSpPr>
        <p:spPr>
          <a:xfrm rot="2820580">
            <a:off x="2004483" y="183333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69D42A7B-A70D-4A5E-B013-0EE759EA2041}"/>
              </a:ext>
            </a:extLst>
          </p:cNvPr>
          <p:cNvSpPr/>
          <p:nvPr/>
        </p:nvSpPr>
        <p:spPr>
          <a:xfrm rot="2820580">
            <a:off x="2484455" y="1961011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3E01EE5-C3D7-4B11-B56E-8B8A256927EA}"/>
              </a:ext>
            </a:extLst>
          </p:cNvPr>
          <p:cNvSpPr/>
          <p:nvPr/>
        </p:nvSpPr>
        <p:spPr>
          <a:xfrm rot="2820580">
            <a:off x="2260568" y="1965298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C7AC4D38-493A-4479-B11D-DF9E2CA84B17}"/>
              </a:ext>
            </a:extLst>
          </p:cNvPr>
          <p:cNvSpPr/>
          <p:nvPr/>
        </p:nvSpPr>
        <p:spPr>
          <a:xfrm rot="2820580">
            <a:off x="1900960" y="196909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CD6E49F-0302-4B7D-A3AB-ACB1901FF3B9}"/>
              </a:ext>
            </a:extLst>
          </p:cNvPr>
          <p:cNvSpPr/>
          <p:nvPr/>
        </p:nvSpPr>
        <p:spPr>
          <a:xfrm rot="2820580">
            <a:off x="2577678" y="201825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230C7EE9-B461-4D79-AF28-360A2114AE10}"/>
              </a:ext>
            </a:extLst>
          </p:cNvPr>
          <p:cNvSpPr/>
          <p:nvPr/>
        </p:nvSpPr>
        <p:spPr>
          <a:xfrm rot="2820580">
            <a:off x="1966777" y="1951841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C704035-D27F-405A-BEF2-133A8FB8EEE7}"/>
              </a:ext>
            </a:extLst>
          </p:cNvPr>
          <p:cNvSpPr/>
          <p:nvPr/>
        </p:nvSpPr>
        <p:spPr>
          <a:xfrm rot="2820580">
            <a:off x="2187445" y="1903064"/>
            <a:ext cx="287188" cy="14120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134CFC1-3B1E-41C3-AEBA-022A5693A3E2}"/>
              </a:ext>
            </a:extLst>
          </p:cNvPr>
          <p:cNvSpPr/>
          <p:nvPr/>
        </p:nvSpPr>
        <p:spPr>
          <a:xfrm rot="2820580">
            <a:off x="2296066" y="1991347"/>
            <a:ext cx="257647" cy="9789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FC8CA19-54D1-4B7A-B99E-123825B16A29}"/>
              </a:ext>
            </a:extLst>
          </p:cNvPr>
          <p:cNvSpPr/>
          <p:nvPr/>
        </p:nvSpPr>
        <p:spPr>
          <a:xfrm rot="20518003">
            <a:off x="1926146" y="1913801"/>
            <a:ext cx="227007" cy="25817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E11BAC7-421B-4185-8045-2B563F88307B}"/>
              </a:ext>
            </a:extLst>
          </p:cNvPr>
          <p:cNvSpPr/>
          <p:nvPr/>
        </p:nvSpPr>
        <p:spPr>
          <a:xfrm rot="20518003">
            <a:off x="1900109" y="1796547"/>
            <a:ext cx="227007" cy="30372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9D1EDF2-F7F3-485C-AA5C-CF1628F42911}"/>
              </a:ext>
            </a:extLst>
          </p:cNvPr>
          <p:cNvSpPr/>
          <p:nvPr/>
        </p:nvSpPr>
        <p:spPr>
          <a:xfrm rot="2820580">
            <a:off x="2131926" y="1901238"/>
            <a:ext cx="305507" cy="22568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3D9827F-FEB5-4BF6-BACE-44E7C49A9278}"/>
              </a:ext>
            </a:extLst>
          </p:cNvPr>
          <p:cNvSpPr/>
          <p:nvPr/>
        </p:nvSpPr>
        <p:spPr>
          <a:xfrm rot="2820580">
            <a:off x="2210093" y="1851476"/>
            <a:ext cx="217616" cy="186003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723B73F-2E7C-4384-B5CC-C3BB4A0446EB}"/>
              </a:ext>
            </a:extLst>
          </p:cNvPr>
          <p:cNvSpPr/>
          <p:nvPr/>
        </p:nvSpPr>
        <p:spPr>
          <a:xfrm rot="2820580">
            <a:off x="1904389" y="1834414"/>
            <a:ext cx="313468" cy="28033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EE06BDD7-589C-4331-8204-AB556D0C4E81}"/>
              </a:ext>
            </a:extLst>
          </p:cNvPr>
          <p:cNvSpPr/>
          <p:nvPr/>
        </p:nvSpPr>
        <p:spPr>
          <a:xfrm rot="2820580">
            <a:off x="2106570" y="1987234"/>
            <a:ext cx="156560" cy="137834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8F2E5941-D64D-45D1-854E-26DAC997DCE0}"/>
              </a:ext>
            </a:extLst>
          </p:cNvPr>
          <p:cNvSpPr/>
          <p:nvPr/>
        </p:nvSpPr>
        <p:spPr>
          <a:xfrm rot="2820580">
            <a:off x="2163275" y="1925675"/>
            <a:ext cx="287188" cy="1661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86B3392-FFC9-4424-81BB-D8FE39469162}"/>
              </a:ext>
            </a:extLst>
          </p:cNvPr>
          <p:cNvSpPr/>
          <p:nvPr/>
        </p:nvSpPr>
        <p:spPr>
          <a:xfrm rot="2820580">
            <a:off x="2326668" y="2049636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59FA059-4B85-43DE-B8DD-7CE8E6F1D290}"/>
              </a:ext>
            </a:extLst>
          </p:cNvPr>
          <p:cNvSpPr/>
          <p:nvPr/>
        </p:nvSpPr>
        <p:spPr>
          <a:xfrm rot="2820580">
            <a:off x="2505962" y="2054119"/>
            <a:ext cx="132726" cy="63857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5668CC-CEF2-47D1-8F5B-FBFB24ABCC1D}"/>
              </a:ext>
            </a:extLst>
          </p:cNvPr>
          <p:cNvSpPr/>
          <p:nvPr/>
        </p:nvSpPr>
        <p:spPr>
          <a:xfrm rot="3902577">
            <a:off x="9362307" y="522897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0D0FF32E-6B9A-4F88-AE60-FB58BD02C9AA}"/>
              </a:ext>
            </a:extLst>
          </p:cNvPr>
          <p:cNvSpPr/>
          <p:nvPr/>
        </p:nvSpPr>
        <p:spPr>
          <a:xfrm rot="3902577">
            <a:off x="9385414" y="531839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D644302-E1EC-43FE-90C9-2C0A5ACC3A99}"/>
              </a:ext>
            </a:extLst>
          </p:cNvPr>
          <p:cNvSpPr/>
          <p:nvPr/>
        </p:nvSpPr>
        <p:spPr>
          <a:xfrm>
            <a:off x="10264205" y="5092231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6C2B0FAB-E42B-428C-B35A-914901B3A02B}"/>
              </a:ext>
            </a:extLst>
          </p:cNvPr>
          <p:cNvSpPr/>
          <p:nvPr/>
        </p:nvSpPr>
        <p:spPr>
          <a:xfrm rot="3902577">
            <a:off x="10681316" y="5079796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5765F05-CB2F-48B3-93DA-F7FE35D2762A}"/>
              </a:ext>
            </a:extLst>
          </p:cNvPr>
          <p:cNvSpPr/>
          <p:nvPr/>
        </p:nvSpPr>
        <p:spPr>
          <a:xfrm rot="3902577">
            <a:off x="10893153" y="5128896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4B7F957-20E2-49C7-9235-A389B23417DC}"/>
              </a:ext>
            </a:extLst>
          </p:cNvPr>
          <p:cNvSpPr/>
          <p:nvPr/>
        </p:nvSpPr>
        <p:spPr>
          <a:xfrm rot="3902577">
            <a:off x="11039281" y="514554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7956CA3-C81A-4E96-8880-7210603B9E3B}"/>
              </a:ext>
            </a:extLst>
          </p:cNvPr>
          <p:cNvSpPr/>
          <p:nvPr/>
        </p:nvSpPr>
        <p:spPr>
          <a:xfrm rot="3902577">
            <a:off x="10815394" y="514983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926764A3-0351-4A15-BC4D-4EFBC5579C2D}"/>
              </a:ext>
            </a:extLst>
          </p:cNvPr>
          <p:cNvSpPr/>
          <p:nvPr/>
        </p:nvSpPr>
        <p:spPr>
          <a:xfrm rot="3902577">
            <a:off x="10455786" y="515362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17FB10C-FCE9-4138-9D45-BC1E8DD9C2C1}"/>
              </a:ext>
            </a:extLst>
          </p:cNvPr>
          <p:cNvSpPr/>
          <p:nvPr/>
        </p:nvSpPr>
        <p:spPr>
          <a:xfrm rot="3902577">
            <a:off x="10489016" y="510144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86F89C3-42BB-4790-B313-323F44A8E178}"/>
              </a:ext>
            </a:extLst>
          </p:cNvPr>
          <p:cNvSpPr/>
          <p:nvPr/>
        </p:nvSpPr>
        <p:spPr>
          <a:xfrm rot="3902577">
            <a:off x="10518371" y="511889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805B29A5-01E5-4632-A026-4A256CDE05C0}"/>
              </a:ext>
            </a:extLst>
          </p:cNvPr>
          <p:cNvSpPr/>
          <p:nvPr/>
        </p:nvSpPr>
        <p:spPr>
          <a:xfrm rot="3902577">
            <a:off x="10850856" y="5158691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F4DB5E5-E9D2-4507-A859-B91EF9EC6526}"/>
              </a:ext>
            </a:extLst>
          </p:cNvPr>
          <p:cNvSpPr/>
          <p:nvPr/>
        </p:nvSpPr>
        <p:spPr>
          <a:xfrm>
            <a:off x="10309077" y="50551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584A4B6-73AD-4E48-9846-BEF049B4C845}"/>
              </a:ext>
            </a:extLst>
          </p:cNvPr>
          <p:cNvSpPr/>
          <p:nvPr/>
        </p:nvSpPr>
        <p:spPr>
          <a:xfrm rot="3902577">
            <a:off x="10421665" y="506277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FA40A9F-A326-4A64-9139-BDA79D929584}"/>
              </a:ext>
            </a:extLst>
          </p:cNvPr>
          <p:cNvSpPr/>
          <p:nvPr/>
        </p:nvSpPr>
        <p:spPr>
          <a:xfrm rot="3902577">
            <a:off x="10661396" y="517176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1DBDE91-87B1-465F-96EB-F39727DCA1D1}"/>
              </a:ext>
            </a:extLst>
          </p:cNvPr>
          <p:cNvSpPr/>
          <p:nvPr/>
        </p:nvSpPr>
        <p:spPr>
          <a:xfrm rot="3902577">
            <a:off x="10548853" y="509677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FD53AE20-9815-4459-90BD-913D1698AA33}"/>
              </a:ext>
            </a:extLst>
          </p:cNvPr>
          <p:cNvSpPr/>
          <p:nvPr/>
        </p:nvSpPr>
        <p:spPr>
          <a:xfrm rot="3902577">
            <a:off x="10883094" y="523049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B01AA1C-C562-41C1-9B5F-C935A6840A3C}"/>
              </a:ext>
            </a:extLst>
          </p:cNvPr>
          <p:cNvSpPr/>
          <p:nvPr/>
        </p:nvSpPr>
        <p:spPr>
          <a:xfrm rot="3902577">
            <a:off x="11062388" y="523497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384D35C-33C2-4E54-A46D-6F340101F639}"/>
              </a:ext>
            </a:extLst>
          </p:cNvPr>
          <p:cNvSpPr/>
          <p:nvPr/>
        </p:nvSpPr>
        <p:spPr>
          <a:xfrm rot="3902577">
            <a:off x="10519329" y="512116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006F14F-2959-47F0-B4D9-A3862AE3BB4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1361909" flipH="1">
            <a:off x="9412762" y="4965684"/>
            <a:ext cx="1222822" cy="4830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6830D002-08B7-42D4-B4D2-52A7782221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731362" flipH="1">
            <a:off x="9123547" y="5139308"/>
            <a:ext cx="1521095" cy="926672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A406F6EB-4DDC-4F38-AED0-C7B36CAE10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  <a14:backgroundMark x1="76579" y1="84034" x2="81316" y2="819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494334" y="5071904"/>
            <a:ext cx="2316681" cy="1318744"/>
          </a:xfrm>
          <a:prstGeom prst="rect">
            <a:avLst/>
          </a:prstGeom>
        </p:spPr>
      </p:pic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0670579-9B09-456C-BEC1-6E1D37B5BF50}"/>
              </a:ext>
            </a:extLst>
          </p:cNvPr>
          <p:cNvSpPr/>
          <p:nvPr/>
        </p:nvSpPr>
        <p:spPr>
          <a:xfrm>
            <a:off x="2739121" y="496206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E3AAC1C-6F0D-4DED-9551-508FCF80270A}"/>
              </a:ext>
            </a:extLst>
          </p:cNvPr>
          <p:cNvSpPr/>
          <p:nvPr/>
        </p:nvSpPr>
        <p:spPr>
          <a:xfrm>
            <a:off x="2799139" y="48322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FF2D4F39-2C40-4CBD-9511-EAB6BB86917B}"/>
              </a:ext>
            </a:extLst>
          </p:cNvPr>
          <p:cNvSpPr/>
          <p:nvPr/>
        </p:nvSpPr>
        <p:spPr>
          <a:xfrm rot="3902577">
            <a:off x="2960601" y="49270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C289B7B-BA7F-4E81-B839-2383E7252A5D}"/>
              </a:ext>
            </a:extLst>
          </p:cNvPr>
          <p:cNvSpPr/>
          <p:nvPr/>
        </p:nvSpPr>
        <p:spPr>
          <a:xfrm rot="3902577">
            <a:off x="3156232" y="4949625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64ACEC5D-C7B8-4245-8A0D-9B8658BC7A52}"/>
              </a:ext>
            </a:extLst>
          </p:cNvPr>
          <p:cNvSpPr/>
          <p:nvPr/>
        </p:nvSpPr>
        <p:spPr>
          <a:xfrm rot="3902577">
            <a:off x="3368069" y="4998725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E91CD9A6-740E-461A-83A0-EACE5FCB0E38}"/>
              </a:ext>
            </a:extLst>
          </p:cNvPr>
          <p:cNvSpPr/>
          <p:nvPr/>
        </p:nvSpPr>
        <p:spPr>
          <a:xfrm rot="3902577">
            <a:off x="3035614" y="488450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DD30144-FD95-445F-AB11-140B44BE13B3}"/>
              </a:ext>
            </a:extLst>
          </p:cNvPr>
          <p:cNvSpPr/>
          <p:nvPr/>
        </p:nvSpPr>
        <p:spPr>
          <a:xfrm rot="3902577">
            <a:off x="3514197" y="49747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0A244C4-D8BD-4BBA-A54C-813C159E4C92}"/>
              </a:ext>
            </a:extLst>
          </p:cNvPr>
          <p:cNvSpPr/>
          <p:nvPr/>
        </p:nvSpPr>
        <p:spPr>
          <a:xfrm rot="3902577">
            <a:off x="3290310" y="501966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C27EB6A-FE75-4D2F-BB8C-1FA16A0F407E}"/>
              </a:ext>
            </a:extLst>
          </p:cNvPr>
          <p:cNvSpPr/>
          <p:nvPr/>
        </p:nvSpPr>
        <p:spPr>
          <a:xfrm rot="3902577">
            <a:off x="2930702" y="502345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1EE611B-5CC4-4E4F-946D-42FA32C869FA}"/>
              </a:ext>
            </a:extLst>
          </p:cNvPr>
          <p:cNvSpPr/>
          <p:nvPr/>
        </p:nvSpPr>
        <p:spPr>
          <a:xfrm rot="3902577">
            <a:off x="3609020" y="502832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D3E651F-8C2C-4A90-9E40-1ECA618E0116}"/>
              </a:ext>
            </a:extLst>
          </p:cNvPr>
          <p:cNvSpPr/>
          <p:nvPr/>
        </p:nvSpPr>
        <p:spPr>
          <a:xfrm rot="3902577">
            <a:off x="2993287" y="4988720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465AAA3-FCDD-4925-818B-98E7D5E2B7BB}"/>
              </a:ext>
            </a:extLst>
          </p:cNvPr>
          <p:cNvSpPr/>
          <p:nvPr/>
        </p:nvSpPr>
        <p:spPr>
          <a:xfrm rot="3902577">
            <a:off x="3213955" y="493994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0A86036C-039C-478B-9FD7-D006F283C96F}"/>
              </a:ext>
            </a:extLst>
          </p:cNvPr>
          <p:cNvSpPr/>
          <p:nvPr/>
        </p:nvSpPr>
        <p:spPr>
          <a:xfrm rot="3902577">
            <a:off x="3325772" y="5028520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97B34937-BD56-42FF-86BC-71800411F159}"/>
              </a:ext>
            </a:extLst>
          </p:cNvPr>
          <p:cNvSpPr/>
          <p:nvPr/>
        </p:nvSpPr>
        <p:spPr>
          <a:xfrm>
            <a:off x="2944731" y="498020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670846-562E-4A22-8AFA-AB952B65279B}"/>
              </a:ext>
            </a:extLst>
          </p:cNvPr>
          <p:cNvSpPr/>
          <p:nvPr/>
        </p:nvSpPr>
        <p:spPr>
          <a:xfrm>
            <a:off x="2911642" y="48640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CE9811F-5872-477F-9675-19446C29EE47}"/>
              </a:ext>
            </a:extLst>
          </p:cNvPr>
          <p:cNvSpPr/>
          <p:nvPr/>
        </p:nvSpPr>
        <p:spPr>
          <a:xfrm rot="3902577">
            <a:off x="3166211" y="494515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2FD082A-A595-47AD-A73D-2E63598140F0}"/>
              </a:ext>
            </a:extLst>
          </p:cNvPr>
          <p:cNvSpPr/>
          <p:nvPr/>
        </p:nvSpPr>
        <p:spPr>
          <a:xfrm rot="3902577">
            <a:off x="3241224" y="4902644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02F1D8B-0FBE-4A8E-9AD9-A6E25951975C}"/>
              </a:ext>
            </a:extLst>
          </p:cNvPr>
          <p:cNvSpPr/>
          <p:nvPr/>
        </p:nvSpPr>
        <p:spPr>
          <a:xfrm rot="3902577">
            <a:off x="2936975" y="4882236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18E8C7F2-D001-477D-8C17-DD9B82ED4F19}"/>
              </a:ext>
            </a:extLst>
          </p:cNvPr>
          <p:cNvSpPr/>
          <p:nvPr/>
        </p:nvSpPr>
        <p:spPr>
          <a:xfrm rot="3902577">
            <a:off x="3136312" y="504159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2302E9-7985-437C-AF3A-ACDDC53A886B}"/>
              </a:ext>
            </a:extLst>
          </p:cNvPr>
          <p:cNvSpPr/>
          <p:nvPr/>
        </p:nvSpPr>
        <p:spPr>
          <a:xfrm rot="3902577">
            <a:off x="3198897" y="4966519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04629079-7C08-4B76-8AF4-BE898C03CF6B}"/>
              </a:ext>
            </a:extLst>
          </p:cNvPr>
          <p:cNvSpPr/>
          <p:nvPr/>
        </p:nvSpPr>
        <p:spPr>
          <a:xfrm rot="3902577">
            <a:off x="3358010" y="50597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46A87ECA-3E0F-4990-B8D6-45FA1DA6E992}"/>
              </a:ext>
            </a:extLst>
          </p:cNvPr>
          <p:cNvSpPr/>
          <p:nvPr/>
        </p:nvSpPr>
        <p:spPr>
          <a:xfrm rot="3902577">
            <a:off x="3537304" y="5064188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3879FA38-0DE0-4F6C-A004-638B41DA409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17506" y="4355019"/>
            <a:ext cx="1983512" cy="2005758"/>
          </a:xfrm>
          <a:prstGeom prst="rect">
            <a:avLst/>
          </a:prstGeom>
        </p:spPr>
      </p:pic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967C6AD-E453-4530-9F72-7B19FBA2A314}"/>
              </a:ext>
            </a:extLst>
          </p:cNvPr>
          <p:cNvSpPr/>
          <p:nvPr/>
        </p:nvSpPr>
        <p:spPr>
          <a:xfrm>
            <a:off x="819793" y="560031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55D6AF4-DE05-4714-8208-2591141BC8AD}"/>
              </a:ext>
            </a:extLst>
          </p:cNvPr>
          <p:cNvSpPr/>
          <p:nvPr/>
        </p:nvSpPr>
        <p:spPr>
          <a:xfrm>
            <a:off x="879811" y="5470470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097DDC9-4BAD-43AA-BDCC-8D18892543D4}"/>
              </a:ext>
            </a:extLst>
          </p:cNvPr>
          <p:cNvSpPr/>
          <p:nvPr/>
        </p:nvSpPr>
        <p:spPr>
          <a:xfrm rot="3902577">
            <a:off x="1041273" y="556526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117270A-8752-4A8D-AEA0-BC0CD145CF51}"/>
              </a:ext>
            </a:extLst>
          </p:cNvPr>
          <p:cNvSpPr/>
          <p:nvPr/>
        </p:nvSpPr>
        <p:spPr>
          <a:xfrm rot="3902577">
            <a:off x="1236904" y="5587880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5D8F98EA-135F-4026-818D-8A4B85816691}"/>
              </a:ext>
            </a:extLst>
          </p:cNvPr>
          <p:cNvSpPr/>
          <p:nvPr/>
        </p:nvSpPr>
        <p:spPr>
          <a:xfrm rot="3902577">
            <a:off x="1448741" y="5636980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3C2F79D0-6B93-4D3A-9611-BE99EC17A470}"/>
              </a:ext>
            </a:extLst>
          </p:cNvPr>
          <p:cNvSpPr/>
          <p:nvPr/>
        </p:nvSpPr>
        <p:spPr>
          <a:xfrm rot="3902577">
            <a:off x="1116286" y="552275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DC1AF465-89E6-46E4-BC64-794402E41735}"/>
              </a:ext>
            </a:extLst>
          </p:cNvPr>
          <p:cNvSpPr/>
          <p:nvPr/>
        </p:nvSpPr>
        <p:spPr>
          <a:xfrm rot="3902577">
            <a:off x="1594869" y="565363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87AD0EBB-7E08-44BE-BF79-EF716FD60837}"/>
              </a:ext>
            </a:extLst>
          </p:cNvPr>
          <p:cNvSpPr/>
          <p:nvPr/>
        </p:nvSpPr>
        <p:spPr>
          <a:xfrm rot="3902577">
            <a:off x="1370982" y="565791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01BE7900-10E3-4C66-9443-64707DA818FA}"/>
              </a:ext>
            </a:extLst>
          </p:cNvPr>
          <p:cNvSpPr/>
          <p:nvPr/>
        </p:nvSpPr>
        <p:spPr>
          <a:xfrm rot="3902577">
            <a:off x="1011374" y="5661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E38D281-17E9-4806-AF46-F7DC77C6DC37}"/>
              </a:ext>
            </a:extLst>
          </p:cNvPr>
          <p:cNvSpPr/>
          <p:nvPr/>
        </p:nvSpPr>
        <p:spPr>
          <a:xfrm rot="3902577">
            <a:off x="1689692" y="570719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C6BA8A-708A-4EBC-B554-F6F5D8EA7C23}"/>
              </a:ext>
            </a:extLst>
          </p:cNvPr>
          <p:cNvSpPr/>
          <p:nvPr/>
        </p:nvSpPr>
        <p:spPr>
          <a:xfrm rot="3902577">
            <a:off x="1073959" y="5626975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028553BD-6763-44B1-BC33-BEEE0EC26ED7}"/>
              </a:ext>
            </a:extLst>
          </p:cNvPr>
          <p:cNvSpPr/>
          <p:nvPr/>
        </p:nvSpPr>
        <p:spPr>
          <a:xfrm rot="3902577">
            <a:off x="1294627" y="557819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C6C9B00C-851A-4FA3-B71B-760F8C112AA7}"/>
              </a:ext>
            </a:extLst>
          </p:cNvPr>
          <p:cNvSpPr/>
          <p:nvPr/>
        </p:nvSpPr>
        <p:spPr>
          <a:xfrm rot="3902577">
            <a:off x="1406444" y="5666775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B832609-7E82-402D-A583-495D856EB67B}"/>
              </a:ext>
            </a:extLst>
          </p:cNvPr>
          <p:cNvSpPr/>
          <p:nvPr/>
        </p:nvSpPr>
        <p:spPr>
          <a:xfrm>
            <a:off x="1025403" y="5618455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CF91A743-9B5C-43F1-BBD3-4C67BBAAA2C8}"/>
              </a:ext>
            </a:extLst>
          </p:cNvPr>
          <p:cNvSpPr/>
          <p:nvPr/>
        </p:nvSpPr>
        <p:spPr>
          <a:xfrm>
            <a:off x="992314" y="550232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7BA53152-CDBB-4426-A56D-92EDFCCA18DD}"/>
              </a:ext>
            </a:extLst>
          </p:cNvPr>
          <p:cNvSpPr/>
          <p:nvPr/>
        </p:nvSpPr>
        <p:spPr>
          <a:xfrm rot="3902577">
            <a:off x="1246883" y="558340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F825C63-9E2F-4ED4-81A9-6F3439EA9A27}"/>
              </a:ext>
            </a:extLst>
          </p:cNvPr>
          <p:cNvSpPr/>
          <p:nvPr/>
        </p:nvSpPr>
        <p:spPr>
          <a:xfrm rot="3902577">
            <a:off x="1321896" y="554089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FDBC8E5-A7CB-4019-B949-E1DA5B05005B}"/>
              </a:ext>
            </a:extLst>
          </p:cNvPr>
          <p:cNvSpPr/>
          <p:nvPr/>
        </p:nvSpPr>
        <p:spPr>
          <a:xfrm rot="3902577">
            <a:off x="1017647" y="5520491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8CEC042-23A2-4603-9FF0-73BDEE323752}"/>
              </a:ext>
            </a:extLst>
          </p:cNvPr>
          <p:cNvSpPr/>
          <p:nvPr/>
        </p:nvSpPr>
        <p:spPr>
          <a:xfrm rot="3902577">
            <a:off x="1216984" y="567985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E090D8A2-12B0-47E1-A21C-182495B8A9BB}"/>
              </a:ext>
            </a:extLst>
          </p:cNvPr>
          <p:cNvSpPr/>
          <p:nvPr/>
        </p:nvSpPr>
        <p:spPr>
          <a:xfrm rot="3902577">
            <a:off x="1279569" y="560477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A68E1609-AE66-4D79-A0E6-0D745026D8F5}"/>
              </a:ext>
            </a:extLst>
          </p:cNvPr>
          <p:cNvSpPr/>
          <p:nvPr/>
        </p:nvSpPr>
        <p:spPr>
          <a:xfrm rot="3902577">
            <a:off x="1438682" y="573857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CDE748FD-7C1C-470D-905C-C804A212F036}"/>
              </a:ext>
            </a:extLst>
          </p:cNvPr>
          <p:cNvSpPr/>
          <p:nvPr/>
        </p:nvSpPr>
        <p:spPr>
          <a:xfrm rot="3902577">
            <a:off x="1617976" y="57430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5" name="Picture 54" descr="A close up of a rock&#10;&#10;Description automatically generated">
            <a:extLst>
              <a:ext uri="{FF2B5EF4-FFF2-40B4-BE49-F238E27FC236}">
                <a16:creationId xmlns:a16="http://schemas.microsoft.com/office/drawing/2014/main" id="{BC4CE2B3-562E-4326-BFAB-BD70E52DCC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8415792" flipH="1">
            <a:off x="458292" y="5117498"/>
            <a:ext cx="963961" cy="94787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B9A9334F-B15E-4A1B-9B68-66D48863584B}"/>
              </a:ext>
            </a:extLst>
          </p:cNvPr>
          <p:cNvGrpSpPr/>
          <p:nvPr/>
        </p:nvGrpSpPr>
        <p:grpSpPr>
          <a:xfrm>
            <a:off x="4501" y="-479474"/>
            <a:ext cx="12296190" cy="7582134"/>
            <a:chOff x="3997" y="-462459"/>
            <a:chExt cx="12296190" cy="75821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D6C2C4B-6878-402F-BE65-959B2FAD57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clrChange>
                <a:clrFrom>
                  <a:srgbClr val="7A8C4B"/>
                </a:clrFrom>
                <a:clrTo>
                  <a:srgbClr val="7A8C4B">
                    <a:alpha val="0"/>
                  </a:srgbClr>
                </a:clrTo>
              </a:clrChange>
            </a:blip>
            <a:srcRect b="72650"/>
            <a:stretch/>
          </p:blipFill>
          <p:spPr>
            <a:xfrm rot="10800000">
              <a:off x="3997" y="4751798"/>
              <a:ext cx="12296190" cy="2130843"/>
            </a:xfrm>
            <a:custGeom>
              <a:avLst/>
              <a:gdLst>
                <a:gd name="connsiteX0" fmla="*/ 8806588 w 12192000"/>
                <a:gd name="connsiteY0" fmla="*/ 1195061 h 1875692"/>
                <a:gd name="connsiteX1" fmla="*/ 8819897 w 12192000"/>
                <a:gd name="connsiteY1" fmla="*/ 1190560 h 1875692"/>
                <a:gd name="connsiteX2" fmla="*/ 8843502 w 12192000"/>
                <a:gd name="connsiteY2" fmla="*/ 1192133 h 1875692"/>
                <a:gd name="connsiteX3" fmla="*/ 8835015 w 12192000"/>
                <a:gd name="connsiteY3" fmla="*/ 1194361 h 1875692"/>
                <a:gd name="connsiteX4" fmla="*/ 8944708 w 12192000"/>
                <a:gd name="connsiteY4" fmla="*/ 1230923 h 1875692"/>
                <a:gd name="connsiteX5" fmla="*/ 8897815 w 12192000"/>
                <a:gd name="connsiteY5" fmla="*/ 1195754 h 1875692"/>
                <a:gd name="connsiteX6" fmla="*/ 8843502 w 12192000"/>
                <a:gd name="connsiteY6" fmla="*/ 1192133 h 1875692"/>
                <a:gd name="connsiteX7" fmla="*/ 8871592 w 12192000"/>
                <a:gd name="connsiteY7" fmla="*/ 1184760 h 1875692"/>
                <a:gd name="connsiteX8" fmla="*/ 8899012 w 12192000"/>
                <a:gd name="connsiteY8" fmla="*/ 1185377 h 1875692"/>
                <a:gd name="connsiteX9" fmla="*/ 8956431 w 12192000"/>
                <a:gd name="connsiteY9" fmla="*/ 1195754 h 1875692"/>
                <a:gd name="connsiteX10" fmla="*/ 8944708 w 12192000"/>
                <a:gd name="connsiteY10" fmla="*/ 1230923 h 1875692"/>
                <a:gd name="connsiteX11" fmla="*/ 8968154 w 12192000"/>
                <a:gd name="connsiteY11" fmla="*/ 1875692 h 1875692"/>
                <a:gd name="connsiteX12" fmla="*/ 1684215 w 12192000"/>
                <a:gd name="connsiteY12" fmla="*/ 1875692 h 1875692"/>
                <a:gd name="connsiteX13" fmla="*/ 1699846 w 12192000"/>
                <a:gd name="connsiteY13" fmla="*/ 1863969 h 1875692"/>
                <a:gd name="connsiteX14" fmla="*/ 1735015 w 12192000"/>
                <a:gd name="connsiteY14" fmla="*/ 1852246 h 1875692"/>
                <a:gd name="connsiteX15" fmla="*/ 1805354 w 12192000"/>
                <a:gd name="connsiteY15" fmla="*/ 1793631 h 1875692"/>
                <a:gd name="connsiteX16" fmla="*/ 1828800 w 12192000"/>
                <a:gd name="connsiteY16" fmla="*/ 1758462 h 1875692"/>
                <a:gd name="connsiteX17" fmla="*/ 1875692 w 12192000"/>
                <a:gd name="connsiteY17" fmla="*/ 1723292 h 1875692"/>
                <a:gd name="connsiteX18" fmla="*/ 1899138 w 12192000"/>
                <a:gd name="connsiteY18" fmla="*/ 1688123 h 1875692"/>
                <a:gd name="connsiteX19" fmla="*/ 1957754 w 12192000"/>
                <a:gd name="connsiteY19" fmla="*/ 1629508 h 1875692"/>
                <a:gd name="connsiteX20" fmla="*/ 1992923 w 12192000"/>
                <a:gd name="connsiteY20" fmla="*/ 1606062 h 1875692"/>
                <a:gd name="connsiteX21" fmla="*/ 2016369 w 12192000"/>
                <a:gd name="connsiteY21" fmla="*/ 1570892 h 1875692"/>
                <a:gd name="connsiteX22" fmla="*/ 2098431 w 12192000"/>
                <a:gd name="connsiteY22" fmla="*/ 1500554 h 1875692"/>
                <a:gd name="connsiteX23" fmla="*/ 2133600 w 12192000"/>
                <a:gd name="connsiteY23" fmla="*/ 1477108 h 1875692"/>
                <a:gd name="connsiteX24" fmla="*/ 2168769 w 12192000"/>
                <a:gd name="connsiteY24" fmla="*/ 1453662 h 1875692"/>
                <a:gd name="connsiteX25" fmla="*/ 2239108 w 12192000"/>
                <a:gd name="connsiteY25" fmla="*/ 1406769 h 1875692"/>
                <a:gd name="connsiteX26" fmla="*/ 2286000 w 12192000"/>
                <a:gd name="connsiteY26" fmla="*/ 1359877 h 1875692"/>
                <a:gd name="connsiteX27" fmla="*/ 2168769 w 12192000"/>
                <a:gd name="connsiteY27" fmla="*/ 1301262 h 1875692"/>
                <a:gd name="connsiteX28" fmla="*/ 2157046 w 12192000"/>
                <a:gd name="connsiteY28" fmla="*/ 1266092 h 1875692"/>
                <a:gd name="connsiteX29" fmla="*/ 2085521 w 12192000"/>
                <a:gd name="connsiteY29" fmla="*/ 1255395 h 1875692"/>
                <a:gd name="connsiteX30" fmla="*/ 2061523 w 12192000"/>
                <a:gd name="connsiteY30" fmla="*/ 1251250 h 1875692"/>
                <a:gd name="connsiteX31" fmla="*/ 2053748 w 12192000"/>
                <a:gd name="connsiteY31" fmla="*/ 1248748 h 1875692"/>
                <a:gd name="connsiteX32" fmla="*/ 2051572 w 12192000"/>
                <a:gd name="connsiteY32" fmla="*/ 1249531 h 1875692"/>
                <a:gd name="connsiteX33" fmla="*/ 2061523 w 12192000"/>
                <a:gd name="connsiteY33" fmla="*/ 1251250 h 1875692"/>
                <a:gd name="connsiteX34" fmla="*/ 2078265 w 12192000"/>
                <a:gd name="connsiteY34" fmla="*/ 1256637 h 1875692"/>
                <a:gd name="connsiteX35" fmla="*/ 2039815 w 12192000"/>
                <a:gd name="connsiteY35" fmla="*/ 1266092 h 1875692"/>
                <a:gd name="connsiteX36" fmla="*/ 1781908 w 12192000"/>
                <a:gd name="connsiteY36" fmla="*/ 1277815 h 1875692"/>
                <a:gd name="connsiteX37" fmla="*/ 1676400 w 12192000"/>
                <a:gd name="connsiteY37" fmla="*/ 1254369 h 1875692"/>
                <a:gd name="connsiteX38" fmla="*/ 1641231 w 12192000"/>
                <a:gd name="connsiteY38" fmla="*/ 1266092 h 1875692"/>
                <a:gd name="connsiteX39" fmla="*/ 1594338 w 12192000"/>
                <a:gd name="connsiteY39" fmla="*/ 1277815 h 1875692"/>
                <a:gd name="connsiteX40" fmla="*/ 1559169 w 12192000"/>
                <a:gd name="connsiteY40" fmla="*/ 1254369 h 1875692"/>
                <a:gd name="connsiteX41" fmla="*/ 1547446 w 12192000"/>
                <a:gd name="connsiteY41" fmla="*/ 1219200 h 1875692"/>
                <a:gd name="connsiteX42" fmla="*/ 1430215 w 12192000"/>
                <a:gd name="connsiteY42" fmla="*/ 1230923 h 1875692"/>
                <a:gd name="connsiteX43" fmla="*/ 1395046 w 12192000"/>
                <a:gd name="connsiteY43" fmla="*/ 1219200 h 1875692"/>
                <a:gd name="connsiteX44" fmla="*/ 1359877 w 12192000"/>
                <a:gd name="connsiteY44" fmla="*/ 1148862 h 1875692"/>
                <a:gd name="connsiteX45" fmla="*/ 1301262 w 12192000"/>
                <a:gd name="connsiteY45" fmla="*/ 1137138 h 1875692"/>
                <a:gd name="connsiteX46" fmla="*/ 1230923 w 12192000"/>
                <a:gd name="connsiteY46" fmla="*/ 1160585 h 1875692"/>
                <a:gd name="connsiteX47" fmla="*/ 1207477 w 12192000"/>
                <a:gd name="connsiteY47" fmla="*/ 1195754 h 1875692"/>
                <a:gd name="connsiteX48" fmla="*/ 1137138 w 12192000"/>
                <a:gd name="connsiteY48" fmla="*/ 1219200 h 1875692"/>
                <a:gd name="connsiteX49" fmla="*/ 1019908 w 12192000"/>
                <a:gd name="connsiteY49" fmla="*/ 1230923 h 1875692"/>
                <a:gd name="connsiteX50" fmla="*/ 1066800 w 12192000"/>
                <a:gd name="connsiteY50" fmla="*/ 1207477 h 1875692"/>
                <a:gd name="connsiteX51" fmla="*/ 949569 w 12192000"/>
                <a:gd name="connsiteY51" fmla="*/ 1184031 h 1875692"/>
                <a:gd name="connsiteX52" fmla="*/ 902677 w 12192000"/>
                <a:gd name="connsiteY52" fmla="*/ 1195754 h 1875692"/>
                <a:gd name="connsiteX53" fmla="*/ 867508 w 12192000"/>
                <a:gd name="connsiteY53" fmla="*/ 1184031 h 1875692"/>
                <a:gd name="connsiteX54" fmla="*/ 832338 w 12192000"/>
                <a:gd name="connsiteY54" fmla="*/ 1230923 h 1875692"/>
                <a:gd name="connsiteX55" fmla="*/ 785446 w 12192000"/>
                <a:gd name="connsiteY55" fmla="*/ 1219200 h 1875692"/>
                <a:gd name="connsiteX56" fmla="*/ 715108 w 12192000"/>
                <a:gd name="connsiteY56" fmla="*/ 1195754 h 1875692"/>
                <a:gd name="connsiteX57" fmla="*/ 679938 w 12192000"/>
                <a:gd name="connsiteY57" fmla="*/ 1184031 h 1875692"/>
                <a:gd name="connsiteX58" fmla="*/ 586154 w 12192000"/>
                <a:gd name="connsiteY58" fmla="*/ 1137138 h 1875692"/>
                <a:gd name="connsiteX59" fmla="*/ 550985 w 12192000"/>
                <a:gd name="connsiteY59" fmla="*/ 1125415 h 1875692"/>
                <a:gd name="connsiteX60" fmla="*/ 527538 w 12192000"/>
                <a:gd name="connsiteY60" fmla="*/ 1101969 h 1875692"/>
                <a:gd name="connsiteX61" fmla="*/ 398585 w 12192000"/>
                <a:gd name="connsiteY61" fmla="*/ 1090246 h 1875692"/>
                <a:gd name="connsiteX62" fmla="*/ 375138 w 12192000"/>
                <a:gd name="connsiteY62" fmla="*/ 1113692 h 1875692"/>
                <a:gd name="connsiteX63" fmla="*/ 363415 w 12192000"/>
                <a:gd name="connsiteY63" fmla="*/ 1195754 h 1875692"/>
                <a:gd name="connsiteX64" fmla="*/ 351692 w 12192000"/>
                <a:gd name="connsiteY64" fmla="*/ 1230923 h 1875692"/>
                <a:gd name="connsiteX65" fmla="*/ 304800 w 12192000"/>
                <a:gd name="connsiteY65" fmla="*/ 1160585 h 1875692"/>
                <a:gd name="connsiteX66" fmla="*/ 269631 w 12192000"/>
                <a:gd name="connsiteY66" fmla="*/ 1090246 h 1875692"/>
                <a:gd name="connsiteX67" fmla="*/ 222738 w 12192000"/>
                <a:gd name="connsiteY67" fmla="*/ 1078523 h 1875692"/>
                <a:gd name="connsiteX68" fmla="*/ 199292 w 12192000"/>
                <a:gd name="connsiteY68" fmla="*/ 1148862 h 1875692"/>
                <a:gd name="connsiteX69" fmla="*/ 175846 w 12192000"/>
                <a:gd name="connsiteY69" fmla="*/ 1184031 h 1875692"/>
                <a:gd name="connsiteX70" fmla="*/ 152400 w 12192000"/>
                <a:gd name="connsiteY70" fmla="*/ 1148862 h 1875692"/>
                <a:gd name="connsiteX71" fmla="*/ 117231 w 12192000"/>
                <a:gd name="connsiteY71" fmla="*/ 1137138 h 1875692"/>
                <a:gd name="connsiteX72" fmla="*/ 35169 w 12192000"/>
                <a:gd name="connsiteY72" fmla="*/ 1125415 h 1875692"/>
                <a:gd name="connsiteX73" fmla="*/ 15340 w 12192000"/>
                <a:gd name="connsiteY73" fmla="*/ 1108059 h 1875692"/>
                <a:gd name="connsiteX74" fmla="*/ 0 w 12192000"/>
                <a:gd name="connsiteY74" fmla="*/ 1101014 h 1875692"/>
                <a:gd name="connsiteX75" fmla="*/ 0 w 12192000"/>
                <a:gd name="connsiteY75" fmla="*/ 0 h 1875692"/>
                <a:gd name="connsiteX76" fmla="*/ 12192000 w 12192000"/>
                <a:gd name="connsiteY76" fmla="*/ 0 h 1875692"/>
                <a:gd name="connsiteX77" fmla="*/ 12192000 w 12192000"/>
                <a:gd name="connsiteY77" fmla="*/ 1161758 h 1875692"/>
                <a:gd name="connsiteX78" fmla="*/ 12180277 w 12192000"/>
                <a:gd name="connsiteY78" fmla="*/ 1160585 h 1875692"/>
                <a:gd name="connsiteX79" fmla="*/ 12074769 w 12192000"/>
                <a:gd name="connsiteY79" fmla="*/ 1101969 h 1875692"/>
                <a:gd name="connsiteX80" fmla="*/ 12039600 w 12192000"/>
                <a:gd name="connsiteY80" fmla="*/ 1090246 h 1875692"/>
                <a:gd name="connsiteX81" fmla="*/ 12027877 w 12192000"/>
                <a:gd name="connsiteY81" fmla="*/ 1043354 h 1875692"/>
                <a:gd name="connsiteX82" fmla="*/ 11922369 w 12192000"/>
                <a:gd name="connsiteY82" fmla="*/ 996462 h 1875692"/>
                <a:gd name="connsiteX83" fmla="*/ 11852031 w 12192000"/>
                <a:gd name="connsiteY83" fmla="*/ 984738 h 1875692"/>
                <a:gd name="connsiteX84" fmla="*/ 11793415 w 12192000"/>
                <a:gd name="connsiteY84" fmla="*/ 937846 h 1875692"/>
                <a:gd name="connsiteX85" fmla="*/ 11723077 w 12192000"/>
                <a:gd name="connsiteY85" fmla="*/ 949569 h 1875692"/>
                <a:gd name="connsiteX86" fmla="*/ 11629292 w 12192000"/>
                <a:gd name="connsiteY86" fmla="*/ 973015 h 1875692"/>
                <a:gd name="connsiteX87" fmla="*/ 11594123 w 12192000"/>
                <a:gd name="connsiteY87" fmla="*/ 961292 h 1875692"/>
                <a:gd name="connsiteX88" fmla="*/ 11523785 w 12192000"/>
                <a:gd name="connsiteY88" fmla="*/ 949569 h 1875692"/>
                <a:gd name="connsiteX89" fmla="*/ 11488615 w 12192000"/>
                <a:gd name="connsiteY89" fmla="*/ 961292 h 1875692"/>
                <a:gd name="connsiteX90" fmla="*/ 11406554 w 12192000"/>
                <a:gd name="connsiteY90" fmla="*/ 996462 h 1875692"/>
                <a:gd name="connsiteX91" fmla="*/ 11383108 w 12192000"/>
                <a:gd name="connsiteY91" fmla="*/ 973015 h 1875692"/>
                <a:gd name="connsiteX92" fmla="*/ 11277600 w 12192000"/>
                <a:gd name="connsiteY92" fmla="*/ 937846 h 1875692"/>
                <a:gd name="connsiteX93" fmla="*/ 11207262 w 12192000"/>
                <a:gd name="connsiteY93" fmla="*/ 961292 h 1875692"/>
                <a:gd name="connsiteX94" fmla="*/ 11183815 w 12192000"/>
                <a:gd name="connsiteY94" fmla="*/ 984738 h 1875692"/>
                <a:gd name="connsiteX95" fmla="*/ 11148646 w 12192000"/>
                <a:gd name="connsiteY95" fmla="*/ 961292 h 1875692"/>
                <a:gd name="connsiteX96" fmla="*/ 11113477 w 12192000"/>
                <a:gd name="connsiteY96" fmla="*/ 949569 h 1875692"/>
                <a:gd name="connsiteX97" fmla="*/ 11031415 w 12192000"/>
                <a:gd name="connsiteY97" fmla="*/ 973015 h 1875692"/>
                <a:gd name="connsiteX98" fmla="*/ 10996246 w 12192000"/>
                <a:gd name="connsiteY98" fmla="*/ 984738 h 1875692"/>
                <a:gd name="connsiteX99" fmla="*/ 10961077 w 12192000"/>
                <a:gd name="connsiteY99" fmla="*/ 961292 h 1875692"/>
                <a:gd name="connsiteX100" fmla="*/ 10925908 w 12192000"/>
                <a:gd name="connsiteY100" fmla="*/ 949569 h 1875692"/>
                <a:gd name="connsiteX101" fmla="*/ 10902462 w 12192000"/>
                <a:gd name="connsiteY101" fmla="*/ 914400 h 1875692"/>
                <a:gd name="connsiteX102" fmla="*/ 10879015 w 12192000"/>
                <a:gd name="connsiteY102" fmla="*/ 890954 h 1875692"/>
                <a:gd name="connsiteX103" fmla="*/ 10843846 w 12192000"/>
                <a:gd name="connsiteY103" fmla="*/ 914400 h 1875692"/>
                <a:gd name="connsiteX104" fmla="*/ 10808677 w 12192000"/>
                <a:gd name="connsiteY104" fmla="*/ 984738 h 1875692"/>
                <a:gd name="connsiteX105" fmla="*/ 10691446 w 12192000"/>
                <a:gd name="connsiteY105" fmla="*/ 1066800 h 1875692"/>
                <a:gd name="connsiteX106" fmla="*/ 10679723 w 12192000"/>
                <a:gd name="connsiteY106" fmla="*/ 1113692 h 1875692"/>
                <a:gd name="connsiteX107" fmla="*/ 10597662 w 12192000"/>
                <a:gd name="connsiteY107" fmla="*/ 1090246 h 1875692"/>
                <a:gd name="connsiteX108" fmla="*/ 10574215 w 12192000"/>
                <a:gd name="connsiteY108" fmla="*/ 1195754 h 1875692"/>
                <a:gd name="connsiteX109" fmla="*/ 10410092 w 12192000"/>
                <a:gd name="connsiteY109" fmla="*/ 1207477 h 1875692"/>
                <a:gd name="connsiteX110" fmla="*/ 10351477 w 12192000"/>
                <a:gd name="connsiteY110" fmla="*/ 1160585 h 1875692"/>
                <a:gd name="connsiteX111" fmla="*/ 10316308 w 12192000"/>
                <a:gd name="connsiteY111" fmla="*/ 1148862 h 1875692"/>
                <a:gd name="connsiteX112" fmla="*/ 10281138 w 12192000"/>
                <a:gd name="connsiteY112" fmla="*/ 1160585 h 1875692"/>
                <a:gd name="connsiteX113" fmla="*/ 10175631 w 12192000"/>
                <a:gd name="connsiteY113" fmla="*/ 1254369 h 1875692"/>
                <a:gd name="connsiteX114" fmla="*/ 10140462 w 12192000"/>
                <a:gd name="connsiteY114" fmla="*/ 1266092 h 1875692"/>
                <a:gd name="connsiteX115" fmla="*/ 10105292 w 12192000"/>
                <a:gd name="connsiteY115" fmla="*/ 1242646 h 1875692"/>
                <a:gd name="connsiteX116" fmla="*/ 10058400 w 12192000"/>
                <a:gd name="connsiteY116" fmla="*/ 1230923 h 1875692"/>
                <a:gd name="connsiteX117" fmla="*/ 10046677 w 12192000"/>
                <a:gd name="connsiteY117" fmla="*/ 1195754 h 1875692"/>
                <a:gd name="connsiteX118" fmla="*/ 10023231 w 12192000"/>
                <a:gd name="connsiteY118" fmla="*/ 1160585 h 1875692"/>
                <a:gd name="connsiteX119" fmla="*/ 9999785 w 12192000"/>
                <a:gd name="connsiteY119" fmla="*/ 1137138 h 1875692"/>
                <a:gd name="connsiteX120" fmla="*/ 9988062 w 12192000"/>
                <a:gd name="connsiteY120" fmla="*/ 1055077 h 1875692"/>
                <a:gd name="connsiteX121" fmla="*/ 9929446 w 12192000"/>
                <a:gd name="connsiteY121" fmla="*/ 1043354 h 1875692"/>
                <a:gd name="connsiteX122" fmla="*/ 9870831 w 12192000"/>
                <a:gd name="connsiteY122" fmla="*/ 1137138 h 1875692"/>
                <a:gd name="connsiteX123" fmla="*/ 9835662 w 12192000"/>
                <a:gd name="connsiteY123" fmla="*/ 1230923 h 1875692"/>
                <a:gd name="connsiteX124" fmla="*/ 9870831 w 12192000"/>
                <a:gd name="connsiteY124" fmla="*/ 1254369 h 1875692"/>
                <a:gd name="connsiteX125" fmla="*/ 9906000 w 12192000"/>
                <a:gd name="connsiteY125" fmla="*/ 1266092 h 1875692"/>
                <a:gd name="connsiteX126" fmla="*/ 9929446 w 12192000"/>
                <a:gd name="connsiteY126" fmla="*/ 1301262 h 1875692"/>
                <a:gd name="connsiteX127" fmla="*/ 9706708 w 12192000"/>
                <a:gd name="connsiteY127" fmla="*/ 1312985 h 1875692"/>
                <a:gd name="connsiteX128" fmla="*/ 9659815 w 12192000"/>
                <a:gd name="connsiteY128" fmla="*/ 1359877 h 1875692"/>
                <a:gd name="connsiteX129" fmla="*/ 9636369 w 12192000"/>
                <a:gd name="connsiteY129" fmla="*/ 1395046 h 1875692"/>
                <a:gd name="connsiteX130" fmla="*/ 9566031 w 12192000"/>
                <a:gd name="connsiteY130" fmla="*/ 1418492 h 1875692"/>
                <a:gd name="connsiteX131" fmla="*/ 9495692 w 12192000"/>
                <a:gd name="connsiteY131" fmla="*/ 1430215 h 1875692"/>
                <a:gd name="connsiteX132" fmla="*/ 9437077 w 12192000"/>
                <a:gd name="connsiteY132" fmla="*/ 1336431 h 1875692"/>
                <a:gd name="connsiteX133" fmla="*/ 9390185 w 12192000"/>
                <a:gd name="connsiteY133" fmla="*/ 1359877 h 1875692"/>
                <a:gd name="connsiteX134" fmla="*/ 9331569 w 12192000"/>
                <a:gd name="connsiteY134" fmla="*/ 1406769 h 1875692"/>
                <a:gd name="connsiteX135" fmla="*/ 9261231 w 12192000"/>
                <a:gd name="connsiteY135" fmla="*/ 1395046 h 1875692"/>
                <a:gd name="connsiteX136" fmla="*/ 9272954 w 12192000"/>
                <a:gd name="connsiteY136" fmla="*/ 1359877 h 1875692"/>
                <a:gd name="connsiteX137" fmla="*/ 9343292 w 12192000"/>
                <a:gd name="connsiteY137" fmla="*/ 1301262 h 1875692"/>
                <a:gd name="connsiteX138" fmla="*/ 9355015 w 12192000"/>
                <a:gd name="connsiteY138" fmla="*/ 1266092 h 1875692"/>
                <a:gd name="connsiteX139" fmla="*/ 9272954 w 12192000"/>
                <a:gd name="connsiteY139" fmla="*/ 1242646 h 1875692"/>
                <a:gd name="connsiteX140" fmla="*/ 9202615 w 12192000"/>
                <a:gd name="connsiteY140" fmla="*/ 1207477 h 1875692"/>
                <a:gd name="connsiteX141" fmla="*/ 9155723 w 12192000"/>
                <a:gd name="connsiteY141" fmla="*/ 1219200 h 1875692"/>
                <a:gd name="connsiteX142" fmla="*/ 9144000 w 12192000"/>
                <a:gd name="connsiteY142" fmla="*/ 1184031 h 1875692"/>
                <a:gd name="connsiteX143" fmla="*/ 9073662 w 12192000"/>
                <a:gd name="connsiteY143" fmla="*/ 1184031 h 1875692"/>
                <a:gd name="connsiteX144" fmla="*/ 8979877 w 12192000"/>
                <a:gd name="connsiteY144" fmla="*/ 1195754 h 1875692"/>
                <a:gd name="connsiteX145" fmla="*/ 8944708 w 12192000"/>
                <a:gd name="connsiteY145" fmla="*/ 1172308 h 1875692"/>
                <a:gd name="connsiteX146" fmla="*/ 8909538 w 12192000"/>
                <a:gd name="connsiteY146" fmla="*/ 1160585 h 1875692"/>
                <a:gd name="connsiteX147" fmla="*/ 8874369 w 12192000"/>
                <a:gd name="connsiteY147" fmla="*/ 1184031 h 1875692"/>
                <a:gd name="connsiteX148" fmla="*/ 8871592 w 12192000"/>
                <a:gd name="connsiteY148" fmla="*/ 1184760 h 1875692"/>
                <a:gd name="connsiteX149" fmla="*/ 8839200 w 12192000"/>
                <a:gd name="connsiteY149" fmla="*/ 1184031 h 1875692"/>
                <a:gd name="connsiteX150" fmla="*/ 8819897 w 12192000"/>
                <a:gd name="connsiteY150" fmla="*/ 1190560 h 1875692"/>
                <a:gd name="connsiteX151" fmla="*/ 8721969 w 12192000"/>
                <a:gd name="connsiteY151" fmla="*/ 1184031 h 1875692"/>
                <a:gd name="connsiteX152" fmla="*/ 8800360 w 12192000"/>
                <a:gd name="connsiteY152" fmla="*/ 1195214 h 1875692"/>
                <a:gd name="connsiteX153" fmla="*/ 8806588 w 12192000"/>
                <a:gd name="connsiteY153" fmla="*/ 1195061 h 1875692"/>
                <a:gd name="connsiteX154" fmla="*/ 8802276 w 12192000"/>
                <a:gd name="connsiteY154" fmla="*/ 1196519 h 1875692"/>
                <a:gd name="connsiteX155" fmla="*/ 8768862 w 12192000"/>
                <a:gd name="connsiteY155" fmla="*/ 1219200 h 1875692"/>
                <a:gd name="connsiteX156" fmla="*/ 8721969 w 12192000"/>
                <a:gd name="connsiteY156" fmla="*/ 1277815 h 1875692"/>
                <a:gd name="connsiteX157" fmla="*/ 8686800 w 12192000"/>
                <a:gd name="connsiteY157" fmla="*/ 1301262 h 1875692"/>
                <a:gd name="connsiteX158" fmla="*/ 8651631 w 12192000"/>
                <a:gd name="connsiteY158" fmla="*/ 1312985 h 1875692"/>
                <a:gd name="connsiteX159" fmla="*/ 8639908 w 12192000"/>
                <a:gd name="connsiteY159" fmla="*/ 1348154 h 1875692"/>
                <a:gd name="connsiteX160" fmla="*/ 8639908 w 12192000"/>
                <a:gd name="connsiteY160" fmla="*/ 1664677 h 1875692"/>
                <a:gd name="connsiteX161" fmla="*/ 8663354 w 12192000"/>
                <a:gd name="connsiteY161" fmla="*/ 1746738 h 1875692"/>
                <a:gd name="connsiteX162" fmla="*/ 8686800 w 12192000"/>
                <a:gd name="connsiteY162" fmla="*/ 1770185 h 1875692"/>
                <a:gd name="connsiteX163" fmla="*/ 8733692 w 12192000"/>
                <a:gd name="connsiteY163" fmla="*/ 1781908 h 1875692"/>
                <a:gd name="connsiteX164" fmla="*/ 8839200 w 12192000"/>
                <a:gd name="connsiteY164" fmla="*/ 1840523 h 1875692"/>
                <a:gd name="connsiteX165" fmla="*/ 8874369 w 12192000"/>
                <a:gd name="connsiteY165" fmla="*/ 1852246 h 1875692"/>
                <a:gd name="connsiteX166" fmla="*/ 8921262 w 12192000"/>
                <a:gd name="connsiteY166" fmla="*/ 1863969 h 18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2192000" h="1875692">
                  <a:moveTo>
                    <a:pt x="8806588" y="1195061"/>
                  </a:moveTo>
                  <a:lnTo>
                    <a:pt x="8819897" y="1190560"/>
                  </a:lnTo>
                  <a:lnTo>
                    <a:pt x="8843502" y="1192133"/>
                  </a:lnTo>
                  <a:lnTo>
                    <a:pt x="8835015" y="1194361"/>
                  </a:lnTo>
                  <a:close/>
                  <a:moveTo>
                    <a:pt x="8944708" y="1230923"/>
                  </a:moveTo>
                  <a:cubicBezTo>
                    <a:pt x="8934103" y="1233574"/>
                    <a:pt x="8908063" y="1206002"/>
                    <a:pt x="8897815" y="1195754"/>
                  </a:cubicBezTo>
                  <a:lnTo>
                    <a:pt x="8843502" y="1192133"/>
                  </a:lnTo>
                  <a:lnTo>
                    <a:pt x="8871592" y="1184760"/>
                  </a:lnTo>
                  <a:lnTo>
                    <a:pt x="8899012" y="1185377"/>
                  </a:lnTo>
                  <a:cubicBezTo>
                    <a:pt x="8918949" y="1185825"/>
                    <a:pt x="8938487" y="1187779"/>
                    <a:pt x="8956431" y="1195754"/>
                  </a:cubicBezTo>
                  <a:cubicBezTo>
                    <a:pt x="8967723" y="1200773"/>
                    <a:pt x="8956696" y="1227926"/>
                    <a:pt x="8944708" y="1230923"/>
                  </a:cubicBezTo>
                  <a:close/>
                  <a:moveTo>
                    <a:pt x="8968154" y="1875692"/>
                  </a:moveTo>
                  <a:lnTo>
                    <a:pt x="1684215" y="1875692"/>
                  </a:lnTo>
                  <a:lnTo>
                    <a:pt x="1699846" y="1863969"/>
                  </a:lnTo>
                  <a:cubicBezTo>
                    <a:pt x="1711569" y="1860061"/>
                    <a:pt x="1723962" y="1857772"/>
                    <a:pt x="1735015" y="1852246"/>
                  </a:cubicBezTo>
                  <a:cubicBezTo>
                    <a:pt x="1761364" y="1839072"/>
                    <a:pt x="1786834" y="1815855"/>
                    <a:pt x="1805354" y="1793631"/>
                  </a:cubicBezTo>
                  <a:cubicBezTo>
                    <a:pt x="1814374" y="1782807"/>
                    <a:pt x="1818837" y="1768425"/>
                    <a:pt x="1828800" y="1758462"/>
                  </a:cubicBezTo>
                  <a:cubicBezTo>
                    <a:pt x="1842616" y="1744646"/>
                    <a:pt x="1861876" y="1737108"/>
                    <a:pt x="1875692" y="1723292"/>
                  </a:cubicBezTo>
                  <a:cubicBezTo>
                    <a:pt x="1885655" y="1713329"/>
                    <a:pt x="1891323" y="1699846"/>
                    <a:pt x="1899138" y="1688123"/>
                  </a:cubicBezTo>
                  <a:cubicBezTo>
                    <a:pt x="1914465" y="1665132"/>
                    <a:pt x="1936959" y="1647703"/>
                    <a:pt x="1957754" y="1629508"/>
                  </a:cubicBezTo>
                  <a:cubicBezTo>
                    <a:pt x="1968357" y="1620230"/>
                    <a:pt x="1982960" y="1616025"/>
                    <a:pt x="1992923" y="1606062"/>
                  </a:cubicBezTo>
                  <a:cubicBezTo>
                    <a:pt x="2002886" y="1596099"/>
                    <a:pt x="2007349" y="1581716"/>
                    <a:pt x="2016369" y="1570892"/>
                  </a:cubicBezTo>
                  <a:cubicBezTo>
                    <a:pt x="2043583" y="1538235"/>
                    <a:pt x="2063933" y="1526427"/>
                    <a:pt x="2098431" y="1500554"/>
                  </a:cubicBezTo>
                  <a:cubicBezTo>
                    <a:pt x="2109703" y="1492101"/>
                    <a:pt x="2121877" y="1484923"/>
                    <a:pt x="2133600" y="1477108"/>
                  </a:cubicBezTo>
                  <a:lnTo>
                    <a:pt x="2168769" y="1453662"/>
                  </a:lnTo>
                  <a:cubicBezTo>
                    <a:pt x="2192215" y="1438031"/>
                    <a:pt x="2214475" y="1420454"/>
                    <a:pt x="2239108" y="1406769"/>
                  </a:cubicBezTo>
                  <a:cubicBezTo>
                    <a:pt x="2290263" y="1378349"/>
                    <a:pt x="2266106" y="1419558"/>
                    <a:pt x="2286000" y="1359877"/>
                  </a:cubicBezTo>
                  <a:cubicBezTo>
                    <a:pt x="2233052" y="1346640"/>
                    <a:pt x="2215293" y="1347786"/>
                    <a:pt x="2168769" y="1301262"/>
                  </a:cubicBezTo>
                  <a:cubicBezTo>
                    <a:pt x="2160031" y="1292524"/>
                    <a:pt x="2160954" y="1277815"/>
                    <a:pt x="2157046" y="1266092"/>
                  </a:cubicBezTo>
                  <a:cubicBezTo>
                    <a:pt x="2125757" y="1261622"/>
                    <a:pt x="2102508" y="1258106"/>
                    <a:pt x="2085521" y="1255395"/>
                  </a:cubicBezTo>
                  <a:lnTo>
                    <a:pt x="2061523" y="1251250"/>
                  </a:lnTo>
                  <a:lnTo>
                    <a:pt x="2053748" y="1248748"/>
                  </a:lnTo>
                  <a:cubicBezTo>
                    <a:pt x="2044560" y="1247169"/>
                    <a:pt x="2039095" y="1247035"/>
                    <a:pt x="2051572" y="1249531"/>
                  </a:cubicBezTo>
                  <a:lnTo>
                    <a:pt x="2061523" y="1251250"/>
                  </a:lnTo>
                  <a:lnTo>
                    <a:pt x="2078265" y="1256637"/>
                  </a:lnTo>
                  <a:cubicBezTo>
                    <a:pt x="2080682" y="1259922"/>
                    <a:pt x="2072605" y="1263469"/>
                    <a:pt x="2039815" y="1266092"/>
                  </a:cubicBezTo>
                  <a:cubicBezTo>
                    <a:pt x="1954031" y="1272955"/>
                    <a:pt x="1867877" y="1273907"/>
                    <a:pt x="1781908" y="1277815"/>
                  </a:cubicBezTo>
                  <a:cubicBezTo>
                    <a:pt x="1745641" y="1265726"/>
                    <a:pt x="1717662" y="1254369"/>
                    <a:pt x="1676400" y="1254369"/>
                  </a:cubicBezTo>
                  <a:cubicBezTo>
                    <a:pt x="1664043" y="1254369"/>
                    <a:pt x="1653113" y="1262697"/>
                    <a:pt x="1641231" y="1266092"/>
                  </a:cubicBezTo>
                  <a:cubicBezTo>
                    <a:pt x="1625739" y="1270518"/>
                    <a:pt x="1609969" y="1273907"/>
                    <a:pt x="1594338" y="1277815"/>
                  </a:cubicBezTo>
                  <a:cubicBezTo>
                    <a:pt x="1582615" y="1270000"/>
                    <a:pt x="1567971" y="1265371"/>
                    <a:pt x="1559169" y="1254369"/>
                  </a:cubicBezTo>
                  <a:cubicBezTo>
                    <a:pt x="1551450" y="1244720"/>
                    <a:pt x="1558499" y="1224726"/>
                    <a:pt x="1547446" y="1219200"/>
                  </a:cubicBezTo>
                  <a:cubicBezTo>
                    <a:pt x="1480828" y="1185891"/>
                    <a:pt x="1473389" y="1202141"/>
                    <a:pt x="1430215" y="1230923"/>
                  </a:cubicBezTo>
                  <a:cubicBezTo>
                    <a:pt x="1418492" y="1227015"/>
                    <a:pt x="1403784" y="1227938"/>
                    <a:pt x="1395046" y="1219200"/>
                  </a:cubicBezTo>
                  <a:cubicBezTo>
                    <a:pt x="1360947" y="1185101"/>
                    <a:pt x="1410610" y="1177853"/>
                    <a:pt x="1359877" y="1148862"/>
                  </a:cubicBezTo>
                  <a:cubicBezTo>
                    <a:pt x="1342577" y="1138976"/>
                    <a:pt x="1320800" y="1141046"/>
                    <a:pt x="1301262" y="1137138"/>
                  </a:cubicBezTo>
                  <a:cubicBezTo>
                    <a:pt x="1301262" y="1137138"/>
                    <a:pt x="1251881" y="1147486"/>
                    <a:pt x="1230923" y="1160585"/>
                  </a:cubicBezTo>
                  <a:cubicBezTo>
                    <a:pt x="1218975" y="1168052"/>
                    <a:pt x="1215292" y="1184031"/>
                    <a:pt x="1207477" y="1195754"/>
                  </a:cubicBezTo>
                  <a:cubicBezTo>
                    <a:pt x="1207477" y="1195754"/>
                    <a:pt x="1161429" y="1214645"/>
                    <a:pt x="1137138" y="1219200"/>
                  </a:cubicBezTo>
                  <a:cubicBezTo>
                    <a:pt x="1098539" y="1226437"/>
                    <a:pt x="1058645" y="1237379"/>
                    <a:pt x="1019908" y="1230923"/>
                  </a:cubicBezTo>
                  <a:cubicBezTo>
                    <a:pt x="1002670" y="1228050"/>
                    <a:pt x="1051169" y="1215292"/>
                    <a:pt x="1066800" y="1207477"/>
                  </a:cubicBezTo>
                  <a:cubicBezTo>
                    <a:pt x="1023490" y="1193040"/>
                    <a:pt x="1003452" y="1184031"/>
                    <a:pt x="949569" y="1184031"/>
                  </a:cubicBezTo>
                  <a:cubicBezTo>
                    <a:pt x="933457" y="1184031"/>
                    <a:pt x="918308" y="1191846"/>
                    <a:pt x="902677" y="1195754"/>
                  </a:cubicBezTo>
                  <a:cubicBezTo>
                    <a:pt x="890954" y="1191846"/>
                    <a:pt x="877157" y="1191750"/>
                    <a:pt x="867508" y="1184031"/>
                  </a:cubicBezTo>
                  <a:cubicBezTo>
                    <a:pt x="825255" y="1150229"/>
                    <a:pt x="852879" y="1087146"/>
                    <a:pt x="832338" y="1230923"/>
                  </a:cubicBezTo>
                  <a:lnTo>
                    <a:pt x="785446" y="1219200"/>
                  </a:lnTo>
                  <a:cubicBezTo>
                    <a:pt x="761470" y="1213206"/>
                    <a:pt x="738554" y="1203569"/>
                    <a:pt x="715108" y="1195754"/>
                  </a:cubicBezTo>
                  <a:lnTo>
                    <a:pt x="679938" y="1184031"/>
                  </a:lnTo>
                  <a:cubicBezTo>
                    <a:pt x="599115" y="1157090"/>
                    <a:pt x="627075" y="1178061"/>
                    <a:pt x="586154" y="1137138"/>
                  </a:cubicBezTo>
                  <a:cubicBezTo>
                    <a:pt x="574431" y="1133230"/>
                    <a:pt x="561581" y="1131773"/>
                    <a:pt x="550985" y="1125415"/>
                  </a:cubicBezTo>
                  <a:cubicBezTo>
                    <a:pt x="541507" y="1119728"/>
                    <a:pt x="538308" y="1104454"/>
                    <a:pt x="527538" y="1101969"/>
                  </a:cubicBezTo>
                  <a:cubicBezTo>
                    <a:pt x="485482" y="1092264"/>
                    <a:pt x="441569" y="1094154"/>
                    <a:pt x="398585" y="1090246"/>
                  </a:cubicBezTo>
                  <a:cubicBezTo>
                    <a:pt x="390769" y="1098061"/>
                    <a:pt x="378633" y="1103206"/>
                    <a:pt x="375138" y="1113692"/>
                  </a:cubicBezTo>
                  <a:cubicBezTo>
                    <a:pt x="366400" y="1139906"/>
                    <a:pt x="368834" y="1168659"/>
                    <a:pt x="363415" y="1195754"/>
                  </a:cubicBezTo>
                  <a:cubicBezTo>
                    <a:pt x="360992" y="1207871"/>
                    <a:pt x="355600" y="1219200"/>
                    <a:pt x="351692" y="1230923"/>
                  </a:cubicBezTo>
                  <a:cubicBezTo>
                    <a:pt x="351692" y="1230923"/>
                    <a:pt x="318485" y="1185218"/>
                    <a:pt x="304800" y="1160585"/>
                  </a:cubicBezTo>
                  <a:cubicBezTo>
                    <a:pt x="291032" y="1135803"/>
                    <a:pt x="297183" y="1108614"/>
                    <a:pt x="269631" y="1090246"/>
                  </a:cubicBezTo>
                  <a:cubicBezTo>
                    <a:pt x="256225" y="1081309"/>
                    <a:pt x="238369" y="1082431"/>
                    <a:pt x="222738" y="1078523"/>
                  </a:cubicBezTo>
                  <a:cubicBezTo>
                    <a:pt x="222738" y="1078523"/>
                    <a:pt x="209329" y="1126278"/>
                    <a:pt x="199292" y="1148862"/>
                  </a:cubicBezTo>
                  <a:cubicBezTo>
                    <a:pt x="193570" y="1161737"/>
                    <a:pt x="189935" y="1184031"/>
                    <a:pt x="175846" y="1184031"/>
                  </a:cubicBezTo>
                  <a:cubicBezTo>
                    <a:pt x="161757" y="1184031"/>
                    <a:pt x="160215" y="1160585"/>
                    <a:pt x="152400" y="1148862"/>
                  </a:cubicBezTo>
                  <a:cubicBezTo>
                    <a:pt x="140677" y="1144954"/>
                    <a:pt x="129348" y="1139562"/>
                    <a:pt x="117231" y="1137138"/>
                  </a:cubicBezTo>
                  <a:cubicBezTo>
                    <a:pt x="90136" y="1131719"/>
                    <a:pt x="61383" y="1134153"/>
                    <a:pt x="35169" y="1125415"/>
                  </a:cubicBezTo>
                  <a:cubicBezTo>
                    <a:pt x="24361" y="1121812"/>
                    <a:pt x="21430" y="1114974"/>
                    <a:pt x="15340" y="1108059"/>
                  </a:cubicBezTo>
                  <a:lnTo>
                    <a:pt x="0" y="1101014"/>
                  </a:lnTo>
                  <a:lnTo>
                    <a:pt x="0" y="0"/>
                  </a:lnTo>
                  <a:lnTo>
                    <a:pt x="12192000" y="0"/>
                  </a:lnTo>
                  <a:lnTo>
                    <a:pt x="12192000" y="1161758"/>
                  </a:lnTo>
                  <a:lnTo>
                    <a:pt x="12180277" y="1160585"/>
                  </a:lnTo>
                  <a:cubicBezTo>
                    <a:pt x="12136254" y="1153812"/>
                    <a:pt x="12114618" y="1124107"/>
                    <a:pt x="12074769" y="1101969"/>
                  </a:cubicBezTo>
                  <a:cubicBezTo>
                    <a:pt x="12063967" y="1095968"/>
                    <a:pt x="12047319" y="1099895"/>
                    <a:pt x="12039600" y="1090246"/>
                  </a:cubicBezTo>
                  <a:cubicBezTo>
                    <a:pt x="12029535" y="1077665"/>
                    <a:pt x="12041961" y="1051178"/>
                    <a:pt x="12027877" y="1043354"/>
                  </a:cubicBezTo>
                  <a:cubicBezTo>
                    <a:pt x="11903152" y="974063"/>
                    <a:pt x="11951381" y="1083498"/>
                    <a:pt x="11922369" y="996462"/>
                  </a:cubicBezTo>
                  <a:cubicBezTo>
                    <a:pt x="11898923" y="992554"/>
                    <a:pt x="11874581" y="992255"/>
                    <a:pt x="11852031" y="984738"/>
                  </a:cubicBezTo>
                  <a:cubicBezTo>
                    <a:pt x="11829849" y="977344"/>
                    <a:pt x="11809422" y="953852"/>
                    <a:pt x="11793415" y="937846"/>
                  </a:cubicBezTo>
                  <a:cubicBezTo>
                    <a:pt x="11769969" y="941754"/>
                    <a:pt x="11746280" y="944413"/>
                    <a:pt x="11723077" y="949569"/>
                  </a:cubicBezTo>
                  <a:cubicBezTo>
                    <a:pt x="11681448" y="958820"/>
                    <a:pt x="11679961" y="973015"/>
                    <a:pt x="11629292" y="973015"/>
                  </a:cubicBezTo>
                  <a:cubicBezTo>
                    <a:pt x="11616935" y="973015"/>
                    <a:pt x="11606186" y="963973"/>
                    <a:pt x="11594123" y="961292"/>
                  </a:cubicBezTo>
                  <a:cubicBezTo>
                    <a:pt x="11570920" y="956136"/>
                    <a:pt x="11547231" y="953477"/>
                    <a:pt x="11523785" y="949569"/>
                  </a:cubicBezTo>
                  <a:cubicBezTo>
                    <a:pt x="11512062" y="953477"/>
                    <a:pt x="11499973" y="956424"/>
                    <a:pt x="11488615" y="961292"/>
                  </a:cubicBezTo>
                  <a:cubicBezTo>
                    <a:pt x="11387193" y="1004758"/>
                    <a:pt x="11489045" y="968963"/>
                    <a:pt x="11406554" y="996462"/>
                  </a:cubicBezTo>
                  <a:cubicBezTo>
                    <a:pt x="11398739" y="988646"/>
                    <a:pt x="11392304" y="979146"/>
                    <a:pt x="11383108" y="973015"/>
                  </a:cubicBezTo>
                  <a:cubicBezTo>
                    <a:pt x="11341508" y="945281"/>
                    <a:pt x="11326998" y="947726"/>
                    <a:pt x="11277600" y="937846"/>
                  </a:cubicBezTo>
                  <a:cubicBezTo>
                    <a:pt x="11277600" y="937846"/>
                    <a:pt x="11229367" y="950240"/>
                    <a:pt x="11207262" y="961292"/>
                  </a:cubicBezTo>
                  <a:cubicBezTo>
                    <a:pt x="11197376" y="966235"/>
                    <a:pt x="11194868" y="984738"/>
                    <a:pt x="11183815" y="984738"/>
                  </a:cubicBezTo>
                  <a:cubicBezTo>
                    <a:pt x="11169726" y="984738"/>
                    <a:pt x="11161248" y="967593"/>
                    <a:pt x="11148646" y="961292"/>
                  </a:cubicBezTo>
                  <a:cubicBezTo>
                    <a:pt x="11137593" y="955766"/>
                    <a:pt x="11125200" y="953477"/>
                    <a:pt x="11113477" y="949569"/>
                  </a:cubicBezTo>
                  <a:cubicBezTo>
                    <a:pt x="11029154" y="977677"/>
                    <a:pt x="11134456" y="943575"/>
                    <a:pt x="11031415" y="973015"/>
                  </a:cubicBezTo>
                  <a:cubicBezTo>
                    <a:pt x="11019533" y="976410"/>
                    <a:pt x="11007969" y="980830"/>
                    <a:pt x="10996246" y="984738"/>
                  </a:cubicBezTo>
                  <a:cubicBezTo>
                    <a:pt x="10984523" y="976923"/>
                    <a:pt x="10973679" y="967593"/>
                    <a:pt x="10961077" y="961292"/>
                  </a:cubicBezTo>
                  <a:cubicBezTo>
                    <a:pt x="10950024" y="955766"/>
                    <a:pt x="10935557" y="957288"/>
                    <a:pt x="10925908" y="949569"/>
                  </a:cubicBezTo>
                  <a:cubicBezTo>
                    <a:pt x="10914906" y="940767"/>
                    <a:pt x="10911264" y="925402"/>
                    <a:pt x="10902462" y="914400"/>
                  </a:cubicBezTo>
                  <a:cubicBezTo>
                    <a:pt x="10895557" y="905769"/>
                    <a:pt x="10886831" y="898769"/>
                    <a:pt x="10879015" y="890954"/>
                  </a:cubicBezTo>
                  <a:cubicBezTo>
                    <a:pt x="10867292" y="898769"/>
                    <a:pt x="10853809" y="904437"/>
                    <a:pt x="10843846" y="914400"/>
                  </a:cubicBezTo>
                  <a:cubicBezTo>
                    <a:pt x="10821121" y="937125"/>
                    <a:pt x="10818212" y="956134"/>
                    <a:pt x="10808677" y="984738"/>
                  </a:cubicBezTo>
                  <a:cubicBezTo>
                    <a:pt x="10694793" y="998975"/>
                    <a:pt x="10721384" y="967008"/>
                    <a:pt x="10691446" y="1066800"/>
                  </a:cubicBezTo>
                  <a:cubicBezTo>
                    <a:pt x="10686816" y="1082232"/>
                    <a:pt x="10683631" y="1098061"/>
                    <a:pt x="10679723" y="1113692"/>
                  </a:cubicBezTo>
                  <a:cubicBezTo>
                    <a:pt x="10672170" y="1111174"/>
                    <a:pt x="10600606" y="1086321"/>
                    <a:pt x="10597662" y="1090246"/>
                  </a:cubicBezTo>
                  <a:cubicBezTo>
                    <a:pt x="10576046" y="1119068"/>
                    <a:pt x="10604766" y="1176660"/>
                    <a:pt x="10574215" y="1195754"/>
                  </a:cubicBezTo>
                  <a:cubicBezTo>
                    <a:pt x="10527705" y="1224823"/>
                    <a:pt x="10464800" y="1203569"/>
                    <a:pt x="10410092" y="1207477"/>
                  </a:cubicBezTo>
                  <a:cubicBezTo>
                    <a:pt x="10321694" y="1178011"/>
                    <a:pt x="10427228" y="1221186"/>
                    <a:pt x="10351477" y="1160585"/>
                  </a:cubicBezTo>
                  <a:cubicBezTo>
                    <a:pt x="10341828" y="1152866"/>
                    <a:pt x="10328031" y="1152770"/>
                    <a:pt x="10316308" y="1148862"/>
                  </a:cubicBezTo>
                  <a:cubicBezTo>
                    <a:pt x="10304585" y="1152770"/>
                    <a:pt x="10292191" y="1155059"/>
                    <a:pt x="10281138" y="1160585"/>
                  </a:cubicBezTo>
                  <a:cubicBezTo>
                    <a:pt x="10228739" y="1186784"/>
                    <a:pt x="10231553" y="1210874"/>
                    <a:pt x="10175631" y="1254369"/>
                  </a:cubicBezTo>
                  <a:cubicBezTo>
                    <a:pt x="10165877" y="1261956"/>
                    <a:pt x="10152651" y="1268123"/>
                    <a:pt x="10140462" y="1266092"/>
                  </a:cubicBezTo>
                  <a:cubicBezTo>
                    <a:pt x="10126564" y="1263776"/>
                    <a:pt x="10117015" y="1250461"/>
                    <a:pt x="10105292" y="1242646"/>
                  </a:cubicBezTo>
                  <a:cubicBezTo>
                    <a:pt x="10089661" y="1238738"/>
                    <a:pt x="10070981" y="1240988"/>
                    <a:pt x="10058400" y="1230923"/>
                  </a:cubicBezTo>
                  <a:cubicBezTo>
                    <a:pt x="10048751" y="1223204"/>
                    <a:pt x="10052203" y="1206807"/>
                    <a:pt x="10046677" y="1195754"/>
                  </a:cubicBezTo>
                  <a:cubicBezTo>
                    <a:pt x="10040376" y="1183152"/>
                    <a:pt x="10032032" y="1171587"/>
                    <a:pt x="10023231" y="1160585"/>
                  </a:cubicBezTo>
                  <a:cubicBezTo>
                    <a:pt x="10016326" y="1151954"/>
                    <a:pt x="10003280" y="1147624"/>
                    <a:pt x="9999785" y="1137138"/>
                  </a:cubicBezTo>
                  <a:cubicBezTo>
                    <a:pt x="9991047" y="1110925"/>
                    <a:pt x="10004641" y="1077182"/>
                    <a:pt x="9988062" y="1055077"/>
                  </a:cubicBezTo>
                  <a:cubicBezTo>
                    <a:pt x="9976107" y="1039137"/>
                    <a:pt x="9948985" y="1047262"/>
                    <a:pt x="9929446" y="1043354"/>
                  </a:cubicBezTo>
                  <a:cubicBezTo>
                    <a:pt x="9866179" y="1085532"/>
                    <a:pt x="9911948" y="1044623"/>
                    <a:pt x="9870831" y="1137138"/>
                  </a:cubicBezTo>
                  <a:cubicBezTo>
                    <a:pt x="9826924" y="1235929"/>
                    <a:pt x="9863453" y="1091966"/>
                    <a:pt x="9835662" y="1230923"/>
                  </a:cubicBezTo>
                  <a:cubicBezTo>
                    <a:pt x="9847385" y="1238738"/>
                    <a:pt x="9858229" y="1248068"/>
                    <a:pt x="9870831" y="1254369"/>
                  </a:cubicBezTo>
                  <a:cubicBezTo>
                    <a:pt x="9881884" y="1259895"/>
                    <a:pt x="9896351" y="1258372"/>
                    <a:pt x="9906000" y="1266092"/>
                  </a:cubicBezTo>
                  <a:cubicBezTo>
                    <a:pt x="9917002" y="1274894"/>
                    <a:pt x="9921631" y="1289539"/>
                    <a:pt x="9929446" y="1301262"/>
                  </a:cubicBezTo>
                  <a:cubicBezTo>
                    <a:pt x="9855200" y="1305170"/>
                    <a:pt x="9780751" y="1306254"/>
                    <a:pt x="9706708" y="1312985"/>
                  </a:cubicBezTo>
                  <a:cubicBezTo>
                    <a:pt x="9657582" y="1317451"/>
                    <a:pt x="9677679" y="1324149"/>
                    <a:pt x="9659815" y="1359877"/>
                  </a:cubicBezTo>
                  <a:cubicBezTo>
                    <a:pt x="9653514" y="1372479"/>
                    <a:pt x="9644184" y="1383323"/>
                    <a:pt x="9636369" y="1395046"/>
                  </a:cubicBezTo>
                  <a:cubicBezTo>
                    <a:pt x="9622660" y="1415610"/>
                    <a:pt x="9589477" y="1410677"/>
                    <a:pt x="9566031" y="1418492"/>
                  </a:cubicBezTo>
                  <a:cubicBezTo>
                    <a:pt x="9542585" y="1422400"/>
                    <a:pt x="9513739" y="1445684"/>
                    <a:pt x="9495692" y="1430215"/>
                  </a:cubicBezTo>
                  <a:cubicBezTo>
                    <a:pt x="9340025" y="1296788"/>
                    <a:pt x="9593380" y="1375507"/>
                    <a:pt x="9437077" y="1336431"/>
                  </a:cubicBezTo>
                  <a:cubicBezTo>
                    <a:pt x="9421446" y="1344246"/>
                    <a:pt x="9404726" y="1350183"/>
                    <a:pt x="9390185" y="1359877"/>
                  </a:cubicBezTo>
                  <a:cubicBezTo>
                    <a:pt x="9324764" y="1403490"/>
                    <a:pt x="9416740" y="1364184"/>
                    <a:pt x="9331569" y="1406769"/>
                  </a:cubicBezTo>
                  <a:cubicBezTo>
                    <a:pt x="9310091" y="1417508"/>
                    <a:pt x="9275832" y="1431548"/>
                    <a:pt x="9261231" y="1395046"/>
                  </a:cubicBezTo>
                  <a:cubicBezTo>
                    <a:pt x="9256642" y="1383573"/>
                    <a:pt x="9269046" y="1371600"/>
                    <a:pt x="9272954" y="1359877"/>
                  </a:cubicBezTo>
                  <a:cubicBezTo>
                    <a:pt x="9298904" y="1342577"/>
                    <a:pt x="9325240" y="1328341"/>
                    <a:pt x="9343292" y="1301262"/>
                  </a:cubicBezTo>
                  <a:cubicBezTo>
                    <a:pt x="9350147" y="1290980"/>
                    <a:pt x="9351107" y="1277815"/>
                    <a:pt x="9355015" y="1266092"/>
                  </a:cubicBezTo>
                  <a:cubicBezTo>
                    <a:pt x="9339991" y="1262336"/>
                    <a:pt x="9289772" y="1251055"/>
                    <a:pt x="9272954" y="1242646"/>
                  </a:cubicBezTo>
                  <a:cubicBezTo>
                    <a:pt x="9249244" y="1230791"/>
                    <a:pt x="9232083" y="1207477"/>
                    <a:pt x="9202615" y="1207477"/>
                  </a:cubicBezTo>
                  <a:cubicBezTo>
                    <a:pt x="9186503" y="1207477"/>
                    <a:pt x="9171354" y="1215292"/>
                    <a:pt x="9155723" y="1219200"/>
                  </a:cubicBezTo>
                  <a:cubicBezTo>
                    <a:pt x="9151815" y="1207477"/>
                    <a:pt x="9152738" y="1192769"/>
                    <a:pt x="9144000" y="1184031"/>
                  </a:cubicBezTo>
                  <a:cubicBezTo>
                    <a:pt x="9120554" y="1160585"/>
                    <a:pt x="9097108" y="1176216"/>
                    <a:pt x="9073662" y="1184031"/>
                  </a:cubicBezTo>
                  <a:cubicBezTo>
                    <a:pt x="9042400" y="1187939"/>
                    <a:pt x="9011253" y="1198606"/>
                    <a:pt x="8979877" y="1195754"/>
                  </a:cubicBezTo>
                  <a:cubicBezTo>
                    <a:pt x="8965846" y="1194478"/>
                    <a:pt x="8957310" y="1178609"/>
                    <a:pt x="8944708" y="1172308"/>
                  </a:cubicBezTo>
                  <a:cubicBezTo>
                    <a:pt x="8933655" y="1166782"/>
                    <a:pt x="8921261" y="1164493"/>
                    <a:pt x="8909538" y="1160585"/>
                  </a:cubicBezTo>
                  <a:cubicBezTo>
                    <a:pt x="8897815" y="1168400"/>
                    <a:pt x="8887561" y="1179084"/>
                    <a:pt x="8874369" y="1184031"/>
                  </a:cubicBezTo>
                  <a:lnTo>
                    <a:pt x="8871592" y="1184760"/>
                  </a:lnTo>
                  <a:lnTo>
                    <a:pt x="8839200" y="1184031"/>
                  </a:lnTo>
                  <a:lnTo>
                    <a:pt x="8819897" y="1190560"/>
                  </a:lnTo>
                  <a:lnTo>
                    <a:pt x="8721969" y="1184031"/>
                  </a:lnTo>
                  <a:cubicBezTo>
                    <a:pt x="8753980" y="1188033"/>
                    <a:pt x="8777535" y="1193487"/>
                    <a:pt x="8800360" y="1195214"/>
                  </a:cubicBezTo>
                  <a:lnTo>
                    <a:pt x="8806588" y="1195061"/>
                  </a:lnTo>
                  <a:lnTo>
                    <a:pt x="8802276" y="1196519"/>
                  </a:lnTo>
                  <a:cubicBezTo>
                    <a:pt x="8793393" y="1200517"/>
                    <a:pt x="8785095" y="1206214"/>
                    <a:pt x="8768862" y="1219200"/>
                  </a:cubicBezTo>
                  <a:cubicBezTo>
                    <a:pt x="8710856" y="1265604"/>
                    <a:pt x="8782899" y="1216884"/>
                    <a:pt x="8721969" y="1277815"/>
                  </a:cubicBezTo>
                  <a:cubicBezTo>
                    <a:pt x="8712006" y="1287778"/>
                    <a:pt x="8698523" y="1293446"/>
                    <a:pt x="8686800" y="1301262"/>
                  </a:cubicBezTo>
                  <a:cubicBezTo>
                    <a:pt x="8675077" y="1305170"/>
                    <a:pt x="8660369" y="1304247"/>
                    <a:pt x="8651631" y="1312985"/>
                  </a:cubicBezTo>
                  <a:cubicBezTo>
                    <a:pt x="8642893" y="1321723"/>
                    <a:pt x="8641138" y="1335858"/>
                    <a:pt x="8639908" y="1348154"/>
                  </a:cubicBezTo>
                  <a:cubicBezTo>
                    <a:pt x="8620969" y="1537548"/>
                    <a:pt x="8624461" y="1510209"/>
                    <a:pt x="8639908" y="1664677"/>
                  </a:cubicBezTo>
                  <a:cubicBezTo>
                    <a:pt x="8642098" y="1673437"/>
                    <a:pt x="8656146" y="1734725"/>
                    <a:pt x="8663354" y="1746738"/>
                  </a:cubicBezTo>
                  <a:cubicBezTo>
                    <a:pt x="8669041" y="1756216"/>
                    <a:pt x="8678985" y="1762369"/>
                    <a:pt x="8686800" y="1770185"/>
                  </a:cubicBezTo>
                  <a:cubicBezTo>
                    <a:pt x="8702431" y="1774093"/>
                    <a:pt x="8718606" y="1776251"/>
                    <a:pt x="8733692" y="1781908"/>
                  </a:cubicBezTo>
                  <a:cubicBezTo>
                    <a:pt x="8778856" y="1798844"/>
                    <a:pt x="8794425" y="1818136"/>
                    <a:pt x="8839200" y="1840523"/>
                  </a:cubicBezTo>
                  <a:cubicBezTo>
                    <a:pt x="8850253" y="1846049"/>
                    <a:pt x="8862646" y="1848338"/>
                    <a:pt x="8874369" y="1852246"/>
                  </a:cubicBezTo>
                  <a:cubicBezTo>
                    <a:pt x="8889654" y="1857341"/>
                    <a:pt x="8905631" y="1860061"/>
                    <a:pt x="8921262" y="1863969"/>
                  </a:cubicBezTo>
                  <a:close/>
                </a:path>
              </a:pathLst>
            </a:custGeom>
          </p:spPr>
        </p:pic>
        <p:sp>
          <p:nvSpPr>
            <p:cNvPr id="14" name="Trapezoid 13">
              <a:extLst>
                <a:ext uri="{FF2B5EF4-FFF2-40B4-BE49-F238E27FC236}">
                  <a16:creationId xmlns:a16="http://schemas.microsoft.com/office/drawing/2014/main" id="{3FB92DDB-4743-4269-95EC-1D851F95F199}"/>
                </a:ext>
              </a:extLst>
            </p:cNvPr>
            <p:cNvSpPr/>
            <p:nvPr/>
          </p:nvSpPr>
          <p:spPr>
            <a:xfrm rot="20942759">
              <a:off x="8550652" y="-462459"/>
              <a:ext cx="644211" cy="7582134"/>
            </a:xfrm>
            <a:prstGeom prst="trapezoid">
              <a:avLst>
                <a:gd name="adj" fmla="val 33689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pic>
        <p:nvPicPr>
          <p:cNvPr id="635" name="Picture 634">
            <a:extLst>
              <a:ext uri="{FF2B5EF4-FFF2-40B4-BE49-F238E27FC236}">
                <a16:creationId xmlns:a16="http://schemas.microsoft.com/office/drawing/2014/main" id="{D0970DAD-C758-4CC2-B1C0-260B673E244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3100577" y="1529867"/>
            <a:ext cx="1776815" cy="1109653"/>
          </a:xfrm>
          <a:prstGeom prst="rect">
            <a:avLst/>
          </a:prstGeom>
        </p:spPr>
      </p:pic>
      <p:pic>
        <p:nvPicPr>
          <p:cNvPr id="636" name="Picture 635">
            <a:extLst>
              <a:ext uri="{FF2B5EF4-FFF2-40B4-BE49-F238E27FC236}">
                <a16:creationId xmlns:a16="http://schemas.microsoft.com/office/drawing/2014/main" id="{C341FFF1-DCD2-4A07-8837-7A1E48D00A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11958">
            <a:off x="3332148" y="2016207"/>
            <a:ext cx="1095809" cy="478690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AC3F55E1-F282-433E-847C-69E688D29123}"/>
              </a:ext>
            </a:extLst>
          </p:cNvPr>
          <p:cNvSpPr/>
          <p:nvPr/>
        </p:nvSpPr>
        <p:spPr>
          <a:xfrm>
            <a:off x="3798478" y="246511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5F4176F-3F24-451C-B927-CDB520BD2EEC}"/>
              </a:ext>
            </a:extLst>
          </p:cNvPr>
          <p:cNvSpPr/>
          <p:nvPr/>
        </p:nvSpPr>
        <p:spPr>
          <a:xfrm>
            <a:off x="3658696" y="2428796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6230BE53-8A35-4076-BA3E-874D7378AE49}"/>
              </a:ext>
            </a:extLst>
          </p:cNvPr>
          <p:cNvSpPr/>
          <p:nvPr/>
        </p:nvSpPr>
        <p:spPr>
          <a:xfrm rot="3902577">
            <a:off x="4062018" y="2416274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958D389-A8A1-47E7-A1FF-5AA0A0953D62}"/>
              </a:ext>
            </a:extLst>
          </p:cNvPr>
          <p:cNvSpPr/>
          <p:nvPr/>
        </p:nvSpPr>
        <p:spPr>
          <a:xfrm rot="3902577">
            <a:off x="4129631" y="2369048"/>
            <a:ext cx="144518" cy="897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3E0C28BA-58CF-4932-A28F-B154299419EC}"/>
              </a:ext>
            </a:extLst>
          </p:cNvPr>
          <p:cNvSpPr/>
          <p:nvPr/>
        </p:nvSpPr>
        <p:spPr>
          <a:xfrm rot="3902577">
            <a:off x="4015743" y="2542894"/>
            <a:ext cx="103971" cy="6652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61FF589-767E-49D4-A0AA-F25A97E2CDDA}"/>
              </a:ext>
            </a:extLst>
          </p:cNvPr>
          <p:cNvSpPr/>
          <p:nvPr/>
        </p:nvSpPr>
        <p:spPr>
          <a:xfrm rot="3902577">
            <a:off x="4083599" y="2470903"/>
            <a:ext cx="190721" cy="801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9438BED-0A1A-44C4-B477-26EA88216768}"/>
              </a:ext>
            </a:extLst>
          </p:cNvPr>
          <p:cNvSpPr/>
          <p:nvPr/>
        </p:nvSpPr>
        <p:spPr>
          <a:xfrm>
            <a:off x="4004088" y="2483257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EB36D79-F515-434B-A09C-682AFE44BB91}"/>
              </a:ext>
            </a:extLst>
          </p:cNvPr>
          <p:cNvSpPr/>
          <p:nvPr/>
        </p:nvSpPr>
        <p:spPr>
          <a:xfrm>
            <a:off x="3931060" y="2488333"/>
            <a:ext cx="202887" cy="108921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2CF96FB-A7DB-4DAA-A6EE-6430FBC06516}"/>
              </a:ext>
            </a:extLst>
          </p:cNvPr>
          <p:cNvSpPr/>
          <p:nvPr/>
        </p:nvSpPr>
        <p:spPr>
          <a:xfrm>
            <a:off x="11652095" y="430739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ACA4245B-D7AA-47FC-BD2D-D2CA7EF3E6AC}"/>
              </a:ext>
            </a:extLst>
          </p:cNvPr>
          <p:cNvSpPr/>
          <p:nvPr/>
        </p:nvSpPr>
        <p:spPr>
          <a:xfrm>
            <a:off x="11712113" y="417755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20CB59D-64B2-49DF-B56F-CF94D450F6C9}"/>
              </a:ext>
            </a:extLst>
          </p:cNvPr>
          <p:cNvSpPr/>
          <p:nvPr/>
        </p:nvSpPr>
        <p:spPr>
          <a:xfrm rot="3902577">
            <a:off x="11873575" y="427235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3C876AE-F523-4032-B343-B84D129B21B4}"/>
              </a:ext>
            </a:extLst>
          </p:cNvPr>
          <p:cNvSpPr/>
          <p:nvPr/>
        </p:nvSpPr>
        <p:spPr>
          <a:xfrm rot="3902577">
            <a:off x="12069206" y="429496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9D9170DF-A9BE-462A-ACDE-726D1670FE0B}"/>
              </a:ext>
            </a:extLst>
          </p:cNvPr>
          <p:cNvSpPr/>
          <p:nvPr/>
        </p:nvSpPr>
        <p:spPr>
          <a:xfrm rot="3902577">
            <a:off x="12281043" y="434406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DFB51B0-BDCF-4EE7-AF61-1E31A776E3A8}"/>
              </a:ext>
            </a:extLst>
          </p:cNvPr>
          <p:cNvSpPr/>
          <p:nvPr/>
        </p:nvSpPr>
        <p:spPr>
          <a:xfrm rot="3902577">
            <a:off x="11948588" y="422984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C30B516-6787-4C01-BCEA-DD9B4AC39F03}"/>
              </a:ext>
            </a:extLst>
          </p:cNvPr>
          <p:cNvSpPr/>
          <p:nvPr/>
        </p:nvSpPr>
        <p:spPr>
          <a:xfrm rot="3902577">
            <a:off x="12427171" y="436071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86D6802-6803-4EDC-B9C8-0B54365D8245}"/>
              </a:ext>
            </a:extLst>
          </p:cNvPr>
          <p:cNvSpPr/>
          <p:nvPr/>
        </p:nvSpPr>
        <p:spPr>
          <a:xfrm rot="3902577">
            <a:off x="12203284" y="436500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F1E06F3-B6A9-4839-8A28-66CCAC3A1F82}"/>
              </a:ext>
            </a:extLst>
          </p:cNvPr>
          <p:cNvSpPr/>
          <p:nvPr/>
        </p:nvSpPr>
        <p:spPr>
          <a:xfrm rot="3902577">
            <a:off x="11843676" y="436879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A7C893D-BDC1-452B-8EF4-F475640070B9}"/>
              </a:ext>
            </a:extLst>
          </p:cNvPr>
          <p:cNvSpPr/>
          <p:nvPr/>
        </p:nvSpPr>
        <p:spPr>
          <a:xfrm rot="3902577">
            <a:off x="12521994" y="441428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C7C75CD-0FDA-440B-94EA-B9250822E2CE}"/>
              </a:ext>
            </a:extLst>
          </p:cNvPr>
          <p:cNvSpPr/>
          <p:nvPr/>
        </p:nvSpPr>
        <p:spPr>
          <a:xfrm rot="3902577">
            <a:off x="11906261" y="433405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3F9217E-6EB8-4E41-94CE-3ADB731B3633}"/>
              </a:ext>
            </a:extLst>
          </p:cNvPr>
          <p:cNvSpPr/>
          <p:nvPr/>
        </p:nvSpPr>
        <p:spPr>
          <a:xfrm rot="3902577">
            <a:off x="12126929" y="4285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BF936A-2784-47EE-BFC0-0CE22DC38ECF}"/>
              </a:ext>
            </a:extLst>
          </p:cNvPr>
          <p:cNvSpPr/>
          <p:nvPr/>
        </p:nvSpPr>
        <p:spPr>
          <a:xfrm rot="3902577">
            <a:off x="12238746" y="437385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69B1A3E-560C-4383-9168-7C33A5A2F9B3}"/>
              </a:ext>
            </a:extLst>
          </p:cNvPr>
          <p:cNvSpPr/>
          <p:nvPr/>
        </p:nvSpPr>
        <p:spPr>
          <a:xfrm>
            <a:off x="11857705" y="432553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3CC468-98C8-4223-A8BB-3B7E798EF1D6}"/>
              </a:ext>
            </a:extLst>
          </p:cNvPr>
          <p:cNvSpPr/>
          <p:nvPr/>
        </p:nvSpPr>
        <p:spPr>
          <a:xfrm>
            <a:off x="11824616" y="420940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9C2291B-59C4-4D0D-9D34-9BA0FBAF4450}"/>
              </a:ext>
            </a:extLst>
          </p:cNvPr>
          <p:cNvSpPr/>
          <p:nvPr/>
        </p:nvSpPr>
        <p:spPr>
          <a:xfrm rot="3902577">
            <a:off x="12079185" y="429049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8793A330-C230-4DDB-80F9-5DCF30E79B36}"/>
              </a:ext>
            </a:extLst>
          </p:cNvPr>
          <p:cNvSpPr/>
          <p:nvPr/>
        </p:nvSpPr>
        <p:spPr>
          <a:xfrm rot="3902577">
            <a:off x="12154198" y="424798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F74318E-8469-475D-9CE2-D9857D9F7423}"/>
              </a:ext>
            </a:extLst>
          </p:cNvPr>
          <p:cNvSpPr/>
          <p:nvPr/>
        </p:nvSpPr>
        <p:spPr>
          <a:xfrm rot="3902577">
            <a:off x="11849949" y="422757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13904A7-C3D2-4369-9F66-9BDED5ACF1AE}"/>
              </a:ext>
            </a:extLst>
          </p:cNvPr>
          <p:cNvSpPr/>
          <p:nvPr/>
        </p:nvSpPr>
        <p:spPr>
          <a:xfrm rot="3902577">
            <a:off x="12049286" y="438693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AEDB313-B6D3-4378-B3E9-781415AC5493}"/>
              </a:ext>
            </a:extLst>
          </p:cNvPr>
          <p:cNvSpPr/>
          <p:nvPr/>
        </p:nvSpPr>
        <p:spPr>
          <a:xfrm rot="3902577">
            <a:off x="12111871" y="43118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57256A8-61DC-421B-9ACC-77B8F0C320FB}"/>
              </a:ext>
            </a:extLst>
          </p:cNvPr>
          <p:cNvSpPr/>
          <p:nvPr/>
        </p:nvSpPr>
        <p:spPr>
          <a:xfrm rot="3902577">
            <a:off x="12270984" y="444565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803CA-8449-40ED-B775-89D86B1B7799}"/>
              </a:ext>
            </a:extLst>
          </p:cNvPr>
          <p:cNvSpPr/>
          <p:nvPr/>
        </p:nvSpPr>
        <p:spPr>
          <a:xfrm rot="3902577">
            <a:off x="12450278" y="445014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5830B55B-3492-4B7A-8B60-0395F89FF2A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1144342">
            <a:off x="10978231" y="3995437"/>
            <a:ext cx="1130383" cy="64345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sp>
        <p:nvSpPr>
          <p:cNvPr id="728" name="TOP STICK 2 Freeform: Shape 580">
            <a:extLst>
              <a:ext uri="{FF2B5EF4-FFF2-40B4-BE49-F238E27FC236}">
                <a16:creationId xmlns:a16="http://schemas.microsoft.com/office/drawing/2014/main" id="{DAF35249-0B15-403E-90F4-18DB8B62CDF8}"/>
              </a:ext>
            </a:extLst>
          </p:cNvPr>
          <p:cNvSpPr/>
          <p:nvPr/>
        </p:nvSpPr>
        <p:spPr>
          <a:xfrm rot="3001214">
            <a:off x="2094783" y="2470847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srgbClr val="003B3A">
                <a:alpha val="8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59" name="Picture 658">
            <a:extLst>
              <a:ext uri="{FF2B5EF4-FFF2-40B4-BE49-F238E27FC236}">
                <a16:creationId xmlns:a16="http://schemas.microsoft.com/office/drawing/2014/main" id="{351B0719-F852-4B41-985A-64C8F502A519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11282" y1="59868" x2="31282" y2="17105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 flipH="1">
            <a:off x="11767575" y="2505648"/>
            <a:ext cx="975738" cy="569547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0000" endA="300" endPos="55000" dir="5400000" sy="-100000" algn="bl" rotWithShape="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15A5D1A-E45F-4F73-970C-FD04F35B4D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9957480" y="2212348"/>
            <a:ext cx="1365651" cy="1152244"/>
          </a:xfrm>
          <a:prstGeom prst="rect">
            <a:avLst/>
          </a:prstGeom>
        </p:spPr>
      </p:pic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D2B5412-D281-427C-B68C-14DA1819D856}"/>
              </a:ext>
            </a:extLst>
          </p:cNvPr>
          <p:cNvSpPr/>
          <p:nvPr/>
        </p:nvSpPr>
        <p:spPr>
          <a:xfrm>
            <a:off x="10581749" y="30792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38C0EEC-1112-4D13-8F56-17685FEC13AB}"/>
              </a:ext>
            </a:extLst>
          </p:cNvPr>
          <p:cNvSpPr/>
          <p:nvPr/>
        </p:nvSpPr>
        <p:spPr>
          <a:xfrm>
            <a:off x="10641767" y="294942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F922E6EF-4E5A-4CF7-99C6-73EC862C1429}"/>
              </a:ext>
            </a:extLst>
          </p:cNvPr>
          <p:cNvSpPr/>
          <p:nvPr/>
        </p:nvSpPr>
        <p:spPr>
          <a:xfrm rot="3902577">
            <a:off x="10803229" y="30442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7B558A5-7179-44D7-BC25-E4ADBB1981F5}"/>
              </a:ext>
            </a:extLst>
          </p:cNvPr>
          <p:cNvSpPr/>
          <p:nvPr/>
        </p:nvSpPr>
        <p:spPr>
          <a:xfrm rot="3902577">
            <a:off x="10998860" y="3066833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B8AF04A0-BCD7-4ED1-8B27-B076466F6F75}"/>
              </a:ext>
            </a:extLst>
          </p:cNvPr>
          <p:cNvSpPr/>
          <p:nvPr/>
        </p:nvSpPr>
        <p:spPr>
          <a:xfrm rot="3902577">
            <a:off x="11210697" y="3115933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1F3A4B1-48B1-4C70-9149-00C5027DD507}"/>
              </a:ext>
            </a:extLst>
          </p:cNvPr>
          <p:cNvSpPr/>
          <p:nvPr/>
        </p:nvSpPr>
        <p:spPr>
          <a:xfrm rot="3902577">
            <a:off x="10878242" y="300171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18B6570-D8E0-4185-B8F3-595D037C4F8C}"/>
              </a:ext>
            </a:extLst>
          </p:cNvPr>
          <p:cNvSpPr/>
          <p:nvPr/>
        </p:nvSpPr>
        <p:spPr>
          <a:xfrm rot="3902577">
            <a:off x="11356825" y="3132583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AECDE867-ABBA-4076-8D9B-B6DA54E52146}"/>
              </a:ext>
            </a:extLst>
          </p:cNvPr>
          <p:cNvSpPr/>
          <p:nvPr/>
        </p:nvSpPr>
        <p:spPr>
          <a:xfrm rot="3902577">
            <a:off x="11132938" y="313687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CAEB51E-E97B-4315-85C1-69AC406FA589}"/>
              </a:ext>
            </a:extLst>
          </p:cNvPr>
          <p:cNvSpPr/>
          <p:nvPr/>
        </p:nvSpPr>
        <p:spPr>
          <a:xfrm rot="3902577">
            <a:off x="10773330" y="314066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5CCEF1A-C1E1-465C-A3BA-5AD4C8777323}"/>
              </a:ext>
            </a:extLst>
          </p:cNvPr>
          <p:cNvSpPr/>
          <p:nvPr/>
        </p:nvSpPr>
        <p:spPr>
          <a:xfrm rot="3902577">
            <a:off x="11451648" y="318615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17A6CD8-EC00-4E4D-A1E9-EE668307D700}"/>
              </a:ext>
            </a:extLst>
          </p:cNvPr>
          <p:cNvSpPr/>
          <p:nvPr/>
        </p:nvSpPr>
        <p:spPr>
          <a:xfrm rot="3902577">
            <a:off x="10835915" y="3105928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F62488A-DAB9-4705-A8E2-E0CF43E67CEC}"/>
              </a:ext>
            </a:extLst>
          </p:cNvPr>
          <p:cNvSpPr/>
          <p:nvPr/>
        </p:nvSpPr>
        <p:spPr>
          <a:xfrm rot="3902577">
            <a:off x="11056583" y="305715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A330F5E-5C66-46BF-B013-6A4066F3274B}"/>
              </a:ext>
            </a:extLst>
          </p:cNvPr>
          <p:cNvSpPr/>
          <p:nvPr/>
        </p:nvSpPr>
        <p:spPr>
          <a:xfrm rot="3902577">
            <a:off x="11168400" y="3145728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4318ABE-68F2-4E93-B8D7-132ABB5A416E}"/>
              </a:ext>
            </a:extLst>
          </p:cNvPr>
          <p:cNvSpPr/>
          <p:nvPr/>
        </p:nvSpPr>
        <p:spPr>
          <a:xfrm>
            <a:off x="10787359" y="309740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05F02E4F-5333-4996-89B8-3AE64C69975C}"/>
              </a:ext>
            </a:extLst>
          </p:cNvPr>
          <p:cNvSpPr/>
          <p:nvPr/>
        </p:nvSpPr>
        <p:spPr>
          <a:xfrm>
            <a:off x="10754270" y="298127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78E8E6B-2BBB-489B-AEB4-BF555E3FBCDB}"/>
              </a:ext>
            </a:extLst>
          </p:cNvPr>
          <p:cNvSpPr/>
          <p:nvPr/>
        </p:nvSpPr>
        <p:spPr>
          <a:xfrm rot="3902577">
            <a:off x="11008839" y="30623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F6BAFD7-C323-40A6-B263-B5A85A8A0E5A}"/>
              </a:ext>
            </a:extLst>
          </p:cNvPr>
          <p:cNvSpPr/>
          <p:nvPr/>
        </p:nvSpPr>
        <p:spPr>
          <a:xfrm rot="3902577">
            <a:off x="11083852" y="3019852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5FB3EAD-3290-4415-88DC-D6ADA8370DD9}"/>
              </a:ext>
            </a:extLst>
          </p:cNvPr>
          <p:cNvSpPr/>
          <p:nvPr/>
        </p:nvSpPr>
        <p:spPr>
          <a:xfrm rot="3902577">
            <a:off x="10779603" y="2999444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79EBB85-B896-4000-B33B-6F85A97EDBCF}"/>
              </a:ext>
            </a:extLst>
          </p:cNvPr>
          <p:cNvSpPr/>
          <p:nvPr/>
        </p:nvSpPr>
        <p:spPr>
          <a:xfrm rot="3902577">
            <a:off x="10978940" y="315880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2736DA49-45EF-4866-8369-DBA7C0ED55B2}"/>
              </a:ext>
            </a:extLst>
          </p:cNvPr>
          <p:cNvSpPr/>
          <p:nvPr/>
        </p:nvSpPr>
        <p:spPr>
          <a:xfrm rot="3902577">
            <a:off x="11041525" y="308372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A50AE64B-69A3-4429-86AE-6B348C8A3A1C}"/>
              </a:ext>
            </a:extLst>
          </p:cNvPr>
          <p:cNvSpPr/>
          <p:nvPr/>
        </p:nvSpPr>
        <p:spPr>
          <a:xfrm rot="3902577">
            <a:off x="11200638" y="3217527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46F6A902-F469-423F-90B7-1B585BE34552}"/>
              </a:ext>
            </a:extLst>
          </p:cNvPr>
          <p:cNvSpPr/>
          <p:nvPr/>
        </p:nvSpPr>
        <p:spPr>
          <a:xfrm rot="3902577">
            <a:off x="11379932" y="3222010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C253C6B5-6639-44EF-9CD9-AB74F841F4A9}"/>
              </a:ext>
            </a:extLst>
          </p:cNvPr>
          <p:cNvSpPr/>
          <p:nvPr/>
        </p:nvSpPr>
        <p:spPr>
          <a:xfrm>
            <a:off x="10864530" y="281907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1347E88-EBF8-4075-89E1-5BDDD740F649}"/>
              </a:ext>
            </a:extLst>
          </p:cNvPr>
          <p:cNvSpPr/>
          <p:nvPr/>
        </p:nvSpPr>
        <p:spPr>
          <a:xfrm>
            <a:off x="10924548" y="2689229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ED09A8A4-8BCC-42F7-9C9C-BBDF9C55A80C}"/>
              </a:ext>
            </a:extLst>
          </p:cNvPr>
          <p:cNvSpPr/>
          <p:nvPr/>
        </p:nvSpPr>
        <p:spPr>
          <a:xfrm rot="3902577">
            <a:off x="11086010" y="278402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67B283AA-22CD-42BD-9F0B-DF91954E8815}"/>
              </a:ext>
            </a:extLst>
          </p:cNvPr>
          <p:cNvSpPr/>
          <p:nvPr/>
        </p:nvSpPr>
        <p:spPr>
          <a:xfrm rot="3902577">
            <a:off x="11281641" y="2806639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022CAA3-7306-4915-83A4-00314DCBC8B0}"/>
              </a:ext>
            </a:extLst>
          </p:cNvPr>
          <p:cNvSpPr/>
          <p:nvPr/>
        </p:nvSpPr>
        <p:spPr>
          <a:xfrm rot="3902577">
            <a:off x="11493478" y="2855739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90C622B9-5C32-4281-B3D6-C7CF01197842}"/>
              </a:ext>
            </a:extLst>
          </p:cNvPr>
          <p:cNvSpPr/>
          <p:nvPr/>
        </p:nvSpPr>
        <p:spPr>
          <a:xfrm rot="3902577">
            <a:off x="11161023" y="274151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2675CAF-EECA-4C82-BD6E-58F489E6210B}"/>
              </a:ext>
            </a:extLst>
          </p:cNvPr>
          <p:cNvSpPr/>
          <p:nvPr/>
        </p:nvSpPr>
        <p:spPr>
          <a:xfrm rot="3902577">
            <a:off x="11639606" y="2872389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EAB9A46-8096-4C83-BCBB-0717025688D9}"/>
              </a:ext>
            </a:extLst>
          </p:cNvPr>
          <p:cNvSpPr/>
          <p:nvPr/>
        </p:nvSpPr>
        <p:spPr>
          <a:xfrm rot="3902577">
            <a:off x="11415719" y="2876676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26A7398-0EB3-492B-884E-1DB32E30AFF4}"/>
              </a:ext>
            </a:extLst>
          </p:cNvPr>
          <p:cNvSpPr/>
          <p:nvPr/>
        </p:nvSpPr>
        <p:spPr>
          <a:xfrm rot="3902577">
            <a:off x="11056111" y="288047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55F6875F-1992-4EA6-9748-A06707FF69F9}"/>
              </a:ext>
            </a:extLst>
          </p:cNvPr>
          <p:cNvSpPr/>
          <p:nvPr/>
        </p:nvSpPr>
        <p:spPr>
          <a:xfrm rot="3902577">
            <a:off x="11734429" y="292595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B443412-275B-4CAF-B05E-9F67EDF47CDE}"/>
              </a:ext>
            </a:extLst>
          </p:cNvPr>
          <p:cNvSpPr/>
          <p:nvPr/>
        </p:nvSpPr>
        <p:spPr>
          <a:xfrm rot="3902577">
            <a:off x="11118696" y="2845734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4EBE9D8-26ED-4303-8D5E-8BAEBF02D56F}"/>
              </a:ext>
            </a:extLst>
          </p:cNvPr>
          <p:cNvSpPr/>
          <p:nvPr/>
        </p:nvSpPr>
        <p:spPr>
          <a:xfrm rot="3902577">
            <a:off x="11339364" y="2796957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50B6FDE-0402-4502-B099-B8FA4E8F9450}"/>
              </a:ext>
            </a:extLst>
          </p:cNvPr>
          <p:cNvSpPr/>
          <p:nvPr/>
        </p:nvSpPr>
        <p:spPr>
          <a:xfrm rot="3902577">
            <a:off x="11451181" y="2885534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72154C3-E8ED-4E95-B992-822A758B69E2}"/>
              </a:ext>
            </a:extLst>
          </p:cNvPr>
          <p:cNvSpPr/>
          <p:nvPr/>
        </p:nvSpPr>
        <p:spPr>
          <a:xfrm>
            <a:off x="11070140" y="2837214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335C0CBA-906F-4129-BE7C-DE0FEB624A05}"/>
              </a:ext>
            </a:extLst>
          </p:cNvPr>
          <p:cNvSpPr/>
          <p:nvPr/>
        </p:nvSpPr>
        <p:spPr>
          <a:xfrm>
            <a:off x="11037051" y="272108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8D4B48B-4D2A-46C3-8241-3311A25B74BD}"/>
              </a:ext>
            </a:extLst>
          </p:cNvPr>
          <p:cNvSpPr/>
          <p:nvPr/>
        </p:nvSpPr>
        <p:spPr>
          <a:xfrm rot="3902577">
            <a:off x="11291620" y="2802168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2E51383-334B-4AA3-AB83-A197379EF435}"/>
              </a:ext>
            </a:extLst>
          </p:cNvPr>
          <p:cNvSpPr/>
          <p:nvPr/>
        </p:nvSpPr>
        <p:spPr>
          <a:xfrm rot="3902577">
            <a:off x="11366633" y="275965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183E2474-6E9D-4DF1-BF12-136184E6174D}"/>
              </a:ext>
            </a:extLst>
          </p:cNvPr>
          <p:cNvSpPr/>
          <p:nvPr/>
        </p:nvSpPr>
        <p:spPr>
          <a:xfrm rot="3902577">
            <a:off x="11062384" y="2739250"/>
            <a:ext cx="208174" cy="25055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1FE88E0-1AC5-4128-B737-4F5C90C0F0EA}"/>
              </a:ext>
            </a:extLst>
          </p:cNvPr>
          <p:cNvSpPr/>
          <p:nvPr/>
        </p:nvSpPr>
        <p:spPr>
          <a:xfrm rot="3902577">
            <a:off x="11261721" y="2898612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603EDD5-DA90-4C30-B750-137E98A1DCB5}"/>
              </a:ext>
            </a:extLst>
          </p:cNvPr>
          <p:cNvSpPr/>
          <p:nvPr/>
        </p:nvSpPr>
        <p:spPr>
          <a:xfrm rot="3902577">
            <a:off x="11324306" y="282353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7B96A11-9446-4B47-8C32-4607B912EB43}"/>
              </a:ext>
            </a:extLst>
          </p:cNvPr>
          <p:cNvSpPr/>
          <p:nvPr/>
        </p:nvSpPr>
        <p:spPr>
          <a:xfrm rot="3902577">
            <a:off x="11483419" y="2957333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886DEDA2-D6C3-45E8-A4C9-78A5BA4B061E}"/>
              </a:ext>
            </a:extLst>
          </p:cNvPr>
          <p:cNvSpPr/>
          <p:nvPr/>
        </p:nvSpPr>
        <p:spPr>
          <a:xfrm rot="3902577">
            <a:off x="11662713" y="2961816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72A5D791-9A4D-4287-819B-FB99A1873F8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backgroundMark x1="33333" y1="17105" x2="12308" y2="61184"/>
                        <a14:backgroundMark x1="34872" y1="13816" x2="41538" y2="15132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452109" flipH="1">
            <a:off x="9887235" y="2523171"/>
            <a:ext cx="1081408" cy="86802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90CF369-7C53-4649-96E8-5B2457F358D4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7A8C4B"/>
              </a:clrFrom>
              <a:clrTo>
                <a:srgbClr val="7A8C4B">
                  <a:alpha val="0"/>
                </a:srgbClr>
              </a:clrTo>
            </a:clrChange>
          </a:blip>
          <a:srcRect b="72647"/>
          <a:stretch/>
        </p:blipFill>
        <p:spPr>
          <a:xfrm>
            <a:off x="-32652" y="19854"/>
            <a:ext cx="12192000" cy="1875914"/>
          </a:xfrm>
          <a:custGeom>
            <a:avLst/>
            <a:gdLst>
              <a:gd name="connsiteX0" fmla="*/ 1123805 w 12192000"/>
              <a:gd name="connsiteY0" fmla="*/ 1865286 h 1875914"/>
              <a:gd name="connsiteX1" fmla="*/ 1160585 w 12192000"/>
              <a:gd name="connsiteY1" fmla="*/ 1875692 h 1875914"/>
              <a:gd name="connsiteX2" fmla="*/ 1108584 w 12192000"/>
              <a:gd name="connsiteY2" fmla="*/ 1875692 h 1875914"/>
              <a:gd name="connsiteX3" fmla="*/ 1121869 w 12192000"/>
              <a:gd name="connsiteY3" fmla="*/ 1867199 h 1875914"/>
              <a:gd name="connsiteX4" fmla="*/ 990472 w 12192000"/>
              <a:gd name="connsiteY4" fmla="*/ 1861914 h 1875914"/>
              <a:gd name="connsiteX5" fmla="*/ 1001350 w 12192000"/>
              <a:gd name="connsiteY5" fmla="*/ 1869870 h 1875914"/>
              <a:gd name="connsiteX6" fmla="*/ 1005042 w 12192000"/>
              <a:gd name="connsiteY6" fmla="*/ 1875692 h 1875914"/>
              <a:gd name="connsiteX7" fmla="*/ 955629 w 12192000"/>
              <a:gd name="connsiteY7" fmla="*/ 1875692 h 1875914"/>
              <a:gd name="connsiteX8" fmla="*/ 970865 w 12192000"/>
              <a:gd name="connsiteY8" fmla="*/ 1869639 h 1875914"/>
              <a:gd name="connsiteX9" fmla="*/ 990472 w 12192000"/>
              <a:gd name="connsiteY9" fmla="*/ 1861914 h 1875914"/>
              <a:gd name="connsiteX10" fmla="*/ 1056709 w 12192000"/>
              <a:gd name="connsiteY10" fmla="*/ 1798973 h 1875914"/>
              <a:gd name="connsiteX11" fmla="*/ 1150241 w 12192000"/>
              <a:gd name="connsiteY11" fmla="*/ 1836386 h 1875914"/>
              <a:gd name="connsiteX12" fmla="*/ 1148862 w 12192000"/>
              <a:gd name="connsiteY12" fmla="*/ 1840523 h 1875914"/>
              <a:gd name="connsiteX13" fmla="*/ 1123805 w 12192000"/>
              <a:gd name="connsiteY13" fmla="*/ 1865286 h 1875914"/>
              <a:gd name="connsiteX14" fmla="*/ 1116186 w 12192000"/>
              <a:gd name="connsiteY14" fmla="*/ 1863130 h 1875914"/>
              <a:gd name="connsiteX15" fmla="*/ 1090246 w 12192000"/>
              <a:gd name="connsiteY15" fmla="*/ 1852246 h 1875914"/>
              <a:gd name="connsiteX16" fmla="*/ 1062587 w 12192000"/>
              <a:gd name="connsiteY16" fmla="*/ 1808468 h 1875914"/>
              <a:gd name="connsiteX17" fmla="*/ 1004209 w 12192000"/>
              <a:gd name="connsiteY17" fmla="*/ 1746143 h 1875914"/>
              <a:gd name="connsiteX18" fmla="*/ 1008185 w 12192000"/>
              <a:gd name="connsiteY18" fmla="*/ 1758462 h 1875914"/>
              <a:gd name="connsiteX19" fmla="*/ 1050681 w 12192000"/>
              <a:gd name="connsiteY19" fmla="*/ 1789235 h 1875914"/>
              <a:gd name="connsiteX20" fmla="*/ 1056709 w 12192000"/>
              <a:gd name="connsiteY20" fmla="*/ 1798973 h 1875914"/>
              <a:gd name="connsiteX21" fmla="*/ 926123 w 12192000"/>
              <a:gd name="connsiteY21" fmla="*/ 1746738 h 1875914"/>
              <a:gd name="connsiteX22" fmla="*/ 11876014 w 12192000"/>
              <a:gd name="connsiteY22" fmla="*/ 629288 h 1875914"/>
              <a:gd name="connsiteX23" fmla="*/ 11875477 w 12192000"/>
              <a:gd name="connsiteY23" fmla="*/ 633046 h 1875914"/>
              <a:gd name="connsiteX24" fmla="*/ 11852031 w 12192000"/>
              <a:gd name="connsiteY24" fmla="*/ 668215 h 1875914"/>
              <a:gd name="connsiteX25" fmla="*/ 11822808 w 12192000"/>
              <a:gd name="connsiteY25" fmla="*/ 677594 h 1875914"/>
              <a:gd name="connsiteX26" fmla="*/ 11823928 w 12192000"/>
              <a:gd name="connsiteY26" fmla="*/ 674945 h 1875914"/>
              <a:gd name="connsiteX27" fmla="*/ 11828585 w 12192000"/>
              <a:gd name="connsiteY27" fmla="*/ 656492 h 1875914"/>
              <a:gd name="connsiteX28" fmla="*/ 11832683 w 12192000"/>
              <a:gd name="connsiteY28" fmla="*/ 648787 h 1875914"/>
              <a:gd name="connsiteX29" fmla="*/ 11924938 w 12192000"/>
              <a:gd name="connsiteY29" fmla="*/ 607272 h 1875914"/>
              <a:gd name="connsiteX30" fmla="*/ 11876014 w 12192000"/>
              <a:gd name="connsiteY30" fmla="*/ 629288 h 1875914"/>
              <a:gd name="connsiteX31" fmla="*/ 11878447 w 12192000"/>
              <a:gd name="connsiteY31" fmla="*/ 612256 h 1875914"/>
              <a:gd name="connsiteX32" fmla="*/ 11887200 w 12192000"/>
              <a:gd name="connsiteY32" fmla="*/ 609600 h 1875914"/>
              <a:gd name="connsiteX33" fmla="*/ 11999454 w 12192000"/>
              <a:gd name="connsiteY33" fmla="*/ 573740 h 1875914"/>
              <a:gd name="connsiteX34" fmla="*/ 11995251 w 12192000"/>
              <a:gd name="connsiteY34" fmla="*/ 583056 h 1875914"/>
              <a:gd name="connsiteX35" fmla="*/ 11980985 w 12192000"/>
              <a:gd name="connsiteY35" fmla="*/ 597877 h 1875914"/>
              <a:gd name="connsiteX36" fmla="*/ 11934846 w 12192000"/>
              <a:gd name="connsiteY36" fmla="*/ 606661 h 1875914"/>
              <a:gd name="connsiteX37" fmla="*/ 11924938 w 12192000"/>
              <a:gd name="connsiteY37" fmla="*/ 607272 h 1875914"/>
              <a:gd name="connsiteX38" fmla="*/ 12049764 w 12192000"/>
              <a:gd name="connsiteY38" fmla="*/ 520693 h 1875914"/>
              <a:gd name="connsiteX39" fmla="*/ 12054544 w 12192000"/>
              <a:gd name="connsiteY39" fmla="*/ 536428 h 1875914"/>
              <a:gd name="connsiteX40" fmla="*/ 12058080 w 12192000"/>
              <a:gd name="connsiteY40" fmla="*/ 547358 h 1875914"/>
              <a:gd name="connsiteX41" fmla="*/ 11999454 w 12192000"/>
              <a:gd name="connsiteY41" fmla="*/ 573740 h 1875914"/>
              <a:gd name="connsiteX42" fmla="*/ 12004431 w 12192000"/>
              <a:gd name="connsiteY42" fmla="*/ 562708 h 1875914"/>
              <a:gd name="connsiteX43" fmla="*/ 12016154 w 12192000"/>
              <a:gd name="connsiteY43" fmla="*/ 527538 h 1875914"/>
              <a:gd name="connsiteX44" fmla="*/ 12041635 w 12192000"/>
              <a:gd name="connsiteY44" fmla="*/ 521205 h 1875914"/>
              <a:gd name="connsiteX45" fmla="*/ 0 w 12192000"/>
              <a:gd name="connsiteY45" fmla="*/ 0 h 1875914"/>
              <a:gd name="connsiteX46" fmla="*/ 12192000 w 12192000"/>
              <a:gd name="connsiteY46" fmla="*/ 0 h 1875914"/>
              <a:gd name="connsiteX47" fmla="*/ 12192000 w 12192000"/>
              <a:gd name="connsiteY47" fmla="*/ 710151 h 1875914"/>
              <a:gd name="connsiteX48" fmla="*/ 12180665 w 12192000"/>
              <a:gd name="connsiteY48" fmla="*/ 709477 h 1875914"/>
              <a:gd name="connsiteX49" fmla="*/ 11828585 w 12192000"/>
              <a:gd name="connsiteY49" fmla="*/ 703385 h 1875914"/>
              <a:gd name="connsiteX50" fmla="*/ 11887200 w 12192000"/>
              <a:gd name="connsiteY50" fmla="*/ 668215 h 1875914"/>
              <a:gd name="connsiteX51" fmla="*/ 11992708 w 12192000"/>
              <a:gd name="connsiteY51" fmla="*/ 609600 h 1875914"/>
              <a:gd name="connsiteX52" fmla="*/ 12063046 w 12192000"/>
              <a:gd name="connsiteY52" fmla="*/ 562708 h 1875914"/>
              <a:gd name="connsiteX53" fmla="*/ 12058080 w 12192000"/>
              <a:gd name="connsiteY53" fmla="*/ 547358 h 1875914"/>
              <a:gd name="connsiteX54" fmla="*/ 12180277 w 12192000"/>
              <a:gd name="connsiteY54" fmla="*/ 492369 h 1875914"/>
              <a:gd name="connsiteX55" fmla="*/ 12121662 w 12192000"/>
              <a:gd name="connsiteY55" fmla="*/ 515815 h 1875914"/>
              <a:gd name="connsiteX56" fmla="*/ 12068254 w 12192000"/>
              <a:gd name="connsiteY56" fmla="*/ 519529 h 1875914"/>
              <a:gd name="connsiteX57" fmla="*/ 12049764 w 12192000"/>
              <a:gd name="connsiteY57" fmla="*/ 520693 h 1875914"/>
              <a:gd name="connsiteX58" fmla="*/ 12049173 w 12192000"/>
              <a:gd name="connsiteY58" fmla="*/ 518747 h 1875914"/>
              <a:gd name="connsiteX59" fmla="*/ 12016154 w 12192000"/>
              <a:gd name="connsiteY59" fmla="*/ 457200 h 1875914"/>
              <a:gd name="connsiteX60" fmla="*/ 11957538 w 12192000"/>
              <a:gd name="connsiteY60" fmla="*/ 515815 h 1875914"/>
              <a:gd name="connsiteX61" fmla="*/ 11887200 w 12192000"/>
              <a:gd name="connsiteY61" fmla="*/ 550985 h 1875914"/>
              <a:gd name="connsiteX62" fmla="*/ 11878447 w 12192000"/>
              <a:gd name="connsiteY62" fmla="*/ 612256 h 1875914"/>
              <a:gd name="connsiteX63" fmla="*/ 11863912 w 12192000"/>
              <a:gd name="connsiteY63" fmla="*/ 616666 h 1875914"/>
              <a:gd name="connsiteX64" fmla="*/ 11840988 w 12192000"/>
              <a:gd name="connsiteY64" fmla="*/ 633170 h 1875914"/>
              <a:gd name="connsiteX65" fmla="*/ 11832683 w 12192000"/>
              <a:gd name="connsiteY65" fmla="*/ 648787 h 1875914"/>
              <a:gd name="connsiteX66" fmla="*/ 11711354 w 12192000"/>
              <a:gd name="connsiteY66" fmla="*/ 703385 h 1875914"/>
              <a:gd name="connsiteX67" fmla="*/ 11769969 w 12192000"/>
              <a:gd name="connsiteY67" fmla="*/ 691662 h 1875914"/>
              <a:gd name="connsiteX68" fmla="*/ 11809301 w 12192000"/>
              <a:gd name="connsiteY68" fmla="*/ 681930 h 1875914"/>
              <a:gd name="connsiteX69" fmla="*/ 11822808 w 12192000"/>
              <a:gd name="connsiteY69" fmla="*/ 677594 h 1875914"/>
              <a:gd name="connsiteX70" fmla="*/ 11816862 w 12192000"/>
              <a:gd name="connsiteY70" fmla="*/ 691662 h 1875914"/>
              <a:gd name="connsiteX71" fmla="*/ 11734800 w 12192000"/>
              <a:gd name="connsiteY71" fmla="*/ 715108 h 1875914"/>
              <a:gd name="connsiteX72" fmla="*/ 11641015 w 12192000"/>
              <a:gd name="connsiteY72" fmla="*/ 703385 h 1875914"/>
              <a:gd name="connsiteX73" fmla="*/ 11594123 w 12192000"/>
              <a:gd name="connsiteY73" fmla="*/ 691662 h 1875914"/>
              <a:gd name="connsiteX74" fmla="*/ 11558954 w 12192000"/>
              <a:gd name="connsiteY74" fmla="*/ 715108 h 1875914"/>
              <a:gd name="connsiteX75" fmla="*/ 11383108 w 12192000"/>
              <a:gd name="connsiteY75" fmla="*/ 726831 h 1875914"/>
              <a:gd name="connsiteX76" fmla="*/ 11301046 w 12192000"/>
              <a:gd name="connsiteY76" fmla="*/ 762000 h 1875914"/>
              <a:gd name="connsiteX77" fmla="*/ 11277600 w 12192000"/>
              <a:gd name="connsiteY77" fmla="*/ 797169 h 1875914"/>
              <a:gd name="connsiteX78" fmla="*/ 11207262 w 12192000"/>
              <a:gd name="connsiteY78" fmla="*/ 820615 h 1875914"/>
              <a:gd name="connsiteX79" fmla="*/ 11148646 w 12192000"/>
              <a:gd name="connsiteY79" fmla="*/ 808892 h 1875914"/>
              <a:gd name="connsiteX80" fmla="*/ 11113477 w 12192000"/>
              <a:gd name="connsiteY80" fmla="*/ 785446 h 1875914"/>
              <a:gd name="connsiteX81" fmla="*/ 11043138 w 12192000"/>
              <a:gd name="connsiteY81" fmla="*/ 797169 h 1875914"/>
              <a:gd name="connsiteX82" fmla="*/ 10855569 w 12192000"/>
              <a:gd name="connsiteY82" fmla="*/ 808892 h 1875914"/>
              <a:gd name="connsiteX83" fmla="*/ 10750062 w 12192000"/>
              <a:gd name="connsiteY83" fmla="*/ 855785 h 1875914"/>
              <a:gd name="connsiteX84" fmla="*/ 10714892 w 12192000"/>
              <a:gd name="connsiteY84" fmla="*/ 867508 h 1875914"/>
              <a:gd name="connsiteX85" fmla="*/ 10644554 w 12192000"/>
              <a:gd name="connsiteY85" fmla="*/ 855785 h 1875914"/>
              <a:gd name="connsiteX86" fmla="*/ 10585938 w 12192000"/>
              <a:gd name="connsiteY86" fmla="*/ 750277 h 1875914"/>
              <a:gd name="connsiteX87" fmla="*/ 10539046 w 12192000"/>
              <a:gd name="connsiteY87" fmla="*/ 762000 h 1875914"/>
              <a:gd name="connsiteX88" fmla="*/ 10468708 w 12192000"/>
              <a:gd name="connsiteY88" fmla="*/ 785446 h 1875914"/>
              <a:gd name="connsiteX89" fmla="*/ 10410092 w 12192000"/>
              <a:gd name="connsiteY89" fmla="*/ 773723 h 1875914"/>
              <a:gd name="connsiteX90" fmla="*/ 10222523 w 12192000"/>
              <a:gd name="connsiteY90" fmla="*/ 797169 h 1875914"/>
              <a:gd name="connsiteX91" fmla="*/ 10128738 w 12192000"/>
              <a:gd name="connsiteY91" fmla="*/ 820615 h 1875914"/>
              <a:gd name="connsiteX92" fmla="*/ 10058400 w 12192000"/>
              <a:gd name="connsiteY92" fmla="*/ 890954 h 1875914"/>
              <a:gd name="connsiteX93" fmla="*/ 10011508 w 12192000"/>
              <a:gd name="connsiteY93" fmla="*/ 902677 h 1875914"/>
              <a:gd name="connsiteX94" fmla="*/ 9976338 w 12192000"/>
              <a:gd name="connsiteY94" fmla="*/ 914400 h 1875914"/>
              <a:gd name="connsiteX95" fmla="*/ 9870909 w 12192000"/>
              <a:gd name="connsiteY95" fmla="*/ 921301 h 1875914"/>
              <a:gd name="connsiteX96" fmla="*/ 9788348 w 12192000"/>
              <a:gd name="connsiteY96" fmla="*/ 925071 h 1875914"/>
              <a:gd name="connsiteX97" fmla="*/ 9765323 w 12192000"/>
              <a:gd name="connsiteY97" fmla="*/ 867508 h 1875914"/>
              <a:gd name="connsiteX98" fmla="*/ 9694985 w 12192000"/>
              <a:gd name="connsiteY98" fmla="*/ 832338 h 1875914"/>
              <a:gd name="connsiteX99" fmla="*/ 9636369 w 12192000"/>
              <a:gd name="connsiteY99" fmla="*/ 867508 h 1875914"/>
              <a:gd name="connsiteX100" fmla="*/ 9542585 w 12192000"/>
              <a:gd name="connsiteY100" fmla="*/ 902677 h 1875914"/>
              <a:gd name="connsiteX101" fmla="*/ 9589477 w 12192000"/>
              <a:gd name="connsiteY101" fmla="*/ 949569 h 1875914"/>
              <a:gd name="connsiteX102" fmla="*/ 9554308 w 12192000"/>
              <a:gd name="connsiteY102" fmla="*/ 961292 h 1875914"/>
              <a:gd name="connsiteX103" fmla="*/ 9319846 w 12192000"/>
              <a:gd name="connsiteY103" fmla="*/ 949569 h 1875914"/>
              <a:gd name="connsiteX104" fmla="*/ 9272954 w 12192000"/>
              <a:gd name="connsiteY104" fmla="*/ 961292 h 1875914"/>
              <a:gd name="connsiteX105" fmla="*/ 9296400 w 12192000"/>
              <a:gd name="connsiteY105" fmla="*/ 996462 h 1875914"/>
              <a:gd name="connsiteX106" fmla="*/ 9155723 w 12192000"/>
              <a:gd name="connsiteY106" fmla="*/ 1008185 h 1875914"/>
              <a:gd name="connsiteX107" fmla="*/ 9144000 w 12192000"/>
              <a:gd name="connsiteY107" fmla="*/ 973015 h 1875914"/>
              <a:gd name="connsiteX108" fmla="*/ 9108831 w 12192000"/>
              <a:gd name="connsiteY108" fmla="*/ 961292 h 1875914"/>
              <a:gd name="connsiteX109" fmla="*/ 8979877 w 12192000"/>
              <a:gd name="connsiteY109" fmla="*/ 949569 h 1875914"/>
              <a:gd name="connsiteX110" fmla="*/ 8944708 w 12192000"/>
              <a:gd name="connsiteY110" fmla="*/ 937846 h 1875914"/>
              <a:gd name="connsiteX111" fmla="*/ 8909538 w 12192000"/>
              <a:gd name="connsiteY111" fmla="*/ 973015 h 1875914"/>
              <a:gd name="connsiteX112" fmla="*/ 8874369 w 12192000"/>
              <a:gd name="connsiteY112" fmla="*/ 984738 h 1875914"/>
              <a:gd name="connsiteX113" fmla="*/ 8757138 w 12192000"/>
              <a:gd name="connsiteY113" fmla="*/ 984738 h 1875914"/>
              <a:gd name="connsiteX114" fmla="*/ 8780585 w 12192000"/>
              <a:gd name="connsiteY114" fmla="*/ 1008185 h 1875914"/>
              <a:gd name="connsiteX115" fmla="*/ 8781317 w 12192000"/>
              <a:gd name="connsiteY115" fmla="*/ 1010382 h 1875914"/>
              <a:gd name="connsiteX116" fmla="*/ 8780729 w 12192000"/>
              <a:gd name="connsiteY116" fmla="*/ 1010419 h 1875914"/>
              <a:gd name="connsiteX117" fmla="*/ 8745415 w 12192000"/>
              <a:gd name="connsiteY117" fmla="*/ 1019908 h 1875914"/>
              <a:gd name="connsiteX118" fmla="*/ 8417169 w 12192000"/>
              <a:gd name="connsiteY118" fmla="*/ 1055077 h 1875914"/>
              <a:gd name="connsiteX119" fmla="*/ 8382000 w 12192000"/>
              <a:gd name="connsiteY119" fmla="*/ 1066800 h 1875914"/>
              <a:gd name="connsiteX120" fmla="*/ 8370277 w 12192000"/>
              <a:gd name="connsiteY120" fmla="*/ 1101969 h 1875914"/>
              <a:gd name="connsiteX121" fmla="*/ 8358554 w 12192000"/>
              <a:gd name="connsiteY121" fmla="*/ 1172308 h 1875914"/>
              <a:gd name="connsiteX122" fmla="*/ 8393723 w 12192000"/>
              <a:gd name="connsiteY122" fmla="*/ 1383323 h 1875914"/>
              <a:gd name="connsiteX123" fmla="*/ 8428892 w 12192000"/>
              <a:gd name="connsiteY123" fmla="*/ 1406769 h 1875914"/>
              <a:gd name="connsiteX124" fmla="*/ 8475785 w 12192000"/>
              <a:gd name="connsiteY124" fmla="*/ 1430215 h 1875914"/>
              <a:gd name="connsiteX125" fmla="*/ 8546123 w 12192000"/>
              <a:gd name="connsiteY125" fmla="*/ 1477108 h 1875914"/>
              <a:gd name="connsiteX126" fmla="*/ 8616462 w 12192000"/>
              <a:gd name="connsiteY126" fmla="*/ 1524000 h 1875914"/>
              <a:gd name="connsiteX127" fmla="*/ 8745415 w 12192000"/>
              <a:gd name="connsiteY127" fmla="*/ 1699846 h 1875914"/>
              <a:gd name="connsiteX128" fmla="*/ 8804031 w 12192000"/>
              <a:gd name="connsiteY128" fmla="*/ 1758462 h 1875914"/>
              <a:gd name="connsiteX129" fmla="*/ 8862646 w 12192000"/>
              <a:gd name="connsiteY129" fmla="*/ 1817077 h 1875914"/>
              <a:gd name="connsiteX130" fmla="*/ 8921262 w 12192000"/>
              <a:gd name="connsiteY130" fmla="*/ 1875692 h 1875914"/>
              <a:gd name="connsiteX131" fmla="*/ 1160585 w 12192000"/>
              <a:gd name="connsiteY131" fmla="*/ 1875692 h 1875914"/>
              <a:gd name="connsiteX132" fmla="*/ 1219200 w 12192000"/>
              <a:gd name="connsiteY132" fmla="*/ 1863969 h 1875914"/>
              <a:gd name="connsiteX133" fmla="*/ 1150241 w 12192000"/>
              <a:gd name="connsiteY133" fmla="*/ 1836386 h 1875914"/>
              <a:gd name="connsiteX134" fmla="*/ 1160585 w 12192000"/>
              <a:gd name="connsiteY134" fmla="*/ 1805354 h 1875914"/>
              <a:gd name="connsiteX135" fmla="*/ 1101969 w 12192000"/>
              <a:gd name="connsiteY135" fmla="*/ 1758462 h 1875914"/>
              <a:gd name="connsiteX136" fmla="*/ 1018418 w 12192000"/>
              <a:gd name="connsiteY136" fmla="*/ 1746035 h 1875914"/>
              <a:gd name="connsiteX137" fmla="*/ 1004209 w 12192000"/>
              <a:gd name="connsiteY137" fmla="*/ 1746143 h 1875914"/>
              <a:gd name="connsiteX138" fmla="*/ 1001823 w 12192000"/>
              <a:gd name="connsiteY138" fmla="*/ 1738748 h 1875914"/>
              <a:gd name="connsiteX139" fmla="*/ 973015 w 12192000"/>
              <a:gd name="connsiteY139" fmla="*/ 1699846 h 1875914"/>
              <a:gd name="connsiteX140" fmla="*/ 890954 w 12192000"/>
              <a:gd name="connsiteY140" fmla="*/ 1606062 h 1875914"/>
              <a:gd name="connsiteX141" fmla="*/ 855785 w 12192000"/>
              <a:gd name="connsiteY141" fmla="*/ 1594338 h 1875914"/>
              <a:gd name="connsiteX142" fmla="*/ 844062 w 12192000"/>
              <a:gd name="connsiteY142" fmla="*/ 1711569 h 1875914"/>
              <a:gd name="connsiteX143" fmla="*/ 773723 w 12192000"/>
              <a:gd name="connsiteY143" fmla="*/ 1746738 h 1875914"/>
              <a:gd name="connsiteX144" fmla="*/ 773723 w 12192000"/>
              <a:gd name="connsiteY144" fmla="*/ 1805354 h 1875914"/>
              <a:gd name="connsiteX145" fmla="*/ 844062 w 12192000"/>
              <a:gd name="connsiteY145" fmla="*/ 1828800 h 1875914"/>
              <a:gd name="connsiteX146" fmla="*/ 875891 w 12192000"/>
              <a:gd name="connsiteY146" fmla="*/ 1860369 h 1875914"/>
              <a:gd name="connsiteX147" fmla="*/ 888922 w 12192000"/>
              <a:gd name="connsiteY147" fmla="*/ 1875692 h 1875914"/>
              <a:gd name="connsiteX148" fmla="*/ 679939 w 12192000"/>
              <a:gd name="connsiteY148" fmla="*/ 1875692 h 1875914"/>
              <a:gd name="connsiteX149" fmla="*/ 668215 w 12192000"/>
              <a:gd name="connsiteY149" fmla="*/ 1863969 h 1875914"/>
              <a:gd name="connsiteX150" fmla="*/ 644769 w 12192000"/>
              <a:gd name="connsiteY150" fmla="*/ 1828800 h 1875914"/>
              <a:gd name="connsiteX151" fmla="*/ 562708 w 12192000"/>
              <a:gd name="connsiteY151" fmla="*/ 1840523 h 1875914"/>
              <a:gd name="connsiteX152" fmla="*/ 527538 w 12192000"/>
              <a:gd name="connsiteY152" fmla="*/ 1852246 h 1875914"/>
              <a:gd name="connsiteX153" fmla="*/ 510553 w 12192000"/>
              <a:gd name="connsiteY153" fmla="*/ 1870970 h 1875914"/>
              <a:gd name="connsiteX154" fmla="*/ 505332 w 12192000"/>
              <a:gd name="connsiteY154" fmla="*/ 1875692 h 1875914"/>
              <a:gd name="connsiteX155" fmla="*/ 288425 w 12192000"/>
              <a:gd name="connsiteY155" fmla="*/ 1875692 h 1875914"/>
              <a:gd name="connsiteX156" fmla="*/ 290359 w 12192000"/>
              <a:gd name="connsiteY156" fmla="*/ 1872485 h 1875914"/>
              <a:gd name="connsiteX157" fmla="*/ 316523 w 12192000"/>
              <a:gd name="connsiteY157" fmla="*/ 1852246 h 1875914"/>
              <a:gd name="connsiteX158" fmla="*/ 339969 w 12192000"/>
              <a:gd name="connsiteY158" fmla="*/ 1781908 h 1875914"/>
              <a:gd name="connsiteX159" fmla="*/ 304800 w 12192000"/>
              <a:gd name="connsiteY159" fmla="*/ 1758462 h 1875914"/>
              <a:gd name="connsiteX160" fmla="*/ 257908 w 12192000"/>
              <a:gd name="connsiteY160" fmla="*/ 1805354 h 1875914"/>
              <a:gd name="connsiteX161" fmla="*/ 234462 w 12192000"/>
              <a:gd name="connsiteY161" fmla="*/ 1840523 h 1875914"/>
              <a:gd name="connsiteX162" fmla="*/ 164123 w 12192000"/>
              <a:gd name="connsiteY162" fmla="*/ 1863969 h 1875914"/>
              <a:gd name="connsiteX163" fmla="*/ 128954 w 12192000"/>
              <a:gd name="connsiteY163" fmla="*/ 1875692 h 1875914"/>
              <a:gd name="connsiteX164" fmla="*/ 0 w 12192000"/>
              <a:gd name="connsiteY164" fmla="*/ 1875692 h 1875914"/>
              <a:gd name="connsiteX165" fmla="*/ 0 w 12192000"/>
              <a:gd name="connsiteY165" fmla="*/ 1840523 h 1875914"/>
              <a:gd name="connsiteX166" fmla="*/ 148 w 12192000"/>
              <a:gd name="connsiteY166" fmla="*/ 1800273 h 1875914"/>
              <a:gd name="connsiteX167" fmla="*/ 0 w 12192000"/>
              <a:gd name="connsiteY167" fmla="*/ 1800305 h 187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2192000" h="1875914">
                <a:moveTo>
                  <a:pt x="1123805" y="1865286"/>
                </a:moveTo>
                <a:lnTo>
                  <a:pt x="1160585" y="1875692"/>
                </a:lnTo>
                <a:lnTo>
                  <a:pt x="1108584" y="1875692"/>
                </a:lnTo>
                <a:lnTo>
                  <a:pt x="1121869" y="1867199"/>
                </a:lnTo>
                <a:close/>
                <a:moveTo>
                  <a:pt x="990472" y="1861914"/>
                </a:moveTo>
                <a:cubicBezTo>
                  <a:pt x="994641" y="1861640"/>
                  <a:pt x="997356" y="1863979"/>
                  <a:pt x="1001350" y="1869870"/>
                </a:cubicBezTo>
                <a:lnTo>
                  <a:pt x="1005042" y="1875692"/>
                </a:lnTo>
                <a:lnTo>
                  <a:pt x="955629" y="1875692"/>
                </a:lnTo>
                <a:lnTo>
                  <a:pt x="970865" y="1869639"/>
                </a:lnTo>
                <a:cubicBezTo>
                  <a:pt x="980679" y="1865076"/>
                  <a:pt x="986303" y="1862188"/>
                  <a:pt x="990472" y="1861914"/>
                </a:cubicBezTo>
                <a:close/>
                <a:moveTo>
                  <a:pt x="1056709" y="1798973"/>
                </a:moveTo>
                <a:lnTo>
                  <a:pt x="1150241" y="1836386"/>
                </a:lnTo>
                <a:lnTo>
                  <a:pt x="1148862" y="1840523"/>
                </a:lnTo>
                <a:lnTo>
                  <a:pt x="1123805" y="1865286"/>
                </a:lnTo>
                <a:lnTo>
                  <a:pt x="1116186" y="1863130"/>
                </a:lnTo>
                <a:cubicBezTo>
                  <a:pt x="1101678" y="1857548"/>
                  <a:pt x="1090246" y="1852246"/>
                  <a:pt x="1090246" y="1852246"/>
                </a:cubicBezTo>
                <a:cubicBezTo>
                  <a:pt x="1076570" y="1831731"/>
                  <a:pt x="1068266" y="1818054"/>
                  <a:pt x="1062587" y="1808468"/>
                </a:cubicBezTo>
                <a:close/>
                <a:moveTo>
                  <a:pt x="1004209" y="1746143"/>
                </a:moveTo>
                <a:lnTo>
                  <a:pt x="1008185" y="1758462"/>
                </a:lnTo>
                <a:cubicBezTo>
                  <a:pt x="1037493" y="1778001"/>
                  <a:pt x="1044331" y="1780931"/>
                  <a:pt x="1050681" y="1789235"/>
                </a:cubicBezTo>
                <a:lnTo>
                  <a:pt x="1056709" y="1798973"/>
                </a:lnTo>
                <a:lnTo>
                  <a:pt x="926123" y="1746738"/>
                </a:lnTo>
                <a:close/>
                <a:moveTo>
                  <a:pt x="11876014" y="629288"/>
                </a:moveTo>
                <a:lnTo>
                  <a:pt x="11875477" y="633046"/>
                </a:lnTo>
                <a:cubicBezTo>
                  <a:pt x="11871428" y="646541"/>
                  <a:pt x="11863033" y="659413"/>
                  <a:pt x="11852031" y="668215"/>
                </a:cubicBezTo>
                <a:lnTo>
                  <a:pt x="11822808" y="677594"/>
                </a:lnTo>
                <a:lnTo>
                  <a:pt x="11823928" y="674945"/>
                </a:lnTo>
                <a:cubicBezTo>
                  <a:pt x="11825076" y="668627"/>
                  <a:pt x="11825822" y="662019"/>
                  <a:pt x="11828585" y="656492"/>
                </a:cubicBezTo>
                <a:lnTo>
                  <a:pt x="11832683" y="648787"/>
                </a:lnTo>
                <a:close/>
                <a:moveTo>
                  <a:pt x="11924938" y="607272"/>
                </a:moveTo>
                <a:lnTo>
                  <a:pt x="11876014" y="629288"/>
                </a:lnTo>
                <a:lnTo>
                  <a:pt x="11878447" y="612256"/>
                </a:lnTo>
                <a:lnTo>
                  <a:pt x="11887200" y="609600"/>
                </a:lnTo>
                <a:close/>
                <a:moveTo>
                  <a:pt x="11999454" y="573740"/>
                </a:moveTo>
                <a:lnTo>
                  <a:pt x="11995251" y="583056"/>
                </a:lnTo>
                <a:cubicBezTo>
                  <a:pt x="11991812" y="589619"/>
                  <a:pt x="11987526" y="595261"/>
                  <a:pt x="11980985" y="597877"/>
                </a:cubicBezTo>
                <a:cubicBezTo>
                  <a:pt x="11966359" y="603728"/>
                  <a:pt x="11950728" y="605681"/>
                  <a:pt x="11934846" y="606661"/>
                </a:cubicBezTo>
                <a:lnTo>
                  <a:pt x="11924938" y="607272"/>
                </a:lnTo>
                <a:close/>
                <a:moveTo>
                  <a:pt x="12049764" y="520693"/>
                </a:moveTo>
                <a:lnTo>
                  <a:pt x="12054544" y="536428"/>
                </a:lnTo>
                <a:lnTo>
                  <a:pt x="12058080" y="547358"/>
                </a:lnTo>
                <a:lnTo>
                  <a:pt x="11999454" y="573740"/>
                </a:lnTo>
                <a:lnTo>
                  <a:pt x="12004431" y="562708"/>
                </a:lnTo>
                <a:cubicBezTo>
                  <a:pt x="12009957" y="551655"/>
                  <a:pt x="12004680" y="532127"/>
                  <a:pt x="12016154" y="527538"/>
                </a:cubicBezTo>
                <a:cubicBezTo>
                  <a:pt x="12024368" y="524253"/>
                  <a:pt x="12032906" y="522340"/>
                  <a:pt x="12041635" y="52120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10151"/>
                </a:lnTo>
                <a:lnTo>
                  <a:pt x="12180665" y="709477"/>
                </a:lnTo>
                <a:cubicBezTo>
                  <a:pt x="12135648" y="708662"/>
                  <a:pt x="12063148" y="709725"/>
                  <a:pt x="11828585" y="703385"/>
                </a:cubicBezTo>
                <a:cubicBezTo>
                  <a:pt x="11881184" y="650783"/>
                  <a:pt x="11818720" y="706259"/>
                  <a:pt x="11887200" y="668215"/>
                </a:cubicBezTo>
                <a:cubicBezTo>
                  <a:pt x="12008128" y="601033"/>
                  <a:pt x="11913129" y="636126"/>
                  <a:pt x="11992708" y="609600"/>
                </a:cubicBezTo>
                <a:cubicBezTo>
                  <a:pt x="12016154" y="593969"/>
                  <a:pt x="12071957" y="589441"/>
                  <a:pt x="12063046" y="562708"/>
                </a:cubicBezTo>
                <a:lnTo>
                  <a:pt x="12058080" y="547358"/>
                </a:lnTo>
                <a:lnTo>
                  <a:pt x="12180277" y="492369"/>
                </a:lnTo>
                <a:cubicBezTo>
                  <a:pt x="12160739" y="500184"/>
                  <a:pt x="12142238" y="511406"/>
                  <a:pt x="12121662" y="515815"/>
                </a:cubicBezTo>
                <a:cubicBezTo>
                  <a:pt x="12104362" y="519522"/>
                  <a:pt x="12086199" y="519167"/>
                  <a:pt x="12068254" y="519529"/>
                </a:cubicBezTo>
                <a:lnTo>
                  <a:pt x="12049764" y="520693"/>
                </a:lnTo>
                <a:lnTo>
                  <a:pt x="12049173" y="518747"/>
                </a:lnTo>
                <a:cubicBezTo>
                  <a:pt x="12040770" y="490364"/>
                  <a:pt x="12044020" y="499000"/>
                  <a:pt x="12016154" y="457200"/>
                </a:cubicBezTo>
                <a:cubicBezTo>
                  <a:pt x="11922375" y="519720"/>
                  <a:pt x="12035688" y="437665"/>
                  <a:pt x="11957538" y="515815"/>
                </a:cubicBezTo>
                <a:cubicBezTo>
                  <a:pt x="11934811" y="538542"/>
                  <a:pt x="11915806" y="541450"/>
                  <a:pt x="11887200" y="550985"/>
                </a:cubicBezTo>
                <a:lnTo>
                  <a:pt x="11878447" y="612256"/>
                </a:lnTo>
                <a:lnTo>
                  <a:pt x="11863912" y="616666"/>
                </a:lnTo>
                <a:cubicBezTo>
                  <a:pt x="11852433" y="620097"/>
                  <a:pt x="11847628" y="622514"/>
                  <a:pt x="11840988" y="633170"/>
                </a:cubicBezTo>
                <a:lnTo>
                  <a:pt x="11832683" y="648787"/>
                </a:lnTo>
                <a:lnTo>
                  <a:pt x="11711354" y="703385"/>
                </a:lnTo>
                <a:cubicBezTo>
                  <a:pt x="11751645" y="703385"/>
                  <a:pt x="11720290" y="705856"/>
                  <a:pt x="11769969" y="691662"/>
                </a:cubicBezTo>
                <a:cubicBezTo>
                  <a:pt x="11771606" y="691195"/>
                  <a:pt x="11790170" y="686894"/>
                  <a:pt x="11809301" y="681930"/>
                </a:cubicBezTo>
                <a:lnTo>
                  <a:pt x="11822808" y="677594"/>
                </a:lnTo>
                <a:lnTo>
                  <a:pt x="11816862" y="691662"/>
                </a:lnTo>
                <a:cubicBezTo>
                  <a:pt x="11811257" y="697267"/>
                  <a:pt x="11735205" y="715007"/>
                  <a:pt x="11734800" y="715108"/>
                </a:cubicBezTo>
                <a:cubicBezTo>
                  <a:pt x="11703538" y="711200"/>
                  <a:pt x="11672091" y="708564"/>
                  <a:pt x="11641015" y="703385"/>
                </a:cubicBezTo>
                <a:cubicBezTo>
                  <a:pt x="11625122" y="700736"/>
                  <a:pt x="11610073" y="689383"/>
                  <a:pt x="11594123" y="691662"/>
                </a:cubicBezTo>
                <a:cubicBezTo>
                  <a:pt x="11580175" y="693655"/>
                  <a:pt x="11572852" y="712792"/>
                  <a:pt x="11558954" y="715108"/>
                </a:cubicBezTo>
                <a:cubicBezTo>
                  <a:pt x="11501008" y="724766"/>
                  <a:pt x="11441723" y="722923"/>
                  <a:pt x="11383108" y="726831"/>
                </a:cubicBezTo>
                <a:cubicBezTo>
                  <a:pt x="11347235" y="735799"/>
                  <a:pt x="11328032" y="735014"/>
                  <a:pt x="11301046" y="762000"/>
                </a:cubicBezTo>
                <a:cubicBezTo>
                  <a:pt x="11291083" y="771963"/>
                  <a:pt x="11289548" y="789702"/>
                  <a:pt x="11277600" y="797169"/>
                </a:cubicBezTo>
                <a:cubicBezTo>
                  <a:pt x="11256642" y="810268"/>
                  <a:pt x="11207262" y="820615"/>
                  <a:pt x="11207262" y="820615"/>
                </a:cubicBezTo>
                <a:cubicBezTo>
                  <a:pt x="11187723" y="816707"/>
                  <a:pt x="11167303" y="815888"/>
                  <a:pt x="11148646" y="808892"/>
                </a:cubicBezTo>
                <a:cubicBezTo>
                  <a:pt x="11135454" y="803945"/>
                  <a:pt x="11127480" y="787002"/>
                  <a:pt x="11113477" y="785446"/>
                </a:cubicBezTo>
                <a:cubicBezTo>
                  <a:pt x="11089853" y="782821"/>
                  <a:pt x="11066810" y="795017"/>
                  <a:pt x="11043138" y="797169"/>
                </a:cubicBezTo>
                <a:cubicBezTo>
                  <a:pt x="10980750" y="802841"/>
                  <a:pt x="10918092" y="804984"/>
                  <a:pt x="10855569" y="808892"/>
                </a:cubicBezTo>
                <a:cubicBezTo>
                  <a:pt x="10799838" y="846046"/>
                  <a:pt x="10833764" y="827884"/>
                  <a:pt x="10750062" y="855785"/>
                </a:cubicBezTo>
                <a:lnTo>
                  <a:pt x="10714892" y="867508"/>
                </a:lnTo>
                <a:cubicBezTo>
                  <a:pt x="10691446" y="863600"/>
                  <a:pt x="10664027" y="869416"/>
                  <a:pt x="10644554" y="855785"/>
                </a:cubicBezTo>
                <a:cubicBezTo>
                  <a:pt x="10609504" y="831250"/>
                  <a:pt x="10598375" y="787583"/>
                  <a:pt x="10585938" y="750277"/>
                </a:cubicBezTo>
                <a:cubicBezTo>
                  <a:pt x="10570307" y="754185"/>
                  <a:pt x="10554478" y="757370"/>
                  <a:pt x="10539046" y="762000"/>
                </a:cubicBezTo>
                <a:cubicBezTo>
                  <a:pt x="10515374" y="769102"/>
                  <a:pt x="10468708" y="785446"/>
                  <a:pt x="10468708" y="785446"/>
                </a:cubicBezTo>
                <a:cubicBezTo>
                  <a:pt x="10449169" y="781538"/>
                  <a:pt x="10430018" y="773723"/>
                  <a:pt x="10410092" y="773723"/>
                </a:cubicBezTo>
                <a:cubicBezTo>
                  <a:pt x="10181288" y="773723"/>
                  <a:pt x="10321570" y="772407"/>
                  <a:pt x="10222523" y="797169"/>
                </a:cubicBezTo>
                <a:lnTo>
                  <a:pt x="10128738" y="820615"/>
                </a:lnTo>
                <a:cubicBezTo>
                  <a:pt x="10105292" y="844061"/>
                  <a:pt x="10090568" y="882912"/>
                  <a:pt x="10058400" y="890954"/>
                </a:cubicBezTo>
                <a:cubicBezTo>
                  <a:pt x="10042769" y="894862"/>
                  <a:pt x="10027000" y="898251"/>
                  <a:pt x="10011508" y="902677"/>
                </a:cubicBezTo>
                <a:cubicBezTo>
                  <a:pt x="9999626" y="906072"/>
                  <a:pt x="9988640" y="913228"/>
                  <a:pt x="9976338" y="914400"/>
                </a:cubicBezTo>
                <a:cubicBezTo>
                  <a:pt x="9941273" y="917740"/>
                  <a:pt x="9906104" y="919693"/>
                  <a:pt x="9870909" y="921301"/>
                </a:cubicBezTo>
                <a:lnTo>
                  <a:pt x="9788348" y="925071"/>
                </a:lnTo>
                <a:lnTo>
                  <a:pt x="9765323" y="867508"/>
                </a:lnTo>
                <a:cubicBezTo>
                  <a:pt x="9751120" y="847624"/>
                  <a:pt x="9716113" y="839381"/>
                  <a:pt x="9694985" y="832338"/>
                </a:cubicBezTo>
                <a:cubicBezTo>
                  <a:pt x="9649188" y="878135"/>
                  <a:pt x="9697242" y="837071"/>
                  <a:pt x="9636369" y="867508"/>
                </a:cubicBezTo>
                <a:cubicBezTo>
                  <a:pt x="9555872" y="907756"/>
                  <a:pt x="9655673" y="880059"/>
                  <a:pt x="9542585" y="902677"/>
                </a:cubicBezTo>
                <a:cubicBezTo>
                  <a:pt x="9555983" y="907143"/>
                  <a:pt x="9607341" y="913842"/>
                  <a:pt x="9589477" y="949569"/>
                </a:cubicBezTo>
                <a:cubicBezTo>
                  <a:pt x="9583951" y="960622"/>
                  <a:pt x="9566031" y="957384"/>
                  <a:pt x="9554308" y="961292"/>
                </a:cubicBezTo>
                <a:cubicBezTo>
                  <a:pt x="9476154" y="957384"/>
                  <a:pt x="9398098" y="949569"/>
                  <a:pt x="9319846" y="949569"/>
                </a:cubicBezTo>
                <a:cubicBezTo>
                  <a:pt x="9303734" y="949569"/>
                  <a:pt x="9280159" y="946881"/>
                  <a:pt x="9272954" y="961292"/>
                </a:cubicBezTo>
                <a:cubicBezTo>
                  <a:pt x="9266653" y="973894"/>
                  <a:pt x="9288585" y="984739"/>
                  <a:pt x="9296400" y="996462"/>
                </a:cubicBezTo>
                <a:cubicBezTo>
                  <a:pt x="9244676" y="1030945"/>
                  <a:pt x="9242866" y="1043043"/>
                  <a:pt x="9155723" y="1008185"/>
                </a:cubicBezTo>
                <a:cubicBezTo>
                  <a:pt x="9144249" y="1003596"/>
                  <a:pt x="9152738" y="981753"/>
                  <a:pt x="9144000" y="973015"/>
                </a:cubicBezTo>
                <a:cubicBezTo>
                  <a:pt x="9135262" y="964277"/>
                  <a:pt x="9121064" y="963040"/>
                  <a:pt x="9108831" y="961292"/>
                </a:cubicBezTo>
                <a:cubicBezTo>
                  <a:pt x="9066103" y="955188"/>
                  <a:pt x="9022862" y="953477"/>
                  <a:pt x="8979877" y="949569"/>
                </a:cubicBezTo>
                <a:cubicBezTo>
                  <a:pt x="8968154" y="945661"/>
                  <a:pt x="8956431" y="933938"/>
                  <a:pt x="8944708" y="937846"/>
                </a:cubicBezTo>
                <a:cubicBezTo>
                  <a:pt x="8928980" y="943089"/>
                  <a:pt x="8923333" y="963819"/>
                  <a:pt x="8909538" y="973015"/>
                </a:cubicBezTo>
                <a:cubicBezTo>
                  <a:pt x="8899256" y="979869"/>
                  <a:pt x="8886092" y="980830"/>
                  <a:pt x="8874369" y="984738"/>
                </a:cubicBezTo>
                <a:cubicBezTo>
                  <a:pt x="8848318" y="979528"/>
                  <a:pt x="8783189" y="958687"/>
                  <a:pt x="8757138" y="984738"/>
                </a:cubicBezTo>
                <a:lnTo>
                  <a:pt x="8780585" y="1008185"/>
                </a:lnTo>
                <a:lnTo>
                  <a:pt x="8781317" y="1010382"/>
                </a:lnTo>
                <a:lnTo>
                  <a:pt x="8780729" y="1010419"/>
                </a:lnTo>
                <a:cubicBezTo>
                  <a:pt x="8768958" y="1013582"/>
                  <a:pt x="8757138" y="1017954"/>
                  <a:pt x="8745415" y="1019908"/>
                </a:cubicBezTo>
                <a:cubicBezTo>
                  <a:pt x="8593435" y="1070568"/>
                  <a:pt x="8699766" y="1042232"/>
                  <a:pt x="8417169" y="1055077"/>
                </a:cubicBezTo>
                <a:cubicBezTo>
                  <a:pt x="8405446" y="1058985"/>
                  <a:pt x="8390738" y="1058062"/>
                  <a:pt x="8382000" y="1066800"/>
                </a:cubicBezTo>
                <a:cubicBezTo>
                  <a:pt x="8373262" y="1075538"/>
                  <a:pt x="8372958" y="1089906"/>
                  <a:pt x="8370277" y="1101969"/>
                </a:cubicBezTo>
                <a:cubicBezTo>
                  <a:pt x="8365121" y="1125173"/>
                  <a:pt x="8362462" y="1148862"/>
                  <a:pt x="8358554" y="1172308"/>
                </a:cubicBezTo>
                <a:cubicBezTo>
                  <a:pt x="8362870" y="1237055"/>
                  <a:pt x="8339692" y="1329292"/>
                  <a:pt x="8393723" y="1383323"/>
                </a:cubicBezTo>
                <a:cubicBezTo>
                  <a:pt x="8403686" y="1393286"/>
                  <a:pt x="8416659" y="1399779"/>
                  <a:pt x="8428892" y="1406769"/>
                </a:cubicBezTo>
                <a:cubicBezTo>
                  <a:pt x="8444065" y="1415439"/>
                  <a:pt x="8460154" y="1422400"/>
                  <a:pt x="8475785" y="1430215"/>
                </a:cubicBezTo>
                <a:cubicBezTo>
                  <a:pt x="8520564" y="1474996"/>
                  <a:pt x="8475153" y="1434526"/>
                  <a:pt x="8546123" y="1477108"/>
                </a:cubicBezTo>
                <a:cubicBezTo>
                  <a:pt x="8570286" y="1491606"/>
                  <a:pt x="8616462" y="1524000"/>
                  <a:pt x="8616462" y="1524000"/>
                </a:cubicBezTo>
                <a:cubicBezTo>
                  <a:pt x="8652158" y="1577544"/>
                  <a:pt x="8702834" y="1657265"/>
                  <a:pt x="8745415" y="1699846"/>
                </a:cubicBezTo>
                <a:cubicBezTo>
                  <a:pt x="8764954" y="1719385"/>
                  <a:pt x="8791674" y="1733747"/>
                  <a:pt x="8804031" y="1758462"/>
                </a:cubicBezTo>
                <a:cubicBezTo>
                  <a:pt x="8833003" y="1816407"/>
                  <a:pt x="8810898" y="1799828"/>
                  <a:pt x="8862646" y="1817077"/>
                </a:cubicBezTo>
                <a:cubicBezTo>
                  <a:pt x="8882185" y="1836615"/>
                  <a:pt x="8899876" y="1858195"/>
                  <a:pt x="8921262" y="1875692"/>
                </a:cubicBezTo>
                <a:lnTo>
                  <a:pt x="1160585" y="1875692"/>
                </a:lnTo>
                <a:cubicBezTo>
                  <a:pt x="1180428" y="1877496"/>
                  <a:pt x="1199662" y="1867877"/>
                  <a:pt x="1219200" y="1863969"/>
                </a:cubicBezTo>
                <a:lnTo>
                  <a:pt x="1150241" y="1836386"/>
                </a:lnTo>
                <a:lnTo>
                  <a:pt x="1160585" y="1805354"/>
                </a:lnTo>
                <a:cubicBezTo>
                  <a:pt x="1154948" y="1771533"/>
                  <a:pt x="1128873" y="1764441"/>
                  <a:pt x="1101969" y="1758462"/>
                </a:cubicBezTo>
                <a:cubicBezTo>
                  <a:pt x="1062582" y="1749709"/>
                  <a:pt x="1041228" y="1746778"/>
                  <a:pt x="1018418" y="1746035"/>
                </a:cubicBezTo>
                <a:lnTo>
                  <a:pt x="1004209" y="1746143"/>
                </a:lnTo>
                <a:lnTo>
                  <a:pt x="1001823" y="1738748"/>
                </a:lnTo>
                <a:cubicBezTo>
                  <a:pt x="991229" y="1704503"/>
                  <a:pt x="1006809" y="1744905"/>
                  <a:pt x="973015" y="1699846"/>
                </a:cubicBezTo>
                <a:cubicBezTo>
                  <a:pt x="930809" y="1643573"/>
                  <a:pt x="943318" y="1632245"/>
                  <a:pt x="890954" y="1606062"/>
                </a:cubicBezTo>
                <a:cubicBezTo>
                  <a:pt x="879901" y="1600536"/>
                  <a:pt x="867508" y="1598246"/>
                  <a:pt x="855785" y="1594338"/>
                </a:cubicBezTo>
                <a:cubicBezTo>
                  <a:pt x="800873" y="1649250"/>
                  <a:pt x="857156" y="1580628"/>
                  <a:pt x="844062" y="1711569"/>
                </a:cubicBezTo>
                <a:cubicBezTo>
                  <a:pt x="841382" y="1738367"/>
                  <a:pt x="784458" y="1744054"/>
                  <a:pt x="773723" y="1746738"/>
                </a:cubicBezTo>
                <a:cubicBezTo>
                  <a:pt x="752808" y="1767654"/>
                  <a:pt x="728220" y="1776915"/>
                  <a:pt x="773723" y="1805354"/>
                </a:cubicBezTo>
                <a:cubicBezTo>
                  <a:pt x="794681" y="1818453"/>
                  <a:pt x="844062" y="1828800"/>
                  <a:pt x="844062" y="1828800"/>
                </a:cubicBezTo>
                <a:cubicBezTo>
                  <a:pt x="847423" y="1832161"/>
                  <a:pt x="862077" y="1845665"/>
                  <a:pt x="875891" y="1860369"/>
                </a:cubicBezTo>
                <a:lnTo>
                  <a:pt x="888922" y="1875692"/>
                </a:lnTo>
                <a:lnTo>
                  <a:pt x="679939" y="1875692"/>
                </a:lnTo>
                <a:lnTo>
                  <a:pt x="668215" y="1863969"/>
                </a:lnTo>
                <a:cubicBezTo>
                  <a:pt x="659413" y="1852967"/>
                  <a:pt x="658523" y="1831856"/>
                  <a:pt x="644769" y="1828800"/>
                </a:cubicBezTo>
                <a:cubicBezTo>
                  <a:pt x="617796" y="1822806"/>
                  <a:pt x="590062" y="1836615"/>
                  <a:pt x="562708" y="1840523"/>
                </a:cubicBezTo>
                <a:cubicBezTo>
                  <a:pt x="550985" y="1844431"/>
                  <a:pt x="537820" y="1845391"/>
                  <a:pt x="527538" y="1852246"/>
                </a:cubicBezTo>
                <a:cubicBezTo>
                  <a:pt x="520641" y="1856844"/>
                  <a:pt x="515697" y="1864097"/>
                  <a:pt x="510553" y="1870970"/>
                </a:cubicBezTo>
                <a:lnTo>
                  <a:pt x="505332" y="1875692"/>
                </a:lnTo>
                <a:lnTo>
                  <a:pt x="288425" y="1875692"/>
                </a:lnTo>
                <a:lnTo>
                  <a:pt x="290359" y="1872485"/>
                </a:lnTo>
                <a:cubicBezTo>
                  <a:pt x="299998" y="1866431"/>
                  <a:pt x="312498" y="1859493"/>
                  <a:pt x="316523" y="1852246"/>
                </a:cubicBezTo>
                <a:cubicBezTo>
                  <a:pt x="328525" y="1830642"/>
                  <a:pt x="339969" y="1781908"/>
                  <a:pt x="339969" y="1781908"/>
                </a:cubicBezTo>
                <a:cubicBezTo>
                  <a:pt x="328246" y="1774093"/>
                  <a:pt x="318698" y="1760778"/>
                  <a:pt x="304800" y="1758462"/>
                </a:cubicBezTo>
                <a:cubicBezTo>
                  <a:pt x="261515" y="1751248"/>
                  <a:pt x="269932" y="1781307"/>
                  <a:pt x="257908" y="1805354"/>
                </a:cubicBezTo>
                <a:cubicBezTo>
                  <a:pt x="251607" y="1817956"/>
                  <a:pt x="246410" y="1833056"/>
                  <a:pt x="234462" y="1840523"/>
                </a:cubicBezTo>
                <a:cubicBezTo>
                  <a:pt x="213504" y="1853622"/>
                  <a:pt x="187569" y="1856154"/>
                  <a:pt x="164123" y="1863969"/>
                </a:cubicBezTo>
                <a:lnTo>
                  <a:pt x="128954" y="1875692"/>
                </a:lnTo>
                <a:lnTo>
                  <a:pt x="0" y="1875692"/>
                </a:lnTo>
                <a:lnTo>
                  <a:pt x="0" y="1840523"/>
                </a:lnTo>
                <a:cubicBezTo>
                  <a:pt x="16626" y="1807272"/>
                  <a:pt x="15250" y="1799018"/>
                  <a:pt x="148" y="1800273"/>
                </a:cubicBezTo>
                <a:lnTo>
                  <a:pt x="0" y="1800305"/>
                </a:lnTo>
                <a:close/>
              </a:path>
            </a:pathLst>
          </a:cu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A0FFDC42-CBE5-449B-B56D-5EE63D9D3D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450745" flipH="1">
            <a:off x="1441885" y="1077851"/>
            <a:ext cx="1393914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9" name="Picture 98">
            <a:extLst>
              <a:ext uri="{FF2B5EF4-FFF2-40B4-BE49-F238E27FC236}">
                <a16:creationId xmlns:a16="http://schemas.microsoft.com/office/drawing/2014/main" id="{479422A7-7FF8-4968-84CF-55C7DBF0DF6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backgroundMark x1="15789" y1="42857" x2="30263" y2="17227"/>
                        <a14:backgroundMark x1="30263" y1="17227" x2="31053" y2="17227"/>
                        <a14:backgroundMark x1="36579" y1="16387" x2="45000" y2="9664"/>
                        <a14:backgroundMark x1="52632" y1="8824" x2="63421" y2="22689"/>
                      </a14:backgroundRemoval>
                    </a14:imgEffect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488189">
            <a:off x="986070" y="1494836"/>
            <a:ext cx="1154325" cy="714418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50" name="Picture 349">
            <a:extLst>
              <a:ext uri="{FF2B5EF4-FFF2-40B4-BE49-F238E27FC236}">
                <a16:creationId xmlns:a16="http://schemas.microsoft.com/office/drawing/2014/main" id="{8A6684F7-C7B7-46B2-AEFD-4CABBD7C5C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2316445" y="636543"/>
            <a:ext cx="1776815" cy="115224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57" name="Picture 56" descr="A close up of a rock&#10;&#10;Description automatically generated">
            <a:extLst>
              <a:ext uri="{FF2B5EF4-FFF2-40B4-BE49-F238E27FC236}">
                <a16:creationId xmlns:a16="http://schemas.microsoft.com/office/drawing/2014/main" id="{420494DD-36AB-4151-8DFC-8791DDB2EE6E}"/>
              </a:ext>
            </a:extLst>
          </p:cNvPr>
          <p:cNvPicPr>
            <a:picLocks noChangeAspect="1"/>
          </p:cNvPicPr>
          <p:nvPr/>
        </p:nvPicPr>
        <p:blipFill rotWithShape="1">
          <a:blip r:embed="rId2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926" l="10000" r="90000">
                        <a14:foregroundMark x1="38854" y1="91296" x2="30521" y2="92593"/>
                        <a14:foregroundMark x1="30521" y1="92593" x2="27604" y2="85370"/>
                        <a14:foregroundMark x1="27604" y1="85370" x2="28958" y2="76667"/>
                        <a14:foregroundMark x1="28958" y1="76667" x2="32500" y2="72593"/>
                        <a14:foregroundMark x1="32500" y1="72593" x2="36354" y2="76481"/>
                        <a14:foregroundMark x1="36354" y1="76481" x2="39375" y2="82778"/>
                        <a14:foregroundMark x1="39375" y1="82778" x2="38646" y2="90926"/>
                        <a14:foregroundMark x1="35729" y1="87222" x2="31563" y2="87407"/>
                        <a14:foregroundMark x1="31563" y1="87407" x2="33542" y2="88704"/>
                        <a14:foregroundMark x1="27083" y1="80370" x2="30000" y2="74630"/>
                        <a14:foregroundMark x1="30000" y1="74630" x2="33750" y2="72593"/>
                        <a14:foregroundMark x1="33750" y1="72593" x2="33750" y2="72778"/>
                        <a14:foregroundMark x1="33750" y1="72778" x2="29375" y2="73333"/>
                        <a14:foregroundMark x1="29375" y1="73333" x2="27396" y2="796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23558" t="69692" r="57484" b="4103"/>
          <a:stretch/>
        </p:blipFill>
        <p:spPr>
          <a:xfrm rot="8839708">
            <a:off x="10265178" y="584853"/>
            <a:ext cx="1161798" cy="728923"/>
          </a:xfrm>
          <a:prstGeom prst="rect">
            <a:avLst/>
          </a:prstGeom>
        </p:spPr>
      </p:pic>
      <p:pic>
        <p:nvPicPr>
          <p:cNvPr id="59" name="Picture 58" descr="A close up of a rock&#10;&#10;Description automatically generated">
            <a:extLst>
              <a:ext uri="{FF2B5EF4-FFF2-40B4-BE49-F238E27FC236}">
                <a16:creationId xmlns:a16="http://schemas.microsoft.com/office/drawing/2014/main" id="{A951FD60-F914-46AE-A4FA-8E67D80E31B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47292" y1="64444" x2="43542" y2="61296"/>
                        <a14:foregroundMark x1="43542" y1="61296" x2="39583" y2="62037"/>
                        <a14:foregroundMark x1="39583" y1="62037" x2="37604" y2="69259"/>
                        <a14:foregroundMark x1="37604" y1="69259" x2="38021" y2="78704"/>
                        <a14:foregroundMark x1="38021" y1="78704" x2="45313" y2="71296"/>
                        <a14:foregroundMark x1="45313" y1="71296" x2="41875" y2="64630"/>
                        <a14:foregroundMark x1="41875" y1="64630" x2="38854" y2="72407"/>
                        <a14:foregroundMark x1="38854" y1="72407" x2="40833" y2="76852"/>
                        <a14:foregroundMark x1="37292" y1="68148" x2="37188" y2="77037"/>
                        <a14:foregroundMark x1="37188" y1="77037" x2="37396" y2="77222"/>
                        <a14:foregroundMark x1="38646" y1="62593" x2="36771" y2="64074"/>
                      </a14:backgroundRemoval>
                    </a14:imgEffect>
                    <a14:imgEffect>
                      <a14:brightnessContrast bright="-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9"/>
              </a:ext>
            </a:extLst>
          </a:blip>
          <a:srcRect l="31450" t="59329" r="51543" b="19055"/>
          <a:stretch/>
        </p:blipFill>
        <p:spPr>
          <a:xfrm rot="1594149">
            <a:off x="10554239" y="485725"/>
            <a:ext cx="1902695" cy="1097619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1B877857-BF8B-4C1E-8DF3-863573993FF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385013">
            <a:off x="9174266" y="683037"/>
            <a:ext cx="1822862" cy="1121761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FBA094E-D2C3-4CEF-8218-52CCAE9A45C9}"/>
              </a:ext>
            </a:extLst>
          </p:cNvPr>
          <p:cNvSpPr/>
          <p:nvPr/>
        </p:nvSpPr>
        <p:spPr>
          <a:xfrm>
            <a:off x="9533048" y="163482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2741BB9-932E-435A-A4FC-E702EE1FE98C}"/>
              </a:ext>
            </a:extLst>
          </p:cNvPr>
          <p:cNvSpPr/>
          <p:nvPr/>
        </p:nvSpPr>
        <p:spPr>
          <a:xfrm rot="3902577">
            <a:off x="9950159" y="1622387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55133F6-2F78-4577-9E71-13244163DBC2}"/>
              </a:ext>
            </a:extLst>
          </p:cNvPr>
          <p:cNvSpPr/>
          <p:nvPr/>
        </p:nvSpPr>
        <p:spPr>
          <a:xfrm rot="3902577">
            <a:off x="10161996" y="167148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B8E57EB-6458-45EB-8B1F-E646069B536B}"/>
              </a:ext>
            </a:extLst>
          </p:cNvPr>
          <p:cNvSpPr/>
          <p:nvPr/>
        </p:nvSpPr>
        <p:spPr>
          <a:xfrm rot="3902577">
            <a:off x="10308124" y="1688137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5646AB7-F10B-4704-8C2F-55476AA029B3}"/>
              </a:ext>
            </a:extLst>
          </p:cNvPr>
          <p:cNvSpPr/>
          <p:nvPr/>
        </p:nvSpPr>
        <p:spPr>
          <a:xfrm rot="3902577">
            <a:off x="10084237" y="1692424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7C82DD9-1876-40AF-B890-B538A6E7B300}"/>
              </a:ext>
            </a:extLst>
          </p:cNvPr>
          <p:cNvSpPr/>
          <p:nvPr/>
        </p:nvSpPr>
        <p:spPr>
          <a:xfrm rot="3902577">
            <a:off x="9724629" y="169622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2BCF417-AD05-45F6-9762-5CD9D370BA46}"/>
              </a:ext>
            </a:extLst>
          </p:cNvPr>
          <p:cNvSpPr/>
          <p:nvPr/>
        </p:nvSpPr>
        <p:spPr>
          <a:xfrm rot="3902577">
            <a:off x="10402947" y="174170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F70DDAE-2F7E-4995-94CC-99EAF7B396FE}"/>
              </a:ext>
            </a:extLst>
          </p:cNvPr>
          <p:cNvSpPr/>
          <p:nvPr/>
        </p:nvSpPr>
        <p:spPr>
          <a:xfrm rot="3902577">
            <a:off x="9787214" y="166148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222B19A4-D40D-4BB4-9BEB-D362C4FF7745}"/>
              </a:ext>
            </a:extLst>
          </p:cNvPr>
          <p:cNvSpPr/>
          <p:nvPr/>
        </p:nvSpPr>
        <p:spPr>
          <a:xfrm rot="3902577">
            <a:off x="10119699" y="1701282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B68CFCA-4786-48B4-8008-FDAE7EA7BBD0}"/>
              </a:ext>
            </a:extLst>
          </p:cNvPr>
          <p:cNvSpPr/>
          <p:nvPr/>
        </p:nvSpPr>
        <p:spPr>
          <a:xfrm>
            <a:off x="9738658" y="1652962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45DEFB-D504-4E9D-87E0-AA2DA5AFF069}"/>
              </a:ext>
            </a:extLst>
          </p:cNvPr>
          <p:cNvSpPr/>
          <p:nvPr/>
        </p:nvSpPr>
        <p:spPr>
          <a:xfrm rot="3902577">
            <a:off x="9960138" y="1617916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462F28C-1C06-4C7E-A8BE-CAF23896B783}"/>
              </a:ext>
            </a:extLst>
          </p:cNvPr>
          <p:cNvSpPr/>
          <p:nvPr/>
        </p:nvSpPr>
        <p:spPr>
          <a:xfrm rot="3902577">
            <a:off x="9930239" y="1714360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4CC8950B-F511-471A-9842-04F9C2580CC3}"/>
              </a:ext>
            </a:extLst>
          </p:cNvPr>
          <p:cNvSpPr/>
          <p:nvPr/>
        </p:nvSpPr>
        <p:spPr>
          <a:xfrm rot="3902577">
            <a:off x="9992824" y="1639281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BBAB2F7-EB5E-4200-9A5D-0C1D5AAA341B}"/>
              </a:ext>
            </a:extLst>
          </p:cNvPr>
          <p:cNvSpPr/>
          <p:nvPr/>
        </p:nvSpPr>
        <p:spPr>
          <a:xfrm rot="3902577">
            <a:off x="10151937" y="1773081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8B5A605-B22F-446D-B111-8E124B3C5BC3}"/>
              </a:ext>
            </a:extLst>
          </p:cNvPr>
          <p:cNvSpPr/>
          <p:nvPr/>
        </p:nvSpPr>
        <p:spPr>
          <a:xfrm rot="3902577">
            <a:off x="10331231" y="1777564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0" name="Picture 329">
            <a:extLst>
              <a:ext uri="{FF2B5EF4-FFF2-40B4-BE49-F238E27FC236}">
                <a16:creationId xmlns:a16="http://schemas.microsoft.com/office/drawing/2014/main" id="{0B4ECAC3-02BB-4B17-B000-8BE0A8DCE41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10000" r="90000">
                        <a14:backgroundMark x1="46698" y1="12632" x2="63208" y2="1368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0800000">
            <a:off x="10324160" y="1124808"/>
            <a:ext cx="1164870" cy="54848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634DC0C4-372F-4619-A0C6-0D39B86C32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73391" y="1078958"/>
            <a:ext cx="1188823" cy="926672"/>
          </a:xfrm>
          <a:prstGeom prst="rect">
            <a:avLst/>
          </a:prstGeom>
          <a:effectLst>
            <a:outerShdw blurRad="88900" dist="114300" dir="2700000" algn="t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</p:spPr>
      </p:pic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11B11EE-9D5C-49C1-8813-0524B7F113B9}"/>
              </a:ext>
            </a:extLst>
          </p:cNvPr>
          <p:cNvSpPr/>
          <p:nvPr/>
        </p:nvSpPr>
        <p:spPr>
          <a:xfrm rot="20518003">
            <a:off x="11329279" y="141716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8272A029-5D6F-4881-9BAA-6C3FBFDFF8D6}"/>
              </a:ext>
            </a:extLst>
          </p:cNvPr>
          <p:cNvSpPr/>
          <p:nvPr/>
        </p:nvSpPr>
        <p:spPr>
          <a:xfrm rot="2820580">
            <a:off x="11550759" y="138211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95870CBB-0F0B-4D62-933E-31504FA716F9}"/>
              </a:ext>
            </a:extLst>
          </p:cNvPr>
          <p:cNvSpPr/>
          <p:nvPr/>
        </p:nvSpPr>
        <p:spPr>
          <a:xfrm rot="2820580">
            <a:off x="11746390" y="1404728"/>
            <a:ext cx="196446" cy="17400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962D3DC-3857-40E8-9FA0-C83546D5DAF1}"/>
              </a:ext>
            </a:extLst>
          </p:cNvPr>
          <p:cNvSpPr/>
          <p:nvPr/>
        </p:nvSpPr>
        <p:spPr>
          <a:xfrm rot="2820580">
            <a:off x="11958227" y="1453828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04493B26-1D0B-4014-8653-E853A09F67EE}"/>
              </a:ext>
            </a:extLst>
          </p:cNvPr>
          <p:cNvSpPr/>
          <p:nvPr/>
        </p:nvSpPr>
        <p:spPr>
          <a:xfrm rot="2820580">
            <a:off x="11625772" y="133960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89E6E690-E4B1-4623-B6AF-E71E458F259A}"/>
              </a:ext>
            </a:extLst>
          </p:cNvPr>
          <p:cNvSpPr/>
          <p:nvPr/>
        </p:nvSpPr>
        <p:spPr>
          <a:xfrm rot="2820580">
            <a:off x="12104355" y="1470478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4F5B8D9-A8E0-44AC-97B3-B44E84641CE6}"/>
              </a:ext>
            </a:extLst>
          </p:cNvPr>
          <p:cNvSpPr/>
          <p:nvPr/>
        </p:nvSpPr>
        <p:spPr>
          <a:xfrm rot="2820580">
            <a:off x="11880468" y="1474765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3697D273-6C7D-465E-A2A7-F4BDEA7E76B4}"/>
              </a:ext>
            </a:extLst>
          </p:cNvPr>
          <p:cNvSpPr/>
          <p:nvPr/>
        </p:nvSpPr>
        <p:spPr>
          <a:xfrm rot="2820580">
            <a:off x="11520860" y="147856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C34B7BC-2CC7-4065-A8AF-4F6975DEDEBA}"/>
              </a:ext>
            </a:extLst>
          </p:cNvPr>
          <p:cNvSpPr/>
          <p:nvPr/>
        </p:nvSpPr>
        <p:spPr>
          <a:xfrm rot="2820580">
            <a:off x="12199178" y="152404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C48BD64-539D-4851-AC8F-251690742476}"/>
              </a:ext>
            </a:extLst>
          </p:cNvPr>
          <p:cNvSpPr/>
          <p:nvPr/>
        </p:nvSpPr>
        <p:spPr>
          <a:xfrm rot="2820580">
            <a:off x="11583445" y="1443823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D5433F1-F3B9-46BB-90AF-9E15BF2CC834}"/>
              </a:ext>
            </a:extLst>
          </p:cNvPr>
          <p:cNvSpPr/>
          <p:nvPr/>
        </p:nvSpPr>
        <p:spPr>
          <a:xfrm rot="2820580">
            <a:off x="11804113" y="1395046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C5D992E-3666-405E-A047-D4CA62C2103C}"/>
              </a:ext>
            </a:extLst>
          </p:cNvPr>
          <p:cNvSpPr/>
          <p:nvPr/>
        </p:nvSpPr>
        <p:spPr>
          <a:xfrm rot="2820580">
            <a:off x="11915930" y="1483623"/>
            <a:ext cx="171103" cy="102938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A128E66-D4B1-4E67-840A-522DC1429F18}"/>
              </a:ext>
            </a:extLst>
          </p:cNvPr>
          <p:cNvSpPr/>
          <p:nvPr/>
        </p:nvSpPr>
        <p:spPr>
          <a:xfrm rot="20518003">
            <a:off x="11534889" y="1435303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B90B213-CADD-4E4B-A49D-DA925F5A7365}"/>
              </a:ext>
            </a:extLst>
          </p:cNvPr>
          <p:cNvSpPr/>
          <p:nvPr/>
        </p:nvSpPr>
        <p:spPr>
          <a:xfrm rot="2820580">
            <a:off x="11756369" y="1400257"/>
            <a:ext cx="202887" cy="201706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69D35A0-5FC5-4092-A6A6-7DCCB0B8F114}"/>
              </a:ext>
            </a:extLst>
          </p:cNvPr>
          <p:cNvSpPr/>
          <p:nvPr/>
        </p:nvSpPr>
        <p:spPr>
          <a:xfrm rot="2820580">
            <a:off x="11831382" y="1357747"/>
            <a:ext cx="144518" cy="166240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F62F864-DF58-4268-9946-6783FD02EB3A}"/>
              </a:ext>
            </a:extLst>
          </p:cNvPr>
          <p:cNvSpPr/>
          <p:nvPr/>
        </p:nvSpPr>
        <p:spPr>
          <a:xfrm rot="2820580">
            <a:off x="11726470" y="1496701"/>
            <a:ext cx="103971" cy="12318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F86D1CF-09D4-4EB4-B8B2-8421733271F7}"/>
              </a:ext>
            </a:extLst>
          </p:cNvPr>
          <p:cNvSpPr/>
          <p:nvPr/>
        </p:nvSpPr>
        <p:spPr>
          <a:xfrm rot="2820580">
            <a:off x="11789055" y="1421622"/>
            <a:ext cx="190721" cy="148469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C48848-E974-4BDC-A96A-1780AA3903EA}"/>
              </a:ext>
            </a:extLst>
          </p:cNvPr>
          <p:cNvSpPr/>
          <p:nvPr/>
        </p:nvSpPr>
        <p:spPr>
          <a:xfrm rot="2820580">
            <a:off x="11948168" y="1555422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0ECEA30-168C-4793-857C-6CB8D9AB5A0E}"/>
              </a:ext>
            </a:extLst>
          </p:cNvPr>
          <p:cNvSpPr/>
          <p:nvPr/>
        </p:nvSpPr>
        <p:spPr>
          <a:xfrm rot="2820580">
            <a:off x="12127462" y="1559905"/>
            <a:ext cx="88143" cy="57072"/>
          </a:xfrm>
          <a:custGeom>
            <a:avLst/>
            <a:gdLst>
              <a:gd name="connsiteX0" fmla="*/ 41522 w 202887"/>
              <a:gd name="connsiteY0" fmla="*/ 40341 h 201706"/>
              <a:gd name="connsiteX1" fmla="*/ 14628 w 202887"/>
              <a:gd name="connsiteY1" fmla="*/ 107576 h 201706"/>
              <a:gd name="connsiteX2" fmla="*/ 1181 w 202887"/>
              <a:gd name="connsiteY2" fmla="*/ 147917 h 201706"/>
              <a:gd name="connsiteX3" fmla="*/ 41522 w 202887"/>
              <a:gd name="connsiteY3" fmla="*/ 174811 h 201706"/>
              <a:gd name="connsiteX4" fmla="*/ 122205 w 202887"/>
              <a:gd name="connsiteY4" fmla="*/ 201706 h 201706"/>
              <a:gd name="connsiteX5" fmla="*/ 162546 w 202887"/>
              <a:gd name="connsiteY5" fmla="*/ 188259 h 201706"/>
              <a:gd name="connsiteX6" fmla="*/ 202887 w 202887"/>
              <a:gd name="connsiteY6" fmla="*/ 121023 h 201706"/>
              <a:gd name="connsiteX7" fmla="*/ 189440 w 202887"/>
              <a:gd name="connsiteY7" fmla="*/ 40341 h 201706"/>
              <a:gd name="connsiteX8" fmla="*/ 108758 w 202887"/>
              <a:gd name="connsiteY8" fmla="*/ 0 h 201706"/>
              <a:gd name="connsiteX9" fmla="*/ 41522 w 202887"/>
              <a:gd name="connsiteY9" fmla="*/ 40341 h 2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887" h="201706">
                <a:moveTo>
                  <a:pt x="41522" y="40341"/>
                </a:moveTo>
                <a:cubicBezTo>
                  <a:pt x="32557" y="62753"/>
                  <a:pt x="23103" y="84975"/>
                  <a:pt x="14628" y="107576"/>
                </a:cubicBezTo>
                <a:cubicBezTo>
                  <a:pt x="9651" y="120848"/>
                  <a:pt x="-4083" y="134756"/>
                  <a:pt x="1181" y="147917"/>
                </a:cubicBezTo>
                <a:cubicBezTo>
                  <a:pt x="7183" y="162922"/>
                  <a:pt x="26754" y="168247"/>
                  <a:pt x="41522" y="174811"/>
                </a:cubicBezTo>
                <a:cubicBezTo>
                  <a:pt x="67428" y="186325"/>
                  <a:pt x="122205" y="201706"/>
                  <a:pt x="122205" y="201706"/>
                </a:cubicBezTo>
                <a:cubicBezTo>
                  <a:pt x="135652" y="197224"/>
                  <a:pt x="150392" y="195552"/>
                  <a:pt x="162546" y="188259"/>
                </a:cubicBezTo>
                <a:cubicBezTo>
                  <a:pt x="193309" y="169800"/>
                  <a:pt x="192310" y="152754"/>
                  <a:pt x="202887" y="121023"/>
                </a:cubicBezTo>
                <a:cubicBezTo>
                  <a:pt x="198405" y="94129"/>
                  <a:pt x="201633" y="64728"/>
                  <a:pt x="189440" y="40341"/>
                </a:cubicBezTo>
                <a:cubicBezTo>
                  <a:pt x="179013" y="19487"/>
                  <a:pt x="127851" y="6364"/>
                  <a:pt x="108758" y="0"/>
                </a:cubicBezTo>
                <a:lnTo>
                  <a:pt x="41522" y="40341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9" name="MID STICK 2 Freeform: Shape 582">
            <a:extLst>
              <a:ext uri="{FF2B5EF4-FFF2-40B4-BE49-F238E27FC236}">
                <a16:creationId xmlns:a16="http://schemas.microsoft.com/office/drawing/2014/main" id="{06EDF528-A43E-4E92-8A2A-789139F3DBF1}"/>
              </a:ext>
            </a:extLst>
          </p:cNvPr>
          <p:cNvSpPr/>
          <p:nvPr/>
        </p:nvSpPr>
        <p:spPr>
          <a:xfrm rot="3509455">
            <a:off x="2143628" y="3113470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0" name="BOTTOM STICK 2 Freeform: Shape 581">
            <a:extLst>
              <a:ext uri="{FF2B5EF4-FFF2-40B4-BE49-F238E27FC236}">
                <a16:creationId xmlns:a16="http://schemas.microsoft.com/office/drawing/2014/main" id="{EE90F623-A744-45F6-85F9-087A2F2C73AB}"/>
              </a:ext>
            </a:extLst>
          </p:cNvPr>
          <p:cNvSpPr/>
          <p:nvPr/>
        </p:nvSpPr>
        <p:spPr>
          <a:xfrm rot="4485227">
            <a:off x="2119053" y="4123181"/>
            <a:ext cx="362398" cy="735892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09414B-A38B-4345-AAAD-E533D3791B6F}"/>
              </a:ext>
            </a:extLst>
          </p:cNvPr>
          <p:cNvGrpSpPr/>
          <p:nvPr/>
        </p:nvGrpSpPr>
        <p:grpSpPr>
          <a:xfrm>
            <a:off x="3563902" y="-692727"/>
            <a:ext cx="5303640" cy="8123427"/>
            <a:chOff x="3563902" y="-692727"/>
            <a:chExt cx="5303640" cy="8123427"/>
          </a:xfrm>
        </p:grpSpPr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C9CE94B-FC6A-4EFB-BA34-29CEFAFAA52B}"/>
                </a:ext>
              </a:extLst>
            </p:cNvPr>
            <p:cNvGrpSpPr/>
            <p:nvPr/>
          </p:nvGrpSpPr>
          <p:grpSpPr>
            <a:xfrm>
              <a:off x="3563902" y="-340598"/>
              <a:ext cx="5303640" cy="7771298"/>
              <a:chOff x="3503236" y="-338727"/>
              <a:chExt cx="5086582" cy="7656477"/>
            </a:xfrm>
          </p:grpSpPr>
          <p:pic>
            <p:nvPicPr>
              <p:cNvPr id="537" name="Picture 536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FCB62E95-3B63-4284-ACEE-C6FDA5861CC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0000" b="90000" l="10000" r="90000">
                            <a14:foregroundMark x1="62519" y1="39583" x2="58320" y2="40139"/>
                            <a14:foregroundMark x1="58320" y1="40139" x2="54743" y2="44306"/>
                            <a14:foregroundMark x1="54743" y1="44306" x2="58243" y2="48056"/>
                            <a14:foregroundMark x1="58243" y1="48056" x2="62286" y2="48333"/>
                            <a14:foregroundMark x1="62286" y1="48333" x2="62830" y2="40972"/>
                            <a14:foregroundMark x1="62830" y1="40972" x2="54666" y2="45833"/>
                            <a14:foregroundMark x1="54666" y1="45833" x2="54355" y2="46250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162" t="36248" r="33271" b="49765"/>
              <a:stretch/>
            </p:blipFill>
            <p:spPr>
              <a:xfrm>
                <a:off x="6642847" y="2474258"/>
                <a:ext cx="1653988" cy="954741"/>
              </a:xfrm>
              <a:prstGeom prst="rect">
                <a:avLst/>
              </a:prstGeom>
            </p:spPr>
          </p:pic>
          <p:pic>
            <p:nvPicPr>
              <p:cNvPr id="538" name="Picture 537" descr="A close up of a rock&#10;&#10;Description automatically generated">
                <a:extLst>
                  <a:ext uri="{FF2B5EF4-FFF2-40B4-BE49-F238E27FC236}">
                    <a16:creationId xmlns:a16="http://schemas.microsoft.com/office/drawing/2014/main" id="{7DD97E12-8EAD-4147-BE57-82EDE58469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9028" b="90000" l="9953" r="89969">
                            <a14:foregroundMark x1="52177" y1="10556" x2="48523" y2="7778"/>
                            <a14:foregroundMark x1="48523" y1="7778" x2="44790" y2="9722"/>
                            <a14:foregroundMark x1="44790" y1="9722" x2="44246" y2="17083"/>
                            <a14:foregroundMark x1="44246" y1="17083" x2="47434" y2="21944"/>
                            <a14:foregroundMark x1="47434" y1="21944" x2="50933" y2="18056"/>
                            <a14:foregroundMark x1="50933" y1="18056" x2="52255" y2="11250"/>
                            <a14:foregroundMark x1="52255" y1="11250" x2="48212" y2="9028"/>
                            <a14:foregroundMark x1="48212" y1="9028" x2="50622" y2="15556"/>
                            <a14:foregroundMark x1="50622" y1="15556" x2="46112" y2="18472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3456" t="5835" r="45956" b="77223"/>
              <a:stretch/>
            </p:blipFill>
            <p:spPr>
              <a:xfrm>
                <a:off x="4531659" y="793377"/>
                <a:ext cx="1290917" cy="1156448"/>
              </a:xfrm>
              <a:prstGeom prst="rect">
                <a:avLst/>
              </a:prstGeom>
            </p:spPr>
          </p:pic>
          <p:sp>
            <p:nvSpPr>
              <p:cNvPr id="539" name="Rectangle 538">
                <a:extLst>
                  <a:ext uri="{FF2B5EF4-FFF2-40B4-BE49-F238E27FC236}">
                    <a16:creationId xmlns:a16="http://schemas.microsoft.com/office/drawing/2014/main" id="{5D771764-AE86-4C8A-B145-0C645B7A1BC2}"/>
                  </a:ext>
                </a:extLst>
              </p:cNvPr>
              <p:cNvSpPr/>
              <p:nvPr/>
            </p:nvSpPr>
            <p:spPr>
              <a:xfrm>
                <a:off x="4411164" y="-27307"/>
                <a:ext cx="3214801" cy="3496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0" name="Rectangle 539">
                <a:extLst>
                  <a:ext uri="{FF2B5EF4-FFF2-40B4-BE49-F238E27FC236}">
                    <a16:creationId xmlns:a16="http://schemas.microsoft.com/office/drawing/2014/main" id="{A23497CF-60FA-4BDC-9F2C-A5C5A09B3A91}"/>
                  </a:ext>
                </a:extLst>
              </p:cNvPr>
              <p:cNvSpPr/>
              <p:nvPr/>
            </p:nvSpPr>
            <p:spPr>
              <a:xfrm>
                <a:off x="4411164" y="319747"/>
                <a:ext cx="3214801" cy="392140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1" name="Rectangle 540">
                <a:extLst>
                  <a:ext uri="{FF2B5EF4-FFF2-40B4-BE49-F238E27FC236}">
                    <a16:creationId xmlns:a16="http://schemas.microsoft.com/office/drawing/2014/main" id="{0478CFD2-9D34-4B60-9D18-E7466FF79AF3}"/>
                  </a:ext>
                </a:extLst>
              </p:cNvPr>
              <p:cNvSpPr/>
              <p:nvPr/>
            </p:nvSpPr>
            <p:spPr>
              <a:xfrm>
                <a:off x="4369709" y="649479"/>
                <a:ext cx="3297710" cy="44787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2" name="Rectangle 541">
                <a:extLst>
                  <a:ext uri="{FF2B5EF4-FFF2-40B4-BE49-F238E27FC236}">
                    <a16:creationId xmlns:a16="http://schemas.microsoft.com/office/drawing/2014/main" id="{E0C5A0FD-B6F4-436D-BB99-064DF6C722B8}"/>
                  </a:ext>
                </a:extLst>
              </p:cNvPr>
              <p:cNvSpPr/>
              <p:nvPr/>
            </p:nvSpPr>
            <p:spPr>
              <a:xfrm>
                <a:off x="4225636" y="1076612"/>
                <a:ext cx="3500885" cy="465113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3" name="Rectangle 542">
                <a:extLst>
                  <a:ext uri="{FF2B5EF4-FFF2-40B4-BE49-F238E27FC236}">
                    <a16:creationId xmlns:a16="http://schemas.microsoft.com/office/drawing/2014/main" id="{12CB0CA4-2F93-4E5E-AD00-0AEC5EF800DE}"/>
                  </a:ext>
                </a:extLst>
              </p:cNvPr>
              <p:cNvSpPr/>
              <p:nvPr/>
            </p:nvSpPr>
            <p:spPr>
              <a:xfrm>
                <a:off x="4225636" y="1522853"/>
                <a:ext cx="3616243" cy="488459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4" name="Rectangle 543">
                <a:extLst>
                  <a:ext uri="{FF2B5EF4-FFF2-40B4-BE49-F238E27FC236}">
                    <a16:creationId xmlns:a16="http://schemas.microsoft.com/office/drawing/2014/main" id="{8B1CCCC1-DDD6-44CA-91C2-68166F632F1F}"/>
                  </a:ext>
                </a:extLst>
              </p:cNvPr>
              <p:cNvSpPr/>
              <p:nvPr/>
            </p:nvSpPr>
            <p:spPr>
              <a:xfrm>
                <a:off x="4128055" y="2006353"/>
                <a:ext cx="3797270" cy="553106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1ED6900A-BBD3-4AB5-88C4-F49F7FC5A7CB}"/>
                  </a:ext>
                </a:extLst>
              </p:cNvPr>
              <p:cNvSpPr/>
              <p:nvPr/>
            </p:nvSpPr>
            <p:spPr>
              <a:xfrm>
                <a:off x="4072635" y="2569571"/>
                <a:ext cx="3893621" cy="633047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6" name="Rectangle 545">
                <a:extLst>
                  <a:ext uri="{FF2B5EF4-FFF2-40B4-BE49-F238E27FC236}">
                    <a16:creationId xmlns:a16="http://schemas.microsoft.com/office/drawing/2014/main" id="{F6E10E1E-DC88-496F-BA80-B7E0534917B1}"/>
                  </a:ext>
                </a:extLst>
              </p:cNvPr>
              <p:cNvSpPr/>
              <p:nvPr/>
            </p:nvSpPr>
            <p:spPr>
              <a:xfrm>
                <a:off x="3968722" y="3230283"/>
                <a:ext cx="4073125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9580041C-E82D-4C92-8E48-19419E4EA152}"/>
                  </a:ext>
                </a:extLst>
              </p:cNvPr>
              <p:cNvSpPr/>
              <p:nvPr/>
            </p:nvSpPr>
            <p:spPr>
              <a:xfrm>
                <a:off x="3877089" y="3944006"/>
                <a:ext cx="4283238" cy="69941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FFBAF42D-9AEE-4BA3-B755-4FECF846ECE1}"/>
                  </a:ext>
                </a:extLst>
              </p:cNvPr>
              <p:cNvSpPr/>
              <p:nvPr/>
            </p:nvSpPr>
            <p:spPr>
              <a:xfrm>
                <a:off x="3747406" y="4682298"/>
                <a:ext cx="4549430" cy="763802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9" name="Rectangle 548">
                <a:extLst>
                  <a:ext uri="{FF2B5EF4-FFF2-40B4-BE49-F238E27FC236}">
                    <a16:creationId xmlns:a16="http://schemas.microsoft.com/office/drawing/2014/main" id="{AF1EC5B3-AD62-4CF3-9865-93986EEAE399}"/>
                  </a:ext>
                </a:extLst>
              </p:cNvPr>
              <p:cNvSpPr/>
              <p:nvPr/>
            </p:nvSpPr>
            <p:spPr>
              <a:xfrm>
                <a:off x="3638189" y="5488888"/>
                <a:ext cx="4798494" cy="766735"/>
              </a:xfrm>
              <a:prstGeom prst="rect">
                <a:avLst/>
              </a:prstGeom>
              <a:blipFill>
                <a:blip r:embed="rId36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 contrast="2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79DB41BE-7C60-4E14-8D17-6298955C1F23}"/>
                  </a:ext>
                </a:extLst>
              </p:cNvPr>
              <p:cNvSpPr/>
              <p:nvPr/>
            </p:nvSpPr>
            <p:spPr>
              <a:xfrm>
                <a:off x="3503236" y="6268774"/>
                <a:ext cx="5086582" cy="838884"/>
              </a:xfrm>
              <a:prstGeom prst="rect">
                <a:avLst/>
              </a:prstGeom>
              <a:blipFill>
                <a:blip r:embed="rId34">
                  <a:extLst>
                    <a:ext uri="{BEBA8EAE-BF5A-486C-A8C5-ECC9F3942E4B}">
                      <a14:imgProps xmlns:a14="http://schemas.microsoft.com/office/drawing/2010/main">
                        <a14:imgLayer r:embed="rId35">
                          <a14:imgEffect>
                            <a14:brightnessContrast bright="-40000"/>
                          </a14:imgEffect>
                        </a14:imgLayer>
                      </a14:imgProps>
                    </a:ext>
                  </a:extLst>
                </a:blip>
                <a:tile tx="0" ty="0" sx="100000" sy="100000" flip="none" algn="tl"/>
              </a:blipFill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22D103B0-391D-419A-849E-2828208AD861}"/>
                  </a:ext>
                </a:extLst>
              </p:cNvPr>
              <p:cNvSpPr/>
              <p:nvPr/>
            </p:nvSpPr>
            <p:spPr>
              <a:xfrm rot="21418792">
                <a:off x="3866907" y="470937"/>
                <a:ext cx="738326" cy="113948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A87C5C6-DACA-4296-BB39-0686C07543D3}"/>
                  </a:ext>
                </a:extLst>
              </p:cNvPr>
              <p:cNvSpPr/>
              <p:nvPr/>
            </p:nvSpPr>
            <p:spPr>
              <a:xfrm>
                <a:off x="6470073" y="3143694"/>
                <a:ext cx="943399" cy="137665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D5F7784-03F6-41A4-9086-27A91D58F547}"/>
                  </a:ext>
                </a:extLst>
              </p:cNvPr>
              <p:cNvSpPr/>
              <p:nvPr/>
            </p:nvSpPr>
            <p:spPr>
              <a:xfrm>
                <a:off x="4002972" y="3873890"/>
                <a:ext cx="1249738" cy="12730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E578523-4C83-49D3-A534-BF68B2C0C993}"/>
                  </a:ext>
                </a:extLst>
              </p:cNvPr>
              <p:cNvSpPr/>
              <p:nvPr/>
            </p:nvSpPr>
            <p:spPr>
              <a:xfrm rot="10800000">
                <a:off x="4588282" y="5114880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000C16B-EA25-4811-9317-E6209311C881}"/>
                  </a:ext>
                </a:extLst>
              </p:cNvPr>
              <p:cNvSpPr/>
              <p:nvPr/>
            </p:nvSpPr>
            <p:spPr>
              <a:xfrm>
                <a:off x="6029085" y="279554"/>
                <a:ext cx="1151787" cy="98122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C48E60-EB4E-4E94-A010-D0654DED6CBA}"/>
                  </a:ext>
                </a:extLst>
              </p:cNvPr>
              <p:cNvSpPr/>
              <p:nvPr/>
            </p:nvSpPr>
            <p:spPr>
              <a:xfrm flipV="1">
                <a:off x="3652779" y="5832675"/>
                <a:ext cx="837351" cy="45719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4CE5CC6-5DC1-4A77-885B-086024AEE3C3}"/>
                  </a:ext>
                </a:extLst>
              </p:cNvPr>
              <p:cNvSpPr/>
              <p:nvPr/>
            </p:nvSpPr>
            <p:spPr>
              <a:xfrm rot="10800000" flipV="1">
                <a:off x="4958222" y="1006518"/>
                <a:ext cx="837351" cy="71541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BA6F8B6-86B3-4DBA-A7FD-D3CD698592A8}"/>
                  </a:ext>
                </a:extLst>
              </p:cNvPr>
              <p:cNvSpPr/>
              <p:nvPr/>
            </p:nvSpPr>
            <p:spPr>
              <a:xfrm flipV="1">
                <a:off x="4416691" y="3555301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178052F-8815-4DDB-96B7-B3D5C165F418}"/>
                  </a:ext>
                </a:extLst>
              </p:cNvPr>
              <p:cNvSpPr/>
              <p:nvPr/>
            </p:nvSpPr>
            <p:spPr>
              <a:xfrm flipV="1">
                <a:off x="4632790" y="2133813"/>
                <a:ext cx="1255154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0" name="Rectangle 61">
                <a:extLst>
                  <a:ext uri="{FF2B5EF4-FFF2-40B4-BE49-F238E27FC236}">
                    <a16:creationId xmlns:a16="http://schemas.microsoft.com/office/drawing/2014/main" id="{81637906-B788-4606-9308-970346BED5B9}"/>
                  </a:ext>
                </a:extLst>
              </p:cNvPr>
              <p:cNvSpPr/>
              <p:nvPr/>
            </p:nvSpPr>
            <p:spPr>
              <a:xfrm rot="526105">
                <a:off x="3857273" y="-338727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2 w 307130"/>
                  <a:gd name="connsiteY1" fmla="*/ 15874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2" y="15874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88900" dir="2700000" algn="tl" rotWithShape="0">
                  <a:prstClr val="black">
                    <a:alpha val="4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1" name="Rectangle 61">
                <a:extLst>
                  <a:ext uri="{FF2B5EF4-FFF2-40B4-BE49-F238E27FC236}">
                    <a16:creationId xmlns:a16="http://schemas.microsoft.com/office/drawing/2014/main" id="{B0BA2485-9DF7-42CD-BF53-CB1578CCF0A9}"/>
                  </a:ext>
                </a:extLst>
              </p:cNvPr>
              <p:cNvSpPr/>
              <p:nvPr/>
            </p:nvSpPr>
            <p:spPr>
              <a:xfrm rot="21073895" flipH="1">
                <a:off x="7888976" y="-217703"/>
                <a:ext cx="307130" cy="7535453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13321 w 307130"/>
                  <a:gd name="connsiteY1" fmla="*/ 15875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13321" y="15875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lumOff val="2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lumOff val="2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F9904D7D-0EAC-421B-9F0D-BA7816B1B43A}"/>
                  </a:ext>
                </a:extLst>
              </p:cNvPr>
              <p:cNvSpPr/>
              <p:nvPr/>
            </p:nvSpPr>
            <p:spPr>
              <a:xfrm rot="10800000">
                <a:off x="6672750" y="2219017"/>
                <a:ext cx="1151787" cy="49377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0FB337A-FE54-40AB-9319-37B682164796}"/>
                  </a:ext>
                </a:extLst>
              </p:cNvPr>
              <p:cNvSpPr/>
              <p:nvPr/>
            </p:nvSpPr>
            <p:spPr>
              <a:xfrm rot="10800000">
                <a:off x="6403737" y="6156820"/>
                <a:ext cx="1151787" cy="165230"/>
              </a:xfrm>
              <a:custGeom>
                <a:avLst/>
                <a:gdLst>
                  <a:gd name="connsiteX0" fmla="*/ 0 w 527539"/>
                  <a:gd name="connsiteY0" fmla="*/ 46892 h 112974"/>
                  <a:gd name="connsiteX1" fmla="*/ 128954 w 527539"/>
                  <a:gd name="connsiteY1" fmla="*/ 23446 h 112974"/>
                  <a:gd name="connsiteX2" fmla="*/ 187569 w 527539"/>
                  <a:gd name="connsiteY2" fmla="*/ 11723 h 112974"/>
                  <a:gd name="connsiteX3" fmla="*/ 222739 w 527539"/>
                  <a:gd name="connsiteY3" fmla="*/ 0 h 112974"/>
                  <a:gd name="connsiteX4" fmla="*/ 410308 w 527539"/>
                  <a:gd name="connsiteY4" fmla="*/ 35169 h 112974"/>
                  <a:gd name="connsiteX5" fmla="*/ 457200 w 527539"/>
                  <a:gd name="connsiteY5" fmla="*/ 46892 h 112974"/>
                  <a:gd name="connsiteX6" fmla="*/ 527539 w 527539"/>
                  <a:gd name="connsiteY6" fmla="*/ 70338 h 112974"/>
                  <a:gd name="connsiteX7" fmla="*/ 492369 w 527539"/>
                  <a:gd name="connsiteY7" fmla="*/ 93784 h 112974"/>
                  <a:gd name="connsiteX8" fmla="*/ 175846 w 527539"/>
                  <a:gd name="connsiteY8" fmla="*/ 93784 h 112974"/>
                  <a:gd name="connsiteX9" fmla="*/ 82062 w 527539"/>
                  <a:gd name="connsiteY9" fmla="*/ 35169 h 11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7539" h="112974">
                    <a:moveTo>
                      <a:pt x="0" y="46892"/>
                    </a:moveTo>
                    <a:lnTo>
                      <a:pt x="128954" y="23446"/>
                    </a:lnTo>
                    <a:cubicBezTo>
                      <a:pt x="148538" y="19774"/>
                      <a:pt x="168239" y="16556"/>
                      <a:pt x="187569" y="11723"/>
                    </a:cubicBezTo>
                    <a:cubicBezTo>
                      <a:pt x="199557" y="8726"/>
                      <a:pt x="211016" y="3908"/>
                      <a:pt x="222739" y="0"/>
                    </a:cubicBezTo>
                    <a:cubicBezTo>
                      <a:pt x="459539" y="23680"/>
                      <a:pt x="242941" y="-6673"/>
                      <a:pt x="410308" y="35169"/>
                    </a:cubicBezTo>
                    <a:cubicBezTo>
                      <a:pt x="425939" y="39077"/>
                      <a:pt x="441768" y="42262"/>
                      <a:pt x="457200" y="46892"/>
                    </a:cubicBezTo>
                    <a:cubicBezTo>
                      <a:pt x="480872" y="53994"/>
                      <a:pt x="527539" y="70338"/>
                      <a:pt x="527539" y="70338"/>
                    </a:cubicBezTo>
                    <a:cubicBezTo>
                      <a:pt x="515816" y="78153"/>
                      <a:pt x="506358" y="92105"/>
                      <a:pt x="492369" y="93784"/>
                    </a:cubicBezTo>
                    <a:cubicBezTo>
                      <a:pt x="279275" y="119355"/>
                      <a:pt x="303864" y="119387"/>
                      <a:pt x="175846" y="93784"/>
                    </a:cubicBezTo>
                    <a:cubicBezTo>
                      <a:pt x="98238" y="42045"/>
                      <a:pt x="130712" y="59494"/>
                      <a:pt x="82062" y="35169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7" name="Cylinder 526">
              <a:extLst>
                <a:ext uri="{FF2B5EF4-FFF2-40B4-BE49-F238E27FC236}">
                  <a16:creationId xmlns:a16="http://schemas.microsoft.com/office/drawing/2014/main" id="{72F4D972-FA47-4DE3-8982-68503EBA0D62}"/>
                </a:ext>
              </a:extLst>
            </p:cNvPr>
            <p:cNvSpPr/>
            <p:nvPr/>
          </p:nvSpPr>
          <p:spPr>
            <a:xfrm rot="10800000" flipH="1" flipV="1">
              <a:off x="4012590" y="1819964"/>
              <a:ext cx="172194" cy="1418541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8" name="Cylinder 527">
              <a:extLst>
                <a:ext uri="{FF2B5EF4-FFF2-40B4-BE49-F238E27FC236}">
                  <a16:creationId xmlns:a16="http://schemas.microsoft.com/office/drawing/2014/main" id="{D00F521B-DCED-4504-9F94-DAECF997CBA0}"/>
                </a:ext>
              </a:extLst>
            </p:cNvPr>
            <p:cNvSpPr/>
            <p:nvPr/>
          </p:nvSpPr>
          <p:spPr>
            <a:xfrm>
              <a:off x="4337392" y="-637170"/>
              <a:ext cx="162000" cy="1425055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29" name="Trapezoid 528">
              <a:extLst>
                <a:ext uri="{FF2B5EF4-FFF2-40B4-BE49-F238E27FC236}">
                  <a16:creationId xmlns:a16="http://schemas.microsoft.com/office/drawing/2014/main" id="{8F16418C-222D-4CF2-98FD-C28139BA41E7}"/>
                </a:ext>
              </a:extLst>
            </p:cNvPr>
            <p:cNvSpPr/>
            <p:nvPr/>
          </p:nvSpPr>
          <p:spPr>
            <a:xfrm rot="158753">
              <a:off x="4277377" y="-257437"/>
              <a:ext cx="341448" cy="7607689"/>
            </a:xfrm>
            <a:prstGeom prst="trapezoid">
              <a:avLst>
                <a:gd name="adj" fmla="val 38106"/>
              </a:avLst>
            </a:prstGeom>
            <a:solidFill>
              <a:srgbClr val="000000">
                <a:alpha val="30000"/>
              </a:srgbClr>
            </a:solidFill>
            <a:ln>
              <a:noFill/>
            </a:ln>
            <a:effectLst>
              <a:outerShdw blurRad="203200" dist="50800" dir="5400000" algn="ctr" rotWithShape="0">
                <a:srgbClr val="000000">
                  <a:alpha val="51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0" name="Cylinder 529">
              <a:extLst>
                <a:ext uri="{FF2B5EF4-FFF2-40B4-BE49-F238E27FC236}">
                  <a16:creationId xmlns:a16="http://schemas.microsoft.com/office/drawing/2014/main" id="{2278CEB6-C8AB-4432-89EC-FE5F72FCB986}"/>
                </a:ext>
              </a:extLst>
            </p:cNvPr>
            <p:cNvSpPr/>
            <p:nvPr/>
          </p:nvSpPr>
          <p:spPr>
            <a:xfrm>
              <a:off x="3692518" y="3611827"/>
              <a:ext cx="223959" cy="2031059"/>
            </a:xfrm>
            <a:prstGeom prst="can">
              <a:avLst/>
            </a:prstGeom>
            <a:gradFill flip="none" rotWithShape="1">
              <a:gsLst>
                <a:gs pos="0">
                  <a:schemeClr val="tx1"/>
                </a:gs>
                <a:gs pos="77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76200" dist="12700" dir="2700000" sy="-23000" kx="-8004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531" name="Rectangle 61">
              <a:extLst>
                <a:ext uri="{FF2B5EF4-FFF2-40B4-BE49-F238E27FC236}">
                  <a16:creationId xmlns:a16="http://schemas.microsoft.com/office/drawing/2014/main" id="{E06DF3A7-C319-4BDA-8F6D-B48CE8502DA3}"/>
                </a:ext>
              </a:extLst>
            </p:cNvPr>
            <p:cNvSpPr/>
            <p:nvPr/>
          </p:nvSpPr>
          <p:spPr>
            <a:xfrm rot="488096" flipH="1">
              <a:off x="3677455" y="-688015"/>
              <a:ext cx="346851" cy="7862465"/>
            </a:xfrm>
            <a:custGeom>
              <a:avLst/>
              <a:gdLst>
                <a:gd name="connsiteX0" fmla="*/ 0 w 307130"/>
                <a:gd name="connsiteY0" fmla="*/ 0 h 7535453"/>
                <a:gd name="connsiteX1" fmla="*/ 307130 w 307130"/>
                <a:gd name="connsiteY1" fmla="*/ 0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0 h 7535453"/>
                <a:gd name="connsiteX1" fmla="*/ 168092 w 307130"/>
                <a:gd name="connsiteY1" fmla="*/ 7427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  <a:gd name="connsiteX0" fmla="*/ 0 w 307130"/>
                <a:gd name="connsiteY0" fmla="*/ 2275 h 7537728"/>
                <a:gd name="connsiteX1" fmla="*/ 129534 w 307130"/>
                <a:gd name="connsiteY1" fmla="*/ 0 h 7537728"/>
                <a:gd name="connsiteX2" fmla="*/ 307130 w 307130"/>
                <a:gd name="connsiteY2" fmla="*/ 7537728 h 7537728"/>
                <a:gd name="connsiteX3" fmla="*/ 0 w 307130"/>
                <a:gd name="connsiteY3" fmla="*/ 7537728 h 7537728"/>
                <a:gd name="connsiteX4" fmla="*/ 0 w 307130"/>
                <a:gd name="connsiteY4" fmla="*/ 2275 h 7537728"/>
                <a:gd name="connsiteX0" fmla="*/ 0 w 307130"/>
                <a:gd name="connsiteY0" fmla="*/ 0 h 7535453"/>
                <a:gd name="connsiteX1" fmla="*/ 165583 w 307130"/>
                <a:gd name="connsiteY1" fmla="*/ 5876 h 7535453"/>
                <a:gd name="connsiteX2" fmla="*/ 307130 w 307130"/>
                <a:gd name="connsiteY2" fmla="*/ 7535453 h 7535453"/>
                <a:gd name="connsiteX3" fmla="*/ 0 w 307130"/>
                <a:gd name="connsiteY3" fmla="*/ 7535453 h 7535453"/>
                <a:gd name="connsiteX4" fmla="*/ 0 w 307130"/>
                <a:gd name="connsiteY4" fmla="*/ 0 h 753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30" h="7535453">
                  <a:moveTo>
                    <a:pt x="0" y="0"/>
                  </a:moveTo>
                  <a:lnTo>
                    <a:pt x="165583" y="5876"/>
                  </a:lnTo>
                  <a:lnTo>
                    <a:pt x="307130" y="7535453"/>
                  </a:lnTo>
                  <a:lnTo>
                    <a:pt x="0" y="753545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18000">
                  <a:schemeClr val="tx1">
                    <a:lumMod val="65000"/>
                    <a:lumOff val="35000"/>
                  </a:schemeClr>
                </a:gs>
                <a:gs pos="81000">
                  <a:schemeClr val="tx1">
                    <a:lumMod val="95000"/>
                    <a:lumOff val="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03F11B5-FC58-4D02-A261-315C3A15367A}"/>
                </a:ext>
              </a:extLst>
            </p:cNvPr>
            <p:cNvGrpSpPr/>
            <p:nvPr/>
          </p:nvGrpSpPr>
          <p:grpSpPr>
            <a:xfrm flipH="1">
              <a:off x="7904101" y="-692727"/>
              <a:ext cx="821937" cy="7862465"/>
              <a:chOff x="3788138" y="-568466"/>
              <a:chExt cx="821937" cy="7746297"/>
            </a:xfrm>
          </p:grpSpPr>
          <p:sp>
            <p:nvSpPr>
              <p:cNvPr id="533" name="Cylinder 532">
                <a:extLst>
                  <a:ext uri="{FF2B5EF4-FFF2-40B4-BE49-F238E27FC236}">
                    <a16:creationId xmlns:a16="http://schemas.microsoft.com/office/drawing/2014/main" id="{910AEDEC-89CF-4DCD-AFE8-3BE6AF53BED1}"/>
                  </a:ext>
                </a:extLst>
              </p:cNvPr>
              <p:cNvSpPr/>
              <p:nvPr/>
            </p:nvSpPr>
            <p:spPr>
              <a:xfrm rot="10800000" flipH="1" flipV="1">
                <a:off x="4123273" y="1902458"/>
                <a:ext cx="172194" cy="1397582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4" name="Cylinder 533">
                <a:extLst>
                  <a:ext uri="{FF2B5EF4-FFF2-40B4-BE49-F238E27FC236}">
                    <a16:creationId xmlns:a16="http://schemas.microsoft.com/office/drawing/2014/main" id="{79F88718-3533-42F0-829A-6F53CDA15A34}"/>
                  </a:ext>
                </a:extLst>
              </p:cNvPr>
              <p:cNvSpPr/>
              <p:nvPr/>
            </p:nvSpPr>
            <p:spPr>
              <a:xfrm>
                <a:off x="4448075" y="-518372"/>
                <a:ext cx="162000" cy="140400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5" name="Cylinder 534">
                <a:extLst>
                  <a:ext uri="{FF2B5EF4-FFF2-40B4-BE49-F238E27FC236}">
                    <a16:creationId xmlns:a16="http://schemas.microsoft.com/office/drawing/2014/main" id="{84B45973-465C-4922-8756-7975EC9E68C4}"/>
                  </a:ext>
                </a:extLst>
              </p:cNvPr>
              <p:cNvSpPr/>
              <p:nvPr/>
            </p:nvSpPr>
            <p:spPr>
              <a:xfrm>
                <a:off x="3803201" y="3667846"/>
                <a:ext cx="223959" cy="2001050"/>
              </a:xfrm>
              <a:prstGeom prst="can">
                <a:avLst/>
              </a:prstGeom>
              <a:gradFill flip="none" rotWithShape="1">
                <a:gsLst>
                  <a:gs pos="0">
                    <a:schemeClr val="tx1"/>
                  </a:gs>
                  <a:gs pos="7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76200" dist="12700" dir="2700000" sy="-23000" kx="-8004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536" name="Rectangle 61">
                <a:extLst>
                  <a:ext uri="{FF2B5EF4-FFF2-40B4-BE49-F238E27FC236}">
                    <a16:creationId xmlns:a16="http://schemas.microsoft.com/office/drawing/2014/main" id="{37EE5D54-600D-46D0-83F8-317B6C7FA1A7}"/>
                  </a:ext>
                </a:extLst>
              </p:cNvPr>
              <p:cNvSpPr/>
              <p:nvPr/>
            </p:nvSpPr>
            <p:spPr>
              <a:xfrm rot="488096" flipH="1">
                <a:off x="3788138" y="-568466"/>
                <a:ext cx="346851" cy="7746297"/>
              </a:xfrm>
              <a:custGeom>
                <a:avLst/>
                <a:gdLst>
                  <a:gd name="connsiteX0" fmla="*/ 0 w 307130"/>
                  <a:gd name="connsiteY0" fmla="*/ 0 h 7535453"/>
                  <a:gd name="connsiteX1" fmla="*/ 307130 w 307130"/>
                  <a:gd name="connsiteY1" fmla="*/ 0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0 h 7535453"/>
                  <a:gd name="connsiteX1" fmla="*/ 168092 w 307130"/>
                  <a:gd name="connsiteY1" fmla="*/ 7427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  <a:gd name="connsiteX0" fmla="*/ 0 w 307130"/>
                  <a:gd name="connsiteY0" fmla="*/ 2275 h 7537728"/>
                  <a:gd name="connsiteX1" fmla="*/ 129534 w 307130"/>
                  <a:gd name="connsiteY1" fmla="*/ 0 h 7537728"/>
                  <a:gd name="connsiteX2" fmla="*/ 307130 w 307130"/>
                  <a:gd name="connsiteY2" fmla="*/ 7537728 h 7537728"/>
                  <a:gd name="connsiteX3" fmla="*/ 0 w 307130"/>
                  <a:gd name="connsiteY3" fmla="*/ 7537728 h 7537728"/>
                  <a:gd name="connsiteX4" fmla="*/ 0 w 307130"/>
                  <a:gd name="connsiteY4" fmla="*/ 2275 h 7537728"/>
                  <a:gd name="connsiteX0" fmla="*/ 0 w 307130"/>
                  <a:gd name="connsiteY0" fmla="*/ 0 h 7535453"/>
                  <a:gd name="connsiteX1" fmla="*/ 165583 w 307130"/>
                  <a:gd name="connsiteY1" fmla="*/ 5876 h 7535453"/>
                  <a:gd name="connsiteX2" fmla="*/ 307130 w 307130"/>
                  <a:gd name="connsiteY2" fmla="*/ 7535453 h 7535453"/>
                  <a:gd name="connsiteX3" fmla="*/ 0 w 307130"/>
                  <a:gd name="connsiteY3" fmla="*/ 7535453 h 7535453"/>
                  <a:gd name="connsiteX4" fmla="*/ 0 w 307130"/>
                  <a:gd name="connsiteY4" fmla="*/ 0 h 753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130" h="7535453">
                    <a:moveTo>
                      <a:pt x="0" y="0"/>
                    </a:moveTo>
                    <a:lnTo>
                      <a:pt x="165583" y="5876"/>
                    </a:lnTo>
                    <a:lnTo>
                      <a:pt x="307130" y="7535453"/>
                    </a:lnTo>
                    <a:lnTo>
                      <a:pt x="0" y="753545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252525"/>
                  </a:gs>
                  <a:gs pos="85000">
                    <a:schemeClr val="tx1">
                      <a:lumMod val="65000"/>
                      <a:lumOff val="35000"/>
                    </a:schemeClr>
                  </a:gs>
                  <a:gs pos="37000">
                    <a:schemeClr val="tx1">
                      <a:lumMod val="95000"/>
                      <a:lumOff val="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rgbClr val="000000"/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19499E15-D7F2-4D68-A85B-2A69A2A86699}"/>
              </a:ext>
            </a:extLst>
          </p:cNvPr>
          <p:cNvGrpSpPr/>
          <p:nvPr/>
        </p:nvGrpSpPr>
        <p:grpSpPr>
          <a:xfrm>
            <a:off x="3413429" y="4937450"/>
            <a:ext cx="5550779" cy="740045"/>
            <a:chOff x="3313211" y="5504640"/>
            <a:chExt cx="5721586" cy="740045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766912A1-0D64-4B8F-86BB-96666DC823E8}"/>
                </a:ext>
              </a:extLst>
            </p:cNvPr>
            <p:cNvGrpSpPr/>
            <p:nvPr/>
          </p:nvGrpSpPr>
          <p:grpSpPr>
            <a:xfrm>
              <a:off x="3313211" y="5504640"/>
              <a:ext cx="353212" cy="185486"/>
              <a:chOff x="3313211" y="5504640"/>
              <a:chExt cx="353212" cy="185486"/>
            </a:xfrm>
          </p:grpSpPr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75C70787-F1BB-47BF-9100-1CB7E81EA70A}"/>
                  </a:ext>
                </a:extLst>
              </p:cNvPr>
              <p:cNvSpPr/>
              <p:nvPr/>
            </p:nvSpPr>
            <p:spPr>
              <a:xfrm>
                <a:off x="3313211" y="5504640"/>
                <a:ext cx="353212" cy="161497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F7CA9A4-D8C1-4B4F-BBD0-38755CB070A4}"/>
                  </a:ext>
                </a:extLst>
              </p:cNvPr>
              <p:cNvSpPr/>
              <p:nvPr/>
            </p:nvSpPr>
            <p:spPr>
              <a:xfrm>
                <a:off x="3370255" y="5527937"/>
                <a:ext cx="258921" cy="16218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554BBBA2-5790-4B4B-9DC9-FEEA1B9C5D70}"/>
                </a:ext>
              </a:extLst>
            </p:cNvPr>
            <p:cNvGrpSpPr/>
            <p:nvPr/>
          </p:nvGrpSpPr>
          <p:grpSpPr>
            <a:xfrm flipH="1">
              <a:off x="8682995" y="5538695"/>
              <a:ext cx="351802" cy="239973"/>
              <a:chOff x="3349806" y="5496762"/>
              <a:chExt cx="316616" cy="205834"/>
            </a:xfrm>
          </p:grpSpPr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28A3B53-74BF-4FB6-AC71-D3550AB1BF85}"/>
                  </a:ext>
                </a:extLst>
              </p:cNvPr>
              <p:cNvSpPr/>
              <p:nvPr/>
            </p:nvSpPr>
            <p:spPr>
              <a:xfrm>
                <a:off x="3349806" y="5496762"/>
                <a:ext cx="316616" cy="16031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04D1C92-98B2-4B98-9F2D-C952910498DD}"/>
                  </a:ext>
                </a:extLst>
              </p:cNvPr>
              <p:cNvSpPr/>
              <p:nvPr/>
            </p:nvSpPr>
            <p:spPr>
              <a:xfrm>
                <a:off x="3392342" y="5527937"/>
                <a:ext cx="236835" cy="174659"/>
              </a:xfrm>
              <a:custGeom>
                <a:avLst/>
                <a:gdLst>
                  <a:gd name="connsiteX0" fmla="*/ 34183 w 307925"/>
                  <a:gd name="connsiteY0" fmla="*/ 85458 h 171192"/>
                  <a:gd name="connsiteX1" fmla="*/ 102550 w 307925"/>
                  <a:gd name="connsiteY1" fmla="*/ 34183 h 171192"/>
                  <a:gd name="connsiteX2" fmla="*/ 128187 w 307925"/>
                  <a:gd name="connsiteY2" fmla="*/ 17091 h 171192"/>
                  <a:gd name="connsiteX3" fmla="*/ 179462 w 307925"/>
                  <a:gd name="connsiteY3" fmla="*/ 0 h 171192"/>
                  <a:gd name="connsiteX4" fmla="*/ 264920 w 307925"/>
                  <a:gd name="connsiteY4" fmla="*/ 68366 h 171192"/>
                  <a:gd name="connsiteX5" fmla="*/ 282011 w 307925"/>
                  <a:gd name="connsiteY5" fmla="*/ 94004 h 171192"/>
                  <a:gd name="connsiteX6" fmla="*/ 299103 w 307925"/>
                  <a:gd name="connsiteY6" fmla="*/ 145278 h 171192"/>
                  <a:gd name="connsiteX7" fmla="*/ 282011 w 307925"/>
                  <a:gd name="connsiteY7" fmla="*/ 162370 h 171192"/>
                  <a:gd name="connsiteX8" fmla="*/ 273466 w 307925"/>
                  <a:gd name="connsiteY8" fmla="*/ 136733 h 171192"/>
                  <a:gd name="connsiteX9" fmla="*/ 247828 w 307925"/>
                  <a:gd name="connsiteY9" fmla="*/ 128187 h 171192"/>
                  <a:gd name="connsiteX10" fmla="*/ 196553 w 307925"/>
                  <a:gd name="connsiteY10" fmla="*/ 94004 h 171192"/>
                  <a:gd name="connsiteX11" fmla="*/ 170916 w 307925"/>
                  <a:gd name="connsiteY11" fmla="*/ 76912 h 171192"/>
                  <a:gd name="connsiteX12" fmla="*/ 51275 w 307925"/>
                  <a:gd name="connsiteY12" fmla="*/ 85458 h 171192"/>
                  <a:gd name="connsiteX13" fmla="*/ 25638 w 307925"/>
                  <a:gd name="connsiteY13" fmla="*/ 94004 h 171192"/>
                  <a:gd name="connsiteX14" fmla="*/ 0 w 307925"/>
                  <a:gd name="connsiteY14" fmla="*/ 145278 h 17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925" h="171192">
                    <a:moveTo>
                      <a:pt x="34183" y="85458"/>
                    </a:moveTo>
                    <a:cubicBezTo>
                      <a:pt x="116636" y="3005"/>
                      <a:pt x="42886" y="64015"/>
                      <a:pt x="102550" y="34183"/>
                    </a:cubicBezTo>
                    <a:cubicBezTo>
                      <a:pt x="111736" y="29590"/>
                      <a:pt x="118801" y="21262"/>
                      <a:pt x="128187" y="17091"/>
                    </a:cubicBezTo>
                    <a:cubicBezTo>
                      <a:pt x="144650" y="9774"/>
                      <a:pt x="179462" y="0"/>
                      <a:pt x="179462" y="0"/>
                    </a:cubicBezTo>
                    <a:cubicBezTo>
                      <a:pt x="250224" y="23586"/>
                      <a:pt x="220744" y="2101"/>
                      <a:pt x="264920" y="68366"/>
                    </a:cubicBezTo>
                    <a:cubicBezTo>
                      <a:pt x="270617" y="76912"/>
                      <a:pt x="278763" y="84260"/>
                      <a:pt x="282011" y="94004"/>
                    </a:cubicBezTo>
                    <a:lnTo>
                      <a:pt x="299103" y="145278"/>
                    </a:lnTo>
                    <a:cubicBezTo>
                      <a:pt x="310498" y="179462"/>
                      <a:pt x="316195" y="173765"/>
                      <a:pt x="282011" y="162370"/>
                    </a:cubicBezTo>
                    <a:cubicBezTo>
                      <a:pt x="279163" y="153824"/>
                      <a:pt x="279836" y="143103"/>
                      <a:pt x="273466" y="136733"/>
                    </a:cubicBezTo>
                    <a:cubicBezTo>
                      <a:pt x="267096" y="130363"/>
                      <a:pt x="255703" y="132562"/>
                      <a:pt x="247828" y="128187"/>
                    </a:cubicBezTo>
                    <a:cubicBezTo>
                      <a:pt x="229871" y="118211"/>
                      <a:pt x="213645" y="105398"/>
                      <a:pt x="196553" y="94004"/>
                    </a:cubicBezTo>
                    <a:lnTo>
                      <a:pt x="170916" y="76912"/>
                    </a:lnTo>
                    <a:cubicBezTo>
                      <a:pt x="131036" y="79761"/>
                      <a:pt x="90983" y="80786"/>
                      <a:pt x="51275" y="85458"/>
                    </a:cubicBezTo>
                    <a:cubicBezTo>
                      <a:pt x="42329" y="86511"/>
                      <a:pt x="30874" y="86674"/>
                      <a:pt x="25638" y="94004"/>
                    </a:cubicBezTo>
                    <a:cubicBezTo>
                      <a:pt x="-12917" y="147980"/>
                      <a:pt x="29813" y="145278"/>
                      <a:pt x="0" y="145278"/>
                    </a:cubicBezTo>
                  </a:path>
                </a:pathLst>
              </a:custGeom>
              <a:noFill/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6515E5A-B8A4-44E8-B4F8-E71813268484}"/>
                </a:ext>
              </a:extLst>
            </p:cNvPr>
            <p:cNvSpPr/>
            <p:nvPr/>
          </p:nvSpPr>
          <p:spPr>
            <a:xfrm>
              <a:off x="3597779" y="5674407"/>
              <a:ext cx="5136023" cy="570278"/>
            </a:xfrm>
            <a:custGeom>
              <a:avLst/>
              <a:gdLst>
                <a:gd name="connsiteX0" fmla="*/ 5136023 w 5136023"/>
                <a:gd name="connsiteY0" fmla="*/ 42729 h 570278"/>
                <a:gd name="connsiteX1" fmla="*/ 3042303 w 5136023"/>
                <a:gd name="connsiteY1" fmla="*/ 521294 h 570278"/>
                <a:gd name="connsiteX2" fmla="*/ 1546789 w 5136023"/>
                <a:gd name="connsiteY2" fmla="*/ 495657 h 570278"/>
                <a:gd name="connsiteX3" fmla="*/ 0 w 5136023"/>
                <a:gd name="connsiteY3" fmla="*/ 0 h 570278"/>
                <a:gd name="connsiteX4" fmla="*/ 0 w 5136023"/>
                <a:gd name="connsiteY4" fmla="*/ 0 h 5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6023" h="570278">
                  <a:moveTo>
                    <a:pt x="5136023" y="42729"/>
                  </a:moveTo>
                  <a:cubicBezTo>
                    <a:pt x="4388266" y="244267"/>
                    <a:pt x="3640509" y="445806"/>
                    <a:pt x="3042303" y="521294"/>
                  </a:cubicBezTo>
                  <a:cubicBezTo>
                    <a:pt x="2444097" y="596782"/>
                    <a:pt x="2053839" y="582539"/>
                    <a:pt x="1546789" y="495657"/>
                  </a:cubicBezTo>
                  <a:cubicBezTo>
                    <a:pt x="1039739" y="408775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0" name="THROW Picture 9">
            <a:extLst>
              <a:ext uri="{FF2B5EF4-FFF2-40B4-BE49-F238E27FC236}">
                <a16:creationId xmlns:a16="http://schemas.microsoft.com/office/drawing/2014/main" id="{809477A6-45B6-4040-A865-147E9F865B84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36778" y="5304971"/>
            <a:ext cx="1153188" cy="1322947"/>
          </a:xfrm>
          <a:prstGeom prst="rect">
            <a:avLst/>
          </a:prstGeom>
        </p:spPr>
      </p:pic>
      <p:pic>
        <p:nvPicPr>
          <p:cNvPr id="24" name="Picture 23">
            <a:hlinkClick r:id="rId38" action="ppaction://hlinksldjump"/>
            <a:extLst>
              <a:ext uri="{FF2B5EF4-FFF2-40B4-BE49-F238E27FC236}">
                <a16:creationId xmlns:a16="http://schemas.microsoft.com/office/drawing/2014/main" id="{2178D478-014D-4D0C-9796-913C857A92B3}"/>
              </a:ext>
            </a:extLst>
          </p:cNvPr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 rot="171452">
            <a:off x="6835133" y="5280468"/>
            <a:ext cx="1377815" cy="1359526"/>
          </a:xfrm>
          <a:prstGeom prst="rect">
            <a:avLst/>
          </a:prstGeom>
        </p:spPr>
      </p:pic>
      <p:pic>
        <p:nvPicPr>
          <p:cNvPr id="436" name="Picture 435">
            <a:extLst>
              <a:ext uri="{FF2B5EF4-FFF2-40B4-BE49-F238E27FC236}">
                <a16:creationId xmlns:a16="http://schemas.microsoft.com/office/drawing/2014/main" id="{8A92539D-5D9F-4FBF-898F-B003B0C5BEBE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4825633" y="20530"/>
            <a:ext cx="2901948" cy="320954"/>
          </a:xfrm>
          <a:prstGeom prst="rect">
            <a:avLst/>
          </a:prstGeom>
        </p:spPr>
      </p:pic>
      <p:sp>
        <p:nvSpPr>
          <p:cNvPr id="424" name="Flowchart: Stored Data 423">
            <a:extLst>
              <a:ext uri="{FF2B5EF4-FFF2-40B4-BE49-F238E27FC236}">
                <a16:creationId xmlns:a16="http://schemas.microsoft.com/office/drawing/2014/main" id="{8945773B-030C-45D1-ACBD-8DA39FED5753}"/>
              </a:ext>
            </a:extLst>
          </p:cNvPr>
          <p:cNvSpPr>
            <a:spLocks/>
          </p:cNvSpPr>
          <p:nvPr/>
        </p:nvSpPr>
        <p:spPr>
          <a:xfrm rot="6068141">
            <a:off x="3604950" y="446253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425" name="Flowchart: Stored Data 424">
            <a:extLst>
              <a:ext uri="{FF2B5EF4-FFF2-40B4-BE49-F238E27FC236}">
                <a16:creationId xmlns:a16="http://schemas.microsoft.com/office/drawing/2014/main" id="{C8B9DEE0-57B3-4EB9-BEB8-B34F19A77450}"/>
              </a:ext>
            </a:extLst>
          </p:cNvPr>
          <p:cNvSpPr>
            <a:spLocks/>
          </p:cNvSpPr>
          <p:nvPr/>
        </p:nvSpPr>
        <p:spPr>
          <a:xfrm rot="4954906">
            <a:off x="8649175" y="4457656"/>
            <a:ext cx="141061" cy="312841"/>
          </a:xfrm>
          <a:prstGeom prst="flowChartOnlineStorage">
            <a:avLst/>
          </a:prstGeom>
          <a:gradFill>
            <a:gsLst>
              <a:gs pos="95000">
                <a:srgbClr val="182B4C"/>
              </a:gs>
              <a:gs pos="50000">
                <a:schemeClr val="accent1">
                  <a:lumMod val="75000"/>
                </a:schemeClr>
              </a:gs>
              <a:gs pos="3000">
                <a:srgbClr val="4472C4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lowchart: Stored Data 425">
            <a:extLst>
              <a:ext uri="{FF2B5EF4-FFF2-40B4-BE49-F238E27FC236}">
                <a16:creationId xmlns:a16="http://schemas.microsoft.com/office/drawing/2014/main" id="{FC0E1CD4-9B3F-4E07-8657-1CBF01B65EDE}"/>
              </a:ext>
            </a:extLst>
          </p:cNvPr>
          <p:cNvSpPr>
            <a:spLocks/>
          </p:cNvSpPr>
          <p:nvPr/>
        </p:nvSpPr>
        <p:spPr>
          <a:xfrm rot="5799601">
            <a:off x="3798543" y="3270993"/>
            <a:ext cx="128522" cy="278723"/>
          </a:xfrm>
          <a:prstGeom prst="flowChartOnlineStorage">
            <a:avLst/>
          </a:prstGeom>
          <a:gradFill flip="none" rotWithShape="1">
            <a:gsLst>
              <a:gs pos="9500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3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Flowchart: Stored Data 426">
            <a:extLst>
              <a:ext uri="{FF2B5EF4-FFF2-40B4-BE49-F238E27FC236}">
                <a16:creationId xmlns:a16="http://schemas.microsoft.com/office/drawing/2014/main" id="{AE90BC2B-5C3C-457A-8204-AB5871E23C58}"/>
              </a:ext>
            </a:extLst>
          </p:cNvPr>
          <p:cNvSpPr>
            <a:spLocks/>
          </p:cNvSpPr>
          <p:nvPr/>
        </p:nvSpPr>
        <p:spPr>
          <a:xfrm rot="15800399" flipH="1">
            <a:off x="8487382" y="3358485"/>
            <a:ext cx="128522" cy="278723"/>
          </a:xfrm>
          <a:prstGeom prst="flowChartOnlineStorage">
            <a:avLst/>
          </a:prstGeom>
          <a:gradFill flip="none" rotWithShape="1">
            <a:gsLst>
              <a:gs pos="0">
                <a:srgbClr val="760000"/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8" name="Flowchart: Stored Data 427">
            <a:extLst>
              <a:ext uri="{FF2B5EF4-FFF2-40B4-BE49-F238E27FC236}">
                <a16:creationId xmlns:a16="http://schemas.microsoft.com/office/drawing/2014/main" id="{C608F707-AAF8-4C42-90C6-6BC6F977B6AD}"/>
              </a:ext>
            </a:extLst>
          </p:cNvPr>
          <p:cNvSpPr>
            <a:spLocks/>
          </p:cNvSpPr>
          <p:nvPr/>
        </p:nvSpPr>
        <p:spPr>
          <a:xfrm rot="5799601">
            <a:off x="4004277" y="2030956"/>
            <a:ext cx="109499" cy="231461"/>
          </a:xfrm>
          <a:prstGeom prst="flowChartOnlineStorage">
            <a:avLst/>
          </a:prstGeom>
          <a:gradFill flip="none" rotWithShape="1">
            <a:gsLst>
              <a:gs pos="9500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2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9" name="Flowchart: Stored Data 428">
            <a:extLst>
              <a:ext uri="{FF2B5EF4-FFF2-40B4-BE49-F238E27FC236}">
                <a16:creationId xmlns:a16="http://schemas.microsoft.com/office/drawing/2014/main" id="{EB45EB64-47D1-4542-B8D1-AEB505DE9A95}"/>
              </a:ext>
            </a:extLst>
          </p:cNvPr>
          <p:cNvSpPr>
            <a:spLocks/>
          </p:cNvSpPr>
          <p:nvPr/>
        </p:nvSpPr>
        <p:spPr>
          <a:xfrm rot="15800399" flipH="1">
            <a:off x="8281039" y="2054331"/>
            <a:ext cx="122771" cy="262518"/>
          </a:xfrm>
          <a:prstGeom prst="flowChartOnlineStorage">
            <a:avLst/>
          </a:prstGeom>
          <a:gradFill flip="none" rotWithShape="1">
            <a:gsLst>
              <a:gs pos="0">
                <a:schemeClr val="accent4">
                  <a:lumMod val="50000"/>
                </a:scheme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0" name="Oval 429">
            <a:extLst>
              <a:ext uri="{FF2B5EF4-FFF2-40B4-BE49-F238E27FC236}">
                <a16:creationId xmlns:a16="http://schemas.microsoft.com/office/drawing/2014/main" id="{F54781F7-D071-4318-931C-7EFCA5A49A7D}"/>
              </a:ext>
            </a:extLst>
          </p:cNvPr>
          <p:cNvSpPr/>
          <p:nvPr/>
        </p:nvSpPr>
        <p:spPr>
          <a:xfrm>
            <a:off x="8707887" y="613408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1" name="TOP STICK Freeform: Shape 580">
            <a:extLst>
              <a:ext uri="{FF2B5EF4-FFF2-40B4-BE49-F238E27FC236}">
                <a16:creationId xmlns:a16="http://schemas.microsoft.com/office/drawing/2014/main" id="{D1AAAD1B-C8A3-439E-889A-47B88B62E6FF}"/>
              </a:ext>
            </a:extLst>
          </p:cNvPr>
          <p:cNvSpPr/>
          <p:nvPr/>
        </p:nvSpPr>
        <p:spPr>
          <a:xfrm rot="3188809">
            <a:off x="4802794" y="1362666"/>
            <a:ext cx="421859" cy="542607"/>
          </a:xfrm>
          <a:custGeom>
            <a:avLst/>
            <a:gdLst>
              <a:gd name="connsiteX0" fmla="*/ 665018 w 721920"/>
              <a:gd name="connsiteY0" fmla="*/ 0 h 926935"/>
              <a:gd name="connsiteX1" fmla="*/ 595746 w 721920"/>
              <a:gd name="connsiteY1" fmla="*/ 27709 h 926935"/>
              <a:gd name="connsiteX2" fmla="*/ 540327 w 721920"/>
              <a:gd name="connsiteY2" fmla="*/ 83128 h 926935"/>
              <a:gd name="connsiteX3" fmla="*/ 498764 w 721920"/>
              <a:gd name="connsiteY3" fmla="*/ 124691 h 926935"/>
              <a:gd name="connsiteX4" fmla="*/ 471055 w 721920"/>
              <a:gd name="connsiteY4" fmla="*/ 166255 h 926935"/>
              <a:gd name="connsiteX5" fmla="*/ 429491 w 721920"/>
              <a:gd name="connsiteY5" fmla="*/ 180109 h 926935"/>
              <a:gd name="connsiteX6" fmla="*/ 387927 w 721920"/>
              <a:gd name="connsiteY6" fmla="*/ 166255 h 926935"/>
              <a:gd name="connsiteX7" fmla="*/ 374073 w 721920"/>
              <a:gd name="connsiteY7" fmla="*/ 249382 h 926935"/>
              <a:gd name="connsiteX8" fmla="*/ 318655 w 721920"/>
              <a:gd name="connsiteY8" fmla="*/ 332509 h 926935"/>
              <a:gd name="connsiteX9" fmla="*/ 263236 w 721920"/>
              <a:gd name="connsiteY9" fmla="*/ 401782 h 926935"/>
              <a:gd name="connsiteX10" fmla="*/ 235527 w 721920"/>
              <a:gd name="connsiteY10" fmla="*/ 443346 h 926935"/>
              <a:gd name="connsiteX11" fmla="*/ 193964 w 721920"/>
              <a:gd name="connsiteY11" fmla="*/ 471055 h 926935"/>
              <a:gd name="connsiteX12" fmla="*/ 180109 w 721920"/>
              <a:gd name="connsiteY12" fmla="*/ 512618 h 926935"/>
              <a:gd name="connsiteX13" fmla="*/ 138546 w 721920"/>
              <a:gd name="connsiteY13" fmla="*/ 540328 h 926935"/>
              <a:gd name="connsiteX14" fmla="*/ 69273 w 721920"/>
              <a:gd name="connsiteY14" fmla="*/ 581891 h 926935"/>
              <a:gd name="connsiteX15" fmla="*/ 41564 w 721920"/>
              <a:gd name="connsiteY15" fmla="*/ 665018 h 926935"/>
              <a:gd name="connsiteX16" fmla="*/ 13855 w 721920"/>
              <a:gd name="connsiteY16" fmla="*/ 831273 h 926935"/>
              <a:gd name="connsiteX17" fmla="*/ 0 w 721920"/>
              <a:gd name="connsiteY17" fmla="*/ 872837 h 926935"/>
              <a:gd name="connsiteX18" fmla="*/ 96982 w 721920"/>
              <a:gd name="connsiteY18" fmla="*/ 900546 h 926935"/>
              <a:gd name="connsiteX19" fmla="*/ 110836 w 721920"/>
              <a:gd name="connsiteY19" fmla="*/ 858982 h 926935"/>
              <a:gd name="connsiteX20" fmla="*/ 124691 w 721920"/>
              <a:gd name="connsiteY20" fmla="*/ 775855 h 926935"/>
              <a:gd name="connsiteX21" fmla="*/ 166255 w 721920"/>
              <a:gd name="connsiteY21" fmla="*/ 692728 h 926935"/>
              <a:gd name="connsiteX22" fmla="*/ 193964 w 721920"/>
              <a:gd name="connsiteY22" fmla="*/ 665018 h 926935"/>
              <a:gd name="connsiteX23" fmla="*/ 221673 w 721920"/>
              <a:gd name="connsiteY23" fmla="*/ 623455 h 926935"/>
              <a:gd name="connsiteX24" fmla="*/ 263236 w 721920"/>
              <a:gd name="connsiteY24" fmla="*/ 595746 h 926935"/>
              <a:gd name="connsiteX25" fmla="*/ 346364 w 721920"/>
              <a:gd name="connsiteY25" fmla="*/ 568037 h 926935"/>
              <a:gd name="connsiteX26" fmla="*/ 360218 w 721920"/>
              <a:gd name="connsiteY26" fmla="*/ 526473 h 926935"/>
              <a:gd name="connsiteX27" fmla="*/ 387927 w 721920"/>
              <a:gd name="connsiteY27" fmla="*/ 429491 h 926935"/>
              <a:gd name="connsiteX28" fmla="*/ 443346 w 721920"/>
              <a:gd name="connsiteY28" fmla="*/ 360218 h 926935"/>
              <a:gd name="connsiteX29" fmla="*/ 484909 w 721920"/>
              <a:gd name="connsiteY29" fmla="*/ 332509 h 926935"/>
              <a:gd name="connsiteX30" fmla="*/ 554182 w 721920"/>
              <a:gd name="connsiteY30" fmla="*/ 263237 h 926935"/>
              <a:gd name="connsiteX31" fmla="*/ 581891 w 721920"/>
              <a:gd name="connsiteY31" fmla="*/ 221673 h 926935"/>
              <a:gd name="connsiteX32" fmla="*/ 665018 w 721920"/>
              <a:gd name="connsiteY32" fmla="*/ 152400 h 926935"/>
              <a:gd name="connsiteX33" fmla="*/ 706582 w 721920"/>
              <a:gd name="connsiteY33" fmla="*/ 27709 h 926935"/>
              <a:gd name="connsiteX34" fmla="*/ 665018 w 721920"/>
              <a:gd name="connsiteY34" fmla="*/ 0 h 9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1920" h="926935">
                <a:moveTo>
                  <a:pt x="665018" y="0"/>
                </a:moveTo>
                <a:cubicBezTo>
                  <a:pt x="646545" y="0"/>
                  <a:pt x="616439" y="13914"/>
                  <a:pt x="595746" y="27709"/>
                </a:cubicBezTo>
                <a:cubicBezTo>
                  <a:pt x="574009" y="42200"/>
                  <a:pt x="558800" y="64655"/>
                  <a:pt x="540327" y="83128"/>
                </a:cubicBezTo>
                <a:cubicBezTo>
                  <a:pt x="526473" y="96982"/>
                  <a:pt x="509632" y="108389"/>
                  <a:pt x="498764" y="124691"/>
                </a:cubicBezTo>
                <a:cubicBezTo>
                  <a:pt x="489528" y="138546"/>
                  <a:pt x="484057" y="155853"/>
                  <a:pt x="471055" y="166255"/>
                </a:cubicBezTo>
                <a:cubicBezTo>
                  <a:pt x="459651" y="175378"/>
                  <a:pt x="443346" y="175491"/>
                  <a:pt x="429491" y="180109"/>
                </a:cubicBezTo>
                <a:cubicBezTo>
                  <a:pt x="415636" y="175491"/>
                  <a:pt x="397050" y="154851"/>
                  <a:pt x="387927" y="166255"/>
                </a:cubicBezTo>
                <a:cubicBezTo>
                  <a:pt x="370379" y="188191"/>
                  <a:pt x="384877" y="223452"/>
                  <a:pt x="374073" y="249382"/>
                </a:cubicBezTo>
                <a:cubicBezTo>
                  <a:pt x="361265" y="280122"/>
                  <a:pt x="337128" y="304800"/>
                  <a:pt x="318655" y="332509"/>
                </a:cubicBezTo>
                <a:cubicBezTo>
                  <a:pt x="233366" y="460444"/>
                  <a:pt x="342207" y="303070"/>
                  <a:pt x="263236" y="401782"/>
                </a:cubicBezTo>
                <a:cubicBezTo>
                  <a:pt x="252834" y="414784"/>
                  <a:pt x="247301" y="431572"/>
                  <a:pt x="235527" y="443346"/>
                </a:cubicBezTo>
                <a:cubicBezTo>
                  <a:pt x="223753" y="455120"/>
                  <a:pt x="207818" y="461819"/>
                  <a:pt x="193964" y="471055"/>
                </a:cubicBezTo>
                <a:cubicBezTo>
                  <a:pt x="189346" y="484909"/>
                  <a:pt x="189232" y="501214"/>
                  <a:pt x="180109" y="512618"/>
                </a:cubicBezTo>
                <a:cubicBezTo>
                  <a:pt x="169707" y="525620"/>
                  <a:pt x="151548" y="529926"/>
                  <a:pt x="138546" y="540328"/>
                </a:cubicBezTo>
                <a:cubicBezTo>
                  <a:pt x="84212" y="583795"/>
                  <a:pt x="141448" y="557833"/>
                  <a:pt x="69273" y="581891"/>
                </a:cubicBezTo>
                <a:cubicBezTo>
                  <a:pt x="60037" y="609600"/>
                  <a:pt x="45695" y="636104"/>
                  <a:pt x="41564" y="665018"/>
                </a:cubicBezTo>
                <a:cubicBezTo>
                  <a:pt x="33745" y="719746"/>
                  <a:pt x="27359" y="777258"/>
                  <a:pt x="13855" y="831273"/>
                </a:cubicBezTo>
                <a:cubicBezTo>
                  <a:pt x="10313" y="845441"/>
                  <a:pt x="4618" y="858982"/>
                  <a:pt x="0" y="872837"/>
                </a:cubicBezTo>
                <a:cubicBezTo>
                  <a:pt x="16992" y="923810"/>
                  <a:pt x="10504" y="949962"/>
                  <a:pt x="96982" y="900546"/>
                </a:cubicBezTo>
                <a:cubicBezTo>
                  <a:pt x="109662" y="893300"/>
                  <a:pt x="107668" y="873238"/>
                  <a:pt x="110836" y="858982"/>
                </a:cubicBezTo>
                <a:cubicBezTo>
                  <a:pt x="116930" y="831560"/>
                  <a:pt x="118597" y="803277"/>
                  <a:pt x="124691" y="775855"/>
                </a:cubicBezTo>
                <a:cubicBezTo>
                  <a:pt x="132571" y="740397"/>
                  <a:pt x="143261" y="721471"/>
                  <a:pt x="166255" y="692728"/>
                </a:cubicBezTo>
                <a:cubicBezTo>
                  <a:pt x="174415" y="682528"/>
                  <a:pt x="185804" y="675218"/>
                  <a:pt x="193964" y="665018"/>
                </a:cubicBezTo>
                <a:cubicBezTo>
                  <a:pt x="204366" y="652016"/>
                  <a:pt x="209899" y="635229"/>
                  <a:pt x="221673" y="623455"/>
                </a:cubicBezTo>
                <a:cubicBezTo>
                  <a:pt x="233447" y="611681"/>
                  <a:pt x="248020" y="602509"/>
                  <a:pt x="263236" y="595746"/>
                </a:cubicBezTo>
                <a:cubicBezTo>
                  <a:pt x="289927" y="583883"/>
                  <a:pt x="346364" y="568037"/>
                  <a:pt x="346364" y="568037"/>
                </a:cubicBezTo>
                <a:cubicBezTo>
                  <a:pt x="350982" y="554182"/>
                  <a:pt x="356206" y="540515"/>
                  <a:pt x="360218" y="526473"/>
                </a:cubicBezTo>
                <a:cubicBezTo>
                  <a:pt x="366134" y="505766"/>
                  <a:pt x="376857" y="451631"/>
                  <a:pt x="387927" y="429491"/>
                </a:cubicBezTo>
                <a:cubicBezTo>
                  <a:pt x="399928" y="405488"/>
                  <a:pt x="421869" y="377400"/>
                  <a:pt x="443346" y="360218"/>
                </a:cubicBezTo>
                <a:cubicBezTo>
                  <a:pt x="456348" y="349816"/>
                  <a:pt x="471055" y="341745"/>
                  <a:pt x="484909" y="332509"/>
                </a:cubicBezTo>
                <a:cubicBezTo>
                  <a:pt x="558802" y="221671"/>
                  <a:pt x="461816" y="355603"/>
                  <a:pt x="554182" y="263237"/>
                </a:cubicBezTo>
                <a:cubicBezTo>
                  <a:pt x="565956" y="251463"/>
                  <a:pt x="571231" y="234465"/>
                  <a:pt x="581891" y="221673"/>
                </a:cubicBezTo>
                <a:cubicBezTo>
                  <a:pt x="615227" y="181670"/>
                  <a:pt x="624151" y="179645"/>
                  <a:pt x="665018" y="152400"/>
                </a:cubicBezTo>
                <a:cubicBezTo>
                  <a:pt x="672929" y="140534"/>
                  <a:pt x="755353" y="64287"/>
                  <a:pt x="706582" y="27709"/>
                </a:cubicBezTo>
                <a:cubicBezTo>
                  <a:pt x="695498" y="19396"/>
                  <a:pt x="683491" y="0"/>
                  <a:pt x="665018" y="0"/>
                </a:cubicBezTo>
                <a:close/>
              </a:path>
            </a:pathLst>
          </a:custGeom>
          <a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 contras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7" name="MID STICK Freeform: Shape 582">
            <a:extLst>
              <a:ext uri="{FF2B5EF4-FFF2-40B4-BE49-F238E27FC236}">
                <a16:creationId xmlns:a16="http://schemas.microsoft.com/office/drawing/2014/main" id="{E56300DE-0C68-4969-82E9-0FCAB86D4468}"/>
              </a:ext>
            </a:extLst>
          </p:cNvPr>
          <p:cNvSpPr/>
          <p:nvPr/>
        </p:nvSpPr>
        <p:spPr>
          <a:xfrm rot="3075637">
            <a:off x="4686918" y="2702187"/>
            <a:ext cx="451120" cy="573692"/>
          </a:xfrm>
          <a:custGeom>
            <a:avLst/>
            <a:gdLst>
              <a:gd name="connsiteX0" fmla="*/ 23931 w 541578"/>
              <a:gd name="connsiteY0" fmla="*/ 467790 h 574794"/>
              <a:gd name="connsiteX1" fmla="*/ 53114 w 541578"/>
              <a:gd name="connsiteY1" fmla="*/ 389969 h 574794"/>
              <a:gd name="connsiteX2" fmla="*/ 72569 w 541578"/>
              <a:gd name="connsiteY2" fmla="*/ 331603 h 574794"/>
              <a:gd name="connsiteX3" fmla="*/ 101752 w 541578"/>
              <a:gd name="connsiteY3" fmla="*/ 273237 h 574794"/>
              <a:gd name="connsiteX4" fmla="*/ 121207 w 541578"/>
              <a:gd name="connsiteY4" fmla="*/ 244054 h 574794"/>
              <a:gd name="connsiteX5" fmla="*/ 140663 w 541578"/>
              <a:gd name="connsiteY5" fmla="*/ 234326 h 574794"/>
              <a:gd name="connsiteX6" fmla="*/ 189301 w 541578"/>
              <a:gd name="connsiteY6" fmla="*/ 224599 h 574794"/>
              <a:gd name="connsiteX7" fmla="*/ 228212 w 541578"/>
              <a:gd name="connsiteY7" fmla="*/ 185688 h 574794"/>
              <a:gd name="connsiteX8" fmla="*/ 257395 w 541578"/>
              <a:gd name="connsiteY8" fmla="*/ 156505 h 574794"/>
              <a:gd name="connsiteX9" fmla="*/ 306033 w 541578"/>
              <a:gd name="connsiteY9" fmla="*/ 107867 h 574794"/>
              <a:gd name="connsiteX10" fmla="*/ 354671 w 541578"/>
              <a:gd name="connsiteY10" fmla="*/ 30045 h 574794"/>
              <a:gd name="connsiteX11" fmla="*/ 364399 w 541578"/>
              <a:gd name="connsiteY11" fmla="*/ 78684 h 574794"/>
              <a:gd name="connsiteX12" fmla="*/ 393582 w 541578"/>
              <a:gd name="connsiteY12" fmla="*/ 59228 h 574794"/>
              <a:gd name="connsiteX13" fmla="*/ 451948 w 541578"/>
              <a:gd name="connsiteY13" fmla="*/ 39773 h 574794"/>
              <a:gd name="connsiteX14" fmla="*/ 461675 w 541578"/>
              <a:gd name="connsiteY14" fmla="*/ 863 h 574794"/>
              <a:gd name="connsiteX15" fmla="*/ 481131 w 541578"/>
              <a:gd name="connsiteY15" fmla="*/ 20318 h 574794"/>
              <a:gd name="connsiteX16" fmla="*/ 510314 w 541578"/>
              <a:gd name="connsiteY16" fmla="*/ 39773 h 574794"/>
              <a:gd name="connsiteX17" fmla="*/ 529769 w 541578"/>
              <a:gd name="connsiteY17" fmla="*/ 68956 h 574794"/>
              <a:gd name="connsiteX18" fmla="*/ 529769 w 541578"/>
              <a:gd name="connsiteY18" fmla="*/ 156505 h 574794"/>
              <a:gd name="connsiteX19" fmla="*/ 481131 w 541578"/>
              <a:gd name="connsiteY19" fmla="*/ 166233 h 574794"/>
              <a:gd name="connsiteX20" fmla="*/ 451948 w 541578"/>
              <a:gd name="connsiteY20" fmla="*/ 175960 h 574794"/>
              <a:gd name="connsiteX21" fmla="*/ 393582 w 541578"/>
              <a:gd name="connsiteY21" fmla="*/ 214871 h 574794"/>
              <a:gd name="connsiteX22" fmla="*/ 364399 w 541578"/>
              <a:gd name="connsiteY22" fmla="*/ 234326 h 574794"/>
              <a:gd name="connsiteX23" fmla="*/ 335216 w 541578"/>
              <a:gd name="connsiteY23" fmla="*/ 244054 h 574794"/>
              <a:gd name="connsiteX24" fmla="*/ 306033 w 541578"/>
              <a:gd name="connsiteY24" fmla="*/ 263509 h 574794"/>
              <a:gd name="connsiteX25" fmla="*/ 276850 w 541578"/>
              <a:gd name="connsiteY25" fmla="*/ 273237 h 574794"/>
              <a:gd name="connsiteX26" fmla="*/ 208756 w 541578"/>
              <a:gd name="connsiteY26" fmla="*/ 331603 h 574794"/>
              <a:gd name="connsiteX27" fmla="*/ 179573 w 541578"/>
              <a:gd name="connsiteY27" fmla="*/ 360786 h 574794"/>
              <a:gd name="connsiteX28" fmla="*/ 169846 w 541578"/>
              <a:gd name="connsiteY28" fmla="*/ 419152 h 574794"/>
              <a:gd name="connsiteX29" fmla="*/ 130935 w 541578"/>
              <a:gd name="connsiteY29" fmla="*/ 458063 h 574794"/>
              <a:gd name="connsiteX30" fmla="*/ 111480 w 541578"/>
              <a:gd name="connsiteY30" fmla="*/ 516428 h 574794"/>
              <a:gd name="connsiteX31" fmla="*/ 82297 w 541578"/>
              <a:gd name="connsiteY31" fmla="*/ 565067 h 574794"/>
              <a:gd name="connsiteX32" fmla="*/ 4475 w 541578"/>
              <a:gd name="connsiteY32" fmla="*/ 574794 h 574794"/>
              <a:gd name="connsiteX33" fmla="*/ 23931 w 541578"/>
              <a:gd name="connsiteY33" fmla="*/ 467790 h 57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1578" h="574794">
                <a:moveTo>
                  <a:pt x="23931" y="467790"/>
                </a:moveTo>
                <a:cubicBezTo>
                  <a:pt x="32038" y="436986"/>
                  <a:pt x="16680" y="471946"/>
                  <a:pt x="53114" y="389969"/>
                </a:cubicBezTo>
                <a:cubicBezTo>
                  <a:pt x="61443" y="371229"/>
                  <a:pt x="61194" y="348667"/>
                  <a:pt x="72569" y="331603"/>
                </a:cubicBezTo>
                <a:cubicBezTo>
                  <a:pt x="128324" y="247969"/>
                  <a:pt x="61478" y="353785"/>
                  <a:pt x="101752" y="273237"/>
                </a:cubicBezTo>
                <a:cubicBezTo>
                  <a:pt x="106980" y="262780"/>
                  <a:pt x="114722" y="253782"/>
                  <a:pt x="121207" y="244054"/>
                </a:cubicBezTo>
                <a:cubicBezTo>
                  <a:pt x="144620" y="150406"/>
                  <a:pt x="118119" y="226811"/>
                  <a:pt x="140663" y="234326"/>
                </a:cubicBezTo>
                <a:cubicBezTo>
                  <a:pt x="156348" y="239555"/>
                  <a:pt x="173088" y="227841"/>
                  <a:pt x="189301" y="224599"/>
                </a:cubicBezTo>
                <a:lnTo>
                  <a:pt x="228212" y="185688"/>
                </a:lnTo>
                <a:cubicBezTo>
                  <a:pt x="237940" y="175960"/>
                  <a:pt x="249764" y="167952"/>
                  <a:pt x="257395" y="156505"/>
                </a:cubicBezTo>
                <a:cubicBezTo>
                  <a:pt x="283335" y="117594"/>
                  <a:pt x="267122" y="133807"/>
                  <a:pt x="306033" y="107867"/>
                </a:cubicBezTo>
                <a:cubicBezTo>
                  <a:pt x="329185" y="38410"/>
                  <a:pt x="308425" y="60877"/>
                  <a:pt x="354671" y="30045"/>
                </a:cubicBezTo>
                <a:cubicBezTo>
                  <a:pt x="357914" y="46258"/>
                  <a:pt x="351172" y="68764"/>
                  <a:pt x="364399" y="78684"/>
                </a:cubicBezTo>
                <a:cubicBezTo>
                  <a:pt x="373752" y="85699"/>
                  <a:pt x="382898" y="63976"/>
                  <a:pt x="393582" y="59228"/>
                </a:cubicBezTo>
                <a:cubicBezTo>
                  <a:pt x="412322" y="50899"/>
                  <a:pt x="451948" y="39773"/>
                  <a:pt x="451948" y="39773"/>
                </a:cubicBezTo>
                <a:cubicBezTo>
                  <a:pt x="455190" y="26803"/>
                  <a:pt x="450551" y="8279"/>
                  <a:pt x="461675" y="863"/>
                </a:cubicBezTo>
                <a:cubicBezTo>
                  <a:pt x="469306" y="-4224"/>
                  <a:pt x="473969" y="14589"/>
                  <a:pt x="481131" y="20318"/>
                </a:cubicBezTo>
                <a:cubicBezTo>
                  <a:pt x="490260" y="27621"/>
                  <a:pt x="500586" y="33288"/>
                  <a:pt x="510314" y="39773"/>
                </a:cubicBezTo>
                <a:cubicBezTo>
                  <a:pt x="516799" y="49501"/>
                  <a:pt x="524541" y="58499"/>
                  <a:pt x="529769" y="68956"/>
                </a:cubicBezTo>
                <a:cubicBezTo>
                  <a:pt x="541719" y="92856"/>
                  <a:pt x="548906" y="134178"/>
                  <a:pt x="529769" y="156505"/>
                </a:cubicBezTo>
                <a:cubicBezTo>
                  <a:pt x="519009" y="169058"/>
                  <a:pt x="497171" y="162223"/>
                  <a:pt x="481131" y="166233"/>
                </a:cubicBezTo>
                <a:cubicBezTo>
                  <a:pt x="471183" y="168720"/>
                  <a:pt x="461676" y="172718"/>
                  <a:pt x="451948" y="175960"/>
                </a:cubicBezTo>
                <a:lnTo>
                  <a:pt x="393582" y="214871"/>
                </a:lnTo>
                <a:cubicBezTo>
                  <a:pt x="383854" y="221356"/>
                  <a:pt x="375490" y="230629"/>
                  <a:pt x="364399" y="234326"/>
                </a:cubicBezTo>
                <a:lnTo>
                  <a:pt x="335216" y="244054"/>
                </a:lnTo>
                <a:cubicBezTo>
                  <a:pt x="314948" y="345390"/>
                  <a:pt x="340491" y="277292"/>
                  <a:pt x="306033" y="263509"/>
                </a:cubicBezTo>
                <a:cubicBezTo>
                  <a:pt x="296512" y="259701"/>
                  <a:pt x="286021" y="268651"/>
                  <a:pt x="276850" y="273237"/>
                </a:cubicBezTo>
                <a:cubicBezTo>
                  <a:pt x="247219" y="288053"/>
                  <a:pt x="232691" y="307668"/>
                  <a:pt x="208756" y="331603"/>
                </a:cubicBezTo>
                <a:lnTo>
                  <a:pt x="179573" y="360786"/>
                </a:lnTo>
                <a:cubicBezTo>
                  <a:pt x="191234" y="395767"/>
                  <a:pt x="197000" y="387472"/>
                  <a:pt x="169846" y="419152"/>
                </a:cubicBezTo>
                <a:cubicBezTo>
                  <a:pt x="157909" y="433079"/>
                  <a:pt x="130935" y="458063"/>
                  <a:pt x="130935" y="458063"/>
                </a:cubicBezTo>
                <a:lnTo>
                  <a:pt x="111480" y="516428"/>
                </a:lnTo>
                <a:cubicBezTo>
                  <a:pt x="106593" y="531087"/>
                  <a:pt x="102078" y="559133"/>
                  <a:pt x="82297" y="565067"/>
                </a:cubicBezTo>
                <a:cubicBezTo>
                  <a:pt x="57257" y="572579"/>
                  <a:pt x="30416" y="571552"/>
                  <a:pt x="4475" y="574794"/>
                </a:cubicBezTo>
                <a:cubicBezTo>
                  <a:pt x="-10379" y="530230"/>
                  <a:pt x="15824" y="498594"/>
                  <a:pt x="23931" y="467790"/>
                </a:cubicBezTo>
                <a:close/>
              </a:path>
            </a:pathLst>
          </a:custGeom>
          <a:blipFill>
            <a:blip r:embed="rId31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-2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8" name="BOTTOM STICK Freeform: Shape 581">
            <a:extLst>
              <a:ext uri="{FF2B5EF4-FFF2-40B4-BE49-F238E27FC236}">
                <a16:creationId xmlns:a16="http://schemas.microsoft.com/office/drawing/2014/main" id="{221CA391-9CB9-49AB-BF01-939579E7CADD}"/>
              </a:ext>
            </a:extLst>
          </p:cNvPr>
          <p:cNvSpPr/>
          <p:nvPr/>
        </p:nvSpPr>
        <p:spPr>
          <a:xfrm rot="4493704">
            <a:off x="4887239" y="3978628"/>
            <a:ext cx="344738" cy="795054"/>
          </a:xfrm>
          <a:custGeom>
            <a:avLst/>
            <a:gdLst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22036 w 444008"/>
              <a:gd name="connsiteY18" fmla="*/ 249510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  <a:gd name="connsiteX0" fmla="*/ 416000 w 444008"/>
              <a:gd name="connsiteY0" fmla="*/ 128 h 734419"/>
              <a:gd name="connsiteX1" fmla="*/ 346727 w 444008"/>
              <a:gd name="connsiteY1" fmla="*/ 41692 h 734419"/>
              <a:gd name="connsiteX2" fmla="*/ 263600 w 444008"/>
              <a:gd name="connsiteY2" fmla="*/ 97110 h 734419"/>
              <a:gd name="connsiteX3" fmla="*/ 222036 w 444008"/>
              <a:gd name="connsiteY3" fmla="*/ 124819 h 734419"/>
              <a:gd name="connsiteX4" fmla="*/ 180472 w 444008"/>
              <a:gd name="connsiteY4" fmla="*/ 138674 h 734419"/>
              <a:gd name="connsiteX5" fmla="*/ 152763 w 444008"/>
              <a:gd name="connsiteY5" fmla="*/ 235656 h 734419"/>
              <a:gd name="connsiteX6" fmla="*/ 125054 w 444008"/>
              <a:gd name="connsiteY6" fmla="*/ 318783 h 734419"/>
              <a:gd name="connsiteX7" fmla="*/ 111200 w 444008"/>
              <a:gd name="connsiteY7" fmla="*/ 360347 h 734419"/>
              <a:gd name="connsiteX8" fmla="*/ 83491 w 444008"/>
              <a:gd name="connsiteY8" fmla="*/ 401910 h 734419"/>
              <a:gd name="connsiteX9" fmla="*/ 69636 w 444008"/>
              <a:gd name="connsiteY9" fmla="*/ 443474 h 734419"/>
              <a:gd name="connsiteX10" fmla="*/ 28072 w 444008"/>
              <a:gd name="connsiteY10" fmla="*/ 457328 h 734419"/>
              <a:gd name="connsiteX11" fmla="*/ 363 w 444008"/>
              <a:gd name="connsiteY11" fmla="*/ 485038 h 734419"/>
              <a:gd name="connsiteX12" fmla="*/ 41927 w 444008"/>
              <a:gd name="connsiteY12" fmla="*/ 568165 h 734419"/>
              <a:gd name="connsiteX13" fmla="*/ 69636 w 444008"/>
              <a:gd name="connsiteY13" fmla="*/ 734419 h 734419"/>
              <a:gd name="connsiteX14" fmla="*/ 138909 w 444008"/>
              <a:gd name="connsiteY14" fmla="*/ 720565 h 734419"/>
              <a:gd name="connsiteX15" fmla="*/ 180472 w 444008"/>
              <a:gd name="connsiteY15" fmla="*/ 582019 h 734419"/>
              <a:gd name="connsiteX16" fmla="*/ 194327 w 444008"/>
              <a:gd name="connsiteY16" fmla="*/ 443474 h 734419"/>
              <a:gd name="connsiteX17" fmla="*/ 222036 w 444008"/>
              <a:gd name="connsiteY17" fmla="*/ 360347 h 734419"/>
              <a:gd name="connsiteX18" fmla="*/ 260947 w 444008"/>
              <a:gd name="connsiteY18" fmla="*/ 288421 h 734419"/>
              <a:gd name="connsiteX19" fmla="*/ 305163 w 444008"/>
              <a:gd name="connsiteY19" fmla="*/ 221801 h 734419"/>
              <a:gd name="connsiteX20" fmla="*/ 332872 w 444008"/>
              <a:gd name="connsiteY20" fmla="*/ 180238 h 734419"/>
              <a:gd name="connsiteX21" fmla="*/ 374436 w 444008"/>
              <a:gd name="connsiteY21" fmla="*/ 166383 h 734419"/>
              <a:gd name="connsiteX22" fmla="*/ 416000 w 444008"/>
              <a:gd name="connsiteY22" fmla="*/ 138674 h 734419"/>
              <a:gd name="connsiteX23" fmla="*/ 443709 w 444008"/>
              <a:gd name="connsiteY23" fmla="*/ 97110 h 734419"/>
              <a:gd name="connsiteX24" fmla="*/ 429854 w 444008"/>
              <a:gd name="connsiteY24" fmla="*/ 55547 h 734419"/>
              <a:gd name="connsiteX25" fmla="*/ 416000 w 444008"/>
              <a:gd name="connsiteY25" fmla="*/ 128 h 73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008" h="734419">
                <a:moveTo>
                  <a:pt x="416000" y="128"/>
                </a:moveTo>
                <a:cubicBezTo>
                  <a:pt x="402145" y="-2181"/>
                  <a:pt x="369446" y="27235"/>
                  <a:pt x="346727" y="41692"/>
                </a:cubicBezTo>
                <a:cubicBezTo>
                  <a:pt x="318631" y="59571"/>
                  <a:pt x="291309" y="78637"/>
                  <a:pt x="263600" y="97110"/>
                </a:cubicBezTo>
                <a:cubicBezTo>
                  <a:pt x="249745" y="106346"/>
                  <a:pt x="237833" y="119553"/>
                  <a:pt x="222036" y="124819"/>
                </a:cubicBezTo>
                <a:lnTo>
                  <a:pt x="180472" y="138674"/>
                </a:lnTo>
                <a:cubicBezTo>
                  <a:pt x="133900" y="278396"/>
                  <a:pt x="204968" y="61641"/>
                  <a:pt x="152763" y="235656"/>
                </a:cubicBezTo>
                <a:cubicBezTo>
                  <a:pt x="144370" y="263632"/>
                  <a:pt x="134290" y="291074"/>
                  <a:pt x="125054" y="318783"/>
                </a:cubicBezTo>
                <a:cubicBezTo>
                  <a:pt x="120436" y="332638"/>
                  <a:pt x="119301" y="348196"/>
                  <a:pt x="111200" y="360347"/>
                </a:cubicBezTo>
                <a:cubicBezTo>
                  <a:pt x="101964" y="374201"/>
                  <a:pt x="90938" y="387017"/>
                  <a:pt x="83491" y="401910"/>
                </a:cubicBezTo>
                <a:cubicBezTo>
                  <a:pt x="76960" y="414972"/>
                  <a:pt x="79963" y="433147"/>
                  <a:pt x="69636" y="443474"/>
                </a:cubicBezTo>
                <a:cubicBezTo>
                  <a:pt x="59309" y="453801"/>
                  <a:pt x="41927" y="452710"/>
                  <a:pt x="28072" y="457328"/>
                </a:cubicBezTo>
                <a:cubicBezTo>
                  <a:pt x="18836" y="466565"/>
                  <a:pt x="2925" y="472229"/>
                  <a:pt x="363" y="485038"/>
                </a:cubicBezTo>
                <a:cubicBezTo>
                  <a:pt x="-4049" y="507098"/>
                  <a:pt x="32949" y="554698"/>
                  <a:pt x="41927" y="568165"/>
                </a:cubicBezTo>
                <a:cubicBezTo>
                  <a:pt x="36271" y="630380"/>
                  <a:pt x="-23046" y="734419"/>
                  <a:pt x="69636" y="734419"/>
                </a:cubicBezTo>
                <a:cubicBezTo>
                  <a:pt x="93184" y="734419"/>
                  <a:pt x="115818" y="725183"/>
                  <a:pt x="138909" y="720565"/>
                </a:cubicBezTo>
                <a:cubicBezTo>
                  <a:pt x="172639" y="619374"/>
                  <a:pt x="159534" y="665774"/>
                  <a:pt x="180472" y="582019"/>
                </a:cubicBezTo>
                <a:cubicBezTo>
                  <a:pt x="185090" y="535837"/>
                  <a:pt x="185774" y="489091"/>
                  <a:pt x="194327" y="443474"/>
                </a:cubicBezTo>
                <a:cubicBezTo>
                  <a:pt x="199710" y="414766"/>
                  <a:pt x="210933" y="386189"/>
                  <a:pt x="222036" y="360347"/>
                </a:cubicBezTo>
                <a:cubicBezTo>
                  <a:pt x="233139" y="334505"/>
                  <a:pt x="227511" y="321857"/>
                  <a:pt x="260947" y="288421"/>
                </a:cubicBezTo>
                <a:cubicBezTo>
                  <a:pt x="281600" y="267768"/>
                  <a:pt x="293176" y="239832"/>
                  <a:pt x="305163" y="221801"/>
                </a:cubicBezTo>
                <a:cubicBezTo>
                  <a:pt x="317151" y="203771"/>
                  <a:pt x="319870" y="190640"/>
                  <a:pt x="332872" y="180238"/>
                </a:cubicBezTo>
                <a:cubicBezTo>
                  <a:pt x="344276" y="171115"/>
                  <a:pt x="361374" y="172914"/>
                  <a:pt x="374436" y="166383"/>
                </a:cubicBezTo>
                <a:cubicBezTo>
                  <a:pt x="389329" y="158936"/>
                  <a:pt x="402145" y="147910"/>
                  <a:pt x="416000" y="138674"/>
                </a:cubicBezTo>
                <a:cubicBezTo>
                  <a:pt x="425236" y="124819"/>
                  <a:pt x="440972" y="113535"/>
                  <a:pt x="443709" y="97110"/>
                </a:cubicBezTo>
                <a:cubicBezTo>
                  <a:pt x="446110" y="82705"/>
                  <a:pt x="433396" y="69715"/>
                  <a:pt x="429854" y="55547"/>
                </a:cubicBezTo>
                <a:cubicBezTo>
                  <a:pt x="428734" y="51067"/>
                  <a:pt x="429855" y="2437"/>
                  <a:pt x="416000" y="128"/>
                </a:cubicBezTo>
                <a:close/>
              </a:path>
            </a:pathLst>
          </a:custGeom>
          <a:blipFill>
            <a:blip r:embed="rId32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40000"/>
                      </a14:imgEffect>
                    </a14:imgLayer>
                  </a14:imgProps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9" name="Oval 438">
            <a:extLst>
              <a:ext uri="{FF2B5EF4-FFF2-40B4-BE49-F238E27FC236}">
                <a16:creationId xmlns:a16="http://schemas.microsoft.com/office/drawing/2014/main" id="{531AA43D-EC9C-4E4E-BFB3-FE3617E743B4}"/>
              </a:ext>
            </a:extLst>
          </p:cNvPr>
          <p:cNvSpPr/>
          <p:nvPr/>
        </p:nvSpPr>
        <p:spPr>
          <a:xfrm>
            <a:off x="9081020" y="614457"/>
            <a:ext cx="217904" cy="247645"/>
          </a:xfrm>
          <a:prstGeom prst="ellipse">
            <a:avLst/>
          </a:prstGeom>
          <a:solidFill>
            <a:srgbClr val="4472C4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9043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58333E-6 3.7037E-7 L -4.58333E-6 0.00046 C -0.00078 -0.00556 -0.0013 -0.01065 -0.00208 -0.01597 C -0.0026 -0.01944 -0.00364 -0.02292 -0.00403 -0.02662 C -0.00429 -0.0294 -0.00468 -0.03241 -0.00494 -0.03519 C -0.00533 -0.03889 -0.00546 -0.04236 -0.00585 -0.04583 C -0.00742 -0.05995 -0.00638 -0.04537 -0.00872 -0.06366 C -0.00911 -0.06597 -0.00937 -0.06806 -0.00963 -0.0706 C -0.01028 -0.07431 -0.01106 -0.07755 -0.01158 -0.08125 C -0.01184 -0.08333 -0.0121 -0.08588 -0.0125 -0.08819 C -0.01341 -0.09352 -0.01445 -0.09884 -0.01536 -0.10394 L -0.02018 -0.13056 C -0.02044 -0.13218 -0.02018 -0.13519 -0.02109 -0.13588 C -0.02916 -0.14074 -0.02473 -0.13866 -0.04114 -0.13935 L -0.10221 -0.1412 C -0.1427 -0.14468 -0.10846 -0.14236 -0.17565 -0.1412 C -0.18723 -0.14097 -0.19856 -0.1412 -0.20989 -0.1412 L -0.2098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 p14:bounceEnd="40000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132 -0.13958 L -0.21132 -0.13935 C -0.21171 -0.13472 -0.2125 -0.1294 -0.21302 -0.12384 C -0.21549 -0.09583 -0.21223 -0.10787 -0.21679 -0.09375 C -0.21718 -0.07732 -0.21848 -0.06065 -0.21848 -0.04398 C -0.21848 -0.00394 -0.22018 -0.01273 -0.21471 0.00787 C -0.21328 0.02893 -0.21132 0.04954 -0.21132 0.0706 L -0.21132 0.07106 " pathEditMode="relative" rAng="0" ptsTypes="AAAAAAAA" p14:bounceEnd="40000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 p14:bounceEnd="40000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1000" decel="700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2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47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19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8977" decel="2400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15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13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52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3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fill="hold" grpId="2" nodeType="withEffect">
                                      <p:stCondLst>
                                        <p:cond delay="12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9" dur="14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1000" tmFilter="0, 0; .2, .5; .8, .5; 1, 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" dur="500" autoRev="1" fill="hold"/>
                                            <p:tgtEl>
                                              <p:spTgt spid="1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 tmFilter="0, 0; .2, .5; .8, .5; 1, 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" dur="500" autoRev="1" fill="hold"/>
                                            <p:tgtEl>
                                              <p:spTgt spid="1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1000" tmFilter="0, 0; .2, .5; .8, .5; 1, 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" dur="500" autoRev="1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1000" tmFilter="0, 0; .2, .5; .8, .5; 1, 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500" autoRev="1" fill="hold"/>
                                            <p:tgtEl>
                                              <p:spTgt spid="1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1600" tmFilter="0, 0; .2, .5; .8, .5; 1, 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" dur="800" autoRev="1" fill="hold"/>
                                            <p:tgtEl>
                                              <p:spTgt spid="1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1000" tmFilter="0, 0; .2, .5; .8, .5; 1, 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" dur="500" autoRev="1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1000" tmFilter="0, 0; .2, .5; .8, .5; 1, 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500" autoRev="1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" dur="1000" tmFilter="0, 0; .2, .5; .8, .5; 1, 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" dur="500" autoRev="1" fill="hold"/>
                                            <p:tgtEl>
                                              <p:spTgt spid="1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1000" tmFilter="0, 0; .2, .5; .8, .5; 1, 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" dur="500" autoRev="1" fill="hold"/>
                                            <p:tgtEl>
                                              <p:spTgt spid="1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1000" tmFilter="0, 0; .2, .5; .8, .5; 1, 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500" autoRev="1" fill="hold"/>
                                            <p:tgtEl>
                                              <p:spTgt spid="1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0833E-6 7.40741E-7 L -2.70833E-6 0.00023 " pathEditMode="relative" rAng="0" ptsTypes="AA">
                                          <p:cBhvr>
                                            <p:cTn id="96" dur="2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000" tmFilter="0, 0; .2, .5; .8, .5; 1, 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" dur="500" autoRev="1" fill="hold"/>
                                            <p:tgtEl>
                                              <p:spTgt spid="1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25E-6 3.33333E-6 L 0.01523 0.00416 " pathEditMode="relative" rAng="0" ptsTypes="AA">
                                          <p:cBhvr>
                                            <p:cTn id="107" dur="2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1000" tmFilter="0, 0; .2, .5; .8, .5; 1, 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" dur="500" autoRev="1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29167E-6 -2.22222E-6 L 0.01523 0.00417 " pathEditMode="relative" rAng="0" ptsTypes="AA">
                                          <p:cBhvr>
                                            <p:cTn id="118" dur="2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" dur="1000" tmFilter="0, 0; .2, .5; .8, .5; 1, 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" dur="500" autoRev="1" fill="hold"/>
                                            <p:tgtEl>
                                              <p:spTgt spid="1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1.04167E-6 -2.96296E-6 L 0.01524 0.00417 " pathEditMode="relative" rAng="0" ptsTypes="AA">
                                          <p:cBhvr>
                                            <p:cTn id="129" dur="2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000" tmFilter="0, 0; .2, .5; .8, .5; 1, 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" dur="500" autoRev="1" fill="hold"/>
                                            <p:tgtEl>
                                              <p:spTgt spid="1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000" tmFilter="0, 0; .2, .5; .8, .5; 1, 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" dur="500" autoRev="1" fill="hold"/>
                                            <p:tgtEl>
                                              <p:spTgt spid="1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000" tmFilter="0, 0; .2, .5; .8, .5; 1, 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" dur="500" autoRev="1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000" tmFilter="0, 0; .2, .5; .8, .5; 1, 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" dur="500" autoRev="1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000" tmFilter="0, 0; .2, .5; .8, .5; 1, 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" dur="500" autoRev="1" fill="hold"/>
                                            <p:tgtEl>
                                              <p:spTgt spid="1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000" tmFilter="0, 0; .2, .5; .8, .5; 1, 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" dur="500" autoRev="1" fill="hold"/>
                                            <p:tgtEl>
                                              <p:spTgt spid="1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375E-6 4.07407E-6 L 0.01523 0.00416 " pathEditMode="relative" rAng="0" ptsTypes="AA">
                                          <p:cBhvr>
                                            <p:cTn id="185" dur="2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" dur="1000" tmFilter="0, 0; .2, .5; .8, .5; 1, 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" dur="500" autoRev="1" fill="hold"/>
                                            <p:tgtEl>
                                              <p:spTgt spid="1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2.08333E-7 1.11111E-6 L 0.01523 0.00417 " pathEditMode="relative" rAng="0" ptsTypes="AA">
                                          <p:cBhvr>
                                            <p:cTn id="196" dur="20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" dur="1000" tmFilter="0, 0; .2, .5; .8, .5; 1, 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" dur="500" autoRev="1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3.33333E-6 -3.33333E-6 L 0.01524 0.00417 " pathEditMode="relative" rAng="0" ptsTypes="AA">
                                          <p:cBhvr>
                                            <p:cTn id="207" dur="2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000" tmFilter="0, 0; .2, .5; .8, .5; 1, 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" dur="500" autoRev="1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5E-6 3.7037E-6 L 0.01524 0.00416 " pathEditMode="relative" rAng="0" ptsTypes="AA">
                                          <p:cBhvr>
                                            <p:cTn id="218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" dur="1000" tmFilter="0, 0; .2, .5; .8, .5; 1, 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" dur="500" autoRev="1" fill="hold"/>
                                            <p:tgtEl>
                                              <p:spTgt spid="1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" dur="1000" tmFilter="0, 0; .2, .5; .8, .5; 1, 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" dur="500" autoRev="1" fill="hold"/>
                                            <p:tgtEl>
                                              <p:spTgt spid="1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" dur="1000" tmFilter="0, 0; .2, .5; .8, .5; 1, 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" dur="500" autoRev="1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" dur="1000" tmFilter="0, 0; .2, .5; .8, .5; 1, 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" dur="500" autoRev="1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1600" tmFilter="0, 0; .2, .5; .8, .5; 1, 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800" autoRev="1" fill="hold"/>
                                            <p:tgtEl>
                                              <p:spTgt spid="1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1" dur="1000" tmFilter="0, 0; .2, .5; .8, .5; 1, 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72" dur="500" autoRev="1" fill="hold"/>
                                            <p:tgtEl>
                                              <p:spTgt spid="1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0" dur="10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81" dur="50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9" dur="1000" tmFilter="0, 0; .2, .5; .8, .5; 1, 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0" dur="500" autoRev="1" fill="hold"/>
                                            <p:tgtEl>
                                              <p:spTgt spid="1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8" dur="1000" tmFilter="0, 0; .2, .5; .8, .5; 1, 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99" dur="500" autoRev="1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7" dur="1000" tmFilter="0, 0; .2, .5; .8, .5; 1, 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08" dur="500" autoRev="1" fill="hold"/>
                                            <p:tgtEl>
                                              <p:spTgt spid="1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16667E-6 1.85185E-6 L -4.16667E-6 0.00023 " pathEditMode="relative" rAng="0" ptsTypes="AA">
                                          <p:cBhvr>
                                            <p:cTn id="310" dur="2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8" dur="1000" tmFilter="0, 0; .2, .5; .8, .5; 1, 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19" dur="500" autoRev="1" fill="hold"/>
                                            <p:tgtEl>
                                              <p:spTgt spid="1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0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38778E-17 4.44444E-6 L 0.01523 0.00416 " pathEditMode="relative" rAng="0" ptsTypes="AA">
                                          <p:cBhvr>
                                            <p:cTn id="321" dur="2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9" dur="1000" tmFilter="0, 0; .2, .5; .8, .5; 1, 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30" dur="500" autoRev="1" fill="hold"/>
                                            <p:tgtEl>
                                              <p:spTgt spid="1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1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7037E-7 L 0.01523 0.00417 " pathEditMode="relative" rAng="0" ptsTypes="AA">
                                          <p:cBhvr>
                                            <p:cTn id="332" dur="2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40" dur="1000" tmFilter="0, 0; .2, .5; .8, .5; 1, 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41" dur="500" autoRev="1" fill="hold"/>
                                            <p:tgtEl>
                                              <p:spTgt spid="1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5E-6 -1.85185E-6 L 0.01524 0.00417 " pathEditMode="relative" rAng="0" ptsTypes="AA">
                                          <p:cBhvr>
                                            <p:cTn id="343" dur="2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1" dur="1000" tmFilter="0, 0; .2, .5; .8, .5; 1, 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52" dur="500" autoRev="1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0" dur="1000" tmFilter="0, 0; .2, .5; .8, .5; 1, 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61" dur="500" autoRev="1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9" dur="1000" tmFilter="0, 0; .2, .5; .8, .5; 1, 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0" dur="500" autoRev="1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8" dur="1000" tmFilter="0, 0; .2, .5; .8, .5; 1, 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79" dur="500" autoRev="1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7" dur="1000" tmFilter="0, 0; .2, .5; .8, .5; 1, 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8" dur="500" autoRev="1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6" dur="1000" tmFilter="0, 0; .2, .5; .8, .5; 1, 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97" dur="500" autoRev="1" fill="hold"/>
                                            <p:tgtEl>
                                              <p:spTgt spid="1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4.81481E-6 L 0.01523 0.00417 " pathEditMode="relative" rAng="0" ptsTypes="AA">
                                          <p:cBhvr>
                                            <p:cTn id="399" dur="20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07" dur="1000" tmFilter="0, 0; .2, .5; .8, .5; 1, 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8" dur="500" autoRev="1" fill="hold"/>
                                            <p:tgtEl>
                                              <p:spTgt spid="1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25E-6 2.22222E-6 L 0.01524 0.00416 " pathEditMode="relative" rAng="0" ptsTypes="AA">
                                          <p:cBhvr>
                                            <p:cTn id="410" dur="20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8" dur="1000" tmFilter="0, 0; .2, .5; .8, .5; 1, 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19" dur="500" autoRev="1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79167E-6 -2.22222E-6 L -4.79167E-6 0.00023 " pathEditMode="relative" rAng="0" ptsTypes="AA">
                                          <p:cBhvr>
                                            <p:cTn id="421" dur="2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29" dur="1000" tmFilter="0, 0; .2, .5; .8, .5; 1, 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30" dur="500" autoRev="1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1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75E-6 -3.7037E-6 L 0.01524 0.00417 " pathEditMode="relative" rAng="0" ptsTypes="AA">
                                          <p:cBhvr>
                                            <p:cTn id="432" dur="20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0" dur="1000" tmFilter="0, 0; .2, .5; .8, .5; 1, 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41" dur="500" autoRev="1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9" dur="1000" tmFilter="0, 0; .2, .5; .8, .5; 1, 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0" dur="500" autoRev="1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8" dur="1000" tmFilter="0, 0; .2, .5; .8, .5; 1, 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59" dur="500" autoRev="1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7" dur="1000" tmFilter="0, 0; .2, .5; .8, .5; 1, 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8" dur="500" autoRev="1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6" dur="1600" tmFilter="0, 0; .2, .5; .8, .5; 1, 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77" dur="800" autoRev="1" fill="hold"/>
                                            <p:tgtEl>
                                              <p:spTgt spid="1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5" dur="1000" tmFilter="0, 0; .2, .5; .8, .5; 1, 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6" dur="500" autoRev="1" fill="hold"/>
                                            <p:tgtEl>
                                              <p:spTgt spid="1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4" dur="1000" tmFilter="0, 0; .2, .5; .8, .5; 1, 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95" dur="500" autoRev="1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3" dur="1000" tmFilter="0, 0; .2, .5; .8, .5; 1, 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04" dur="500" autoRev="1" fill="hold"/>
                                            <p:tgtEl>
                                              <p:spTgt spid="1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0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2" dur="1000" tmFilter="0, 0; .2, .5; .8, .5; 1, 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13" dur="500" autoRev="1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1" dur="1000" tmFilter="0, 0; .2, .5; .8, .5; 1, 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22" dur="500" autoRev="1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0 L 1.45833E-6 0.00023 " pathEditMode="relative" rAng="0" ptsTypes="AA">
                                          <p:cBhvr>
                                            <p:cTn id="524" dur="20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2" dur="1000" tmFilter="0, 0; .2, .5; .8, .5; 1, 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3" dur="500" autoRev="1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4.58333E-6 2.59259E-6 L 0.01524 0.00416 " pathEditMode="relative" rAng="0" ptsTypes="AA">
                                          <p:cBhvr>
                                            <p:cTn id="535" dur="20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3" dur="1000" tmFilter="0, 0; .2, .5; .8, .5; 1, 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4" dur="500" autoRev="1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1.48148E-6 L 0.01524 0.00417 " pathEditMode="relative" rAng="0" ptsTypes="AA">
                                          <p:cBhvr>
                                            <p:cTn id="546" dur="2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4" dur="1000" tmFilter="0, 0; .2, .5; .8, .5; 1, 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55" dur="500" autoRev="1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3.125E-6 -3.7037E-6 L 0.01523 0.00417 " pathEditMode="relative" rAng="0" ptsTypes="AA">
                                          <p:cBhvr>
                                            <p:cTn id="557" dur="20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5" dur="1000" tmFilter="0, 0; .2, .5; .8, .5; 1, 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6" dur="500" autoRev="1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4" dur="1000" tmFilter="0, 0; .2, .5; .8, .5; 1, 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5" dur="500" autoRev="1" fill="hold"/>
                                            <p:tgtEl>
                                              <p:spTgt spid="1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3" dur="1000" tmFilter="0, 0; .2, .5; .8, .5; 1, 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84" dur="500" autoRev="1" fill="hold"/>
                                            <p:tgtEl>
                                              <p:spTgt spid="1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2" dur="1000" tmFilter="0, 0; .2, .5; .8, .5; 1, 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3" dur="500" autoRev="1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1" dur="1000" tmFilter="0, 0; .2, .5; .8, .5; 1, 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02" dur="500" autoRev="1" fill="hold"/>
                                            <p:tgtEl>
                                              <p:spTgt spid="1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0" dur="1000" tmFilter="0, 0; .2, .5; .8, .5; 1, 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1" dur="500" autoRev="1" fill="hold"/>
                                            <p:tgtEl>
                                              <p:spTgt spid="1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1.45833E-6 3.33333E-6 L 0.01524 0.00416 " pathEditMode="relative" rAng="0" ptsTypes="AA">
                                          <p:cBhvr>
                                            <p:cTn id="613" dur="20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1" dur="1000" tmFilter="0, 0; .2, .5; .8, .5; 1, 0"/>
                                            <p:tgtEl>
                                              <p:spTgt spid="1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22" dur="500" autoRev="1" fill="hold"/>
                                            <p:tgtEl>
                                              <p:spTgt spid="1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2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4.375E-6 3.7037E-7 L 0.01523 0.00417 " pathEditMode="relative" rAng="0" ptsTypes="AA">
                                          <p:cBhvr>
                                            <p:cTn id="624" dur="20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2" dur="1000" tmFilter="0, 0; .2, .5; .8, .5; 1, 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3" dur="500" autoRev="1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-4.07407E-6 L 0.01523 0.00417 " pathEditMode="relative" rAng="0" ptsTypes="AA">
                                          <p:cBhvr>
                                            <p:cTn id="635" dur="2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3" dur="1000" tmFilter="0, 0; .2, .5; .8, .5; 1, 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44" dur="500" autoRev="1" fill="hold"/>
                                            <p:tgtEl>
                                              <p:spTgt spid="1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875E-6 4.44444E-6 L 0.01523 0.00416 " pathEditMode="relative" rAng="0" ptsTypes="AA">
                                          <p:cBhvr>
                                            <p:cTn id="646" dur="20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54" dur="1000" tmFilter="0, 0; .2, .5; .8, .5; 1, 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55" dur="500" autoRev="1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3" dur="1000" tmFilter="0, 0; .2, .5; .8, .5; 1, 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64" dur="500" autoRev="1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6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2" dur="1000" tmFilter="0, 0; .2, .5; .8, .5; 1, 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3" dur="500" autoRev="1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7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7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7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81" dur="1000" tmFilter="0, 0; .2, .5; .8, .5; 1, 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82" dur="500" autoRev="1" fill="hold"/>
                                            <p:tgtEl>
                                              <p:spTgt spid="1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0" dur="1600" tmFilter="0, 0; .2, .5; .8, .5; 1, 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91" dur="800" autoRev="1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99" dur="1000" tmFilter="0, 0; .2, .5; .8, .5; 1, 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0" dur="500" autoRev="1" fill="hold"/>
                                            <p:tgtEl>
                                              <p:spTgt spid="1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0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8" dur="1000" tmFilter="0, 0; .2, .5; .8, .5; 1, 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09" dur="500" autoRev="1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7" dur="1000" tmFilter="0, 0; .2, .5; .8, .5; 1, 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8" dur="500" autoRev="1" fill="hold"/>
                                            <p:tgtEl>
                                              <p:spTgt spid="1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6" dur="1000" tmFilter="0, 0; .2, .5; .8, .5; 1, 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27" dur="500" autoRev="1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5" dur="1000" tmFilter="0, 0; .2, .5; .8, .5; 1, 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36" dur="500" autoRev="1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3.33333E-6 L 1.04167E-6 0.00023 " pathEditMode="relative" rAng="0" ptsTypes="AA">
                                          <p:cBhvr>
                                            <p:cTn id="738" dur="2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6" dur="1000" tmFilter="0, 0; .2, .5; .8, .5; 1, 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47" dur="500" autoRev="1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4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5E-6 -4.07407E-6 L 0.01524 0.00417 " pathEditMode="relative" rAng="0" ptsTypes="AA">
                                          <p:cBhvr>
                                            <p:cTn id="749" dur="2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57" dur="1000" tmFilter="0, 0; .2, .5; .8, .5; 1, 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8" dur="500" autoRev="1" fill="hold"/>
                                            <p:tgtEl>
                                              <p:spTgt spid="18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760" dur="20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8" dur="1000" tmFilter="0, 0; .2, .5; .8, .5; 1, 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69" dur="500" autoRev="1" fill="hold"/>
                                            <p:tgtEl>
                                              <p:spTgt spid="18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7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70833E-6 1.11111E-6 L 0.01523 0.00417 " pathEditMode="relative" rAng="0" ptsTypes="AA">
                                          <p:cBhvr>
                                            <p:cTn id="771" dur="20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9" dur="1000" tmFilter="0, 0; .2, .5; .8, .5; 1, 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0" dur="500" autoRev="1" fill="hold"/>
                                            <p:tgtEl>
                                              <p:spTgt spid="1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8" dur="1000" tmFilter="0, 0; .2, .5; .8, .5; 1, 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9" dur="500" autoRev="1" fill="hold"/>
                                            <p:tgtEl>
                                              <p:spTgt spid="1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97" dur="1000" tmFilter="0, 0; .2, .5; .8, .5; 1, 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8" dur="500" autoRev="1" fill="hold"/>
                                            <p:tgtEl>
                                              <p:spTgt spid="1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6" dur="1000" tmFilter="0, 0; .2, .5; .8, .5; 1, 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07" dur="500" autoRev="1" fill="hold"/>
                                            <p:tgtEl>
                                              <p:spTgt spid="1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5" dur="1000" tmFilter="0, 0; .2, .5; .8, .5; 1, 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16" dur="500" autoRev="1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24" dur="1000" tmFilter="0, 0; .2, .5; .8, .5; 1, 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25" dur="500" autoRev="1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6" presetID="42" presetClass="path" presetSubtype="0" repeatCount="indefinite" accel="50000" decel="50000" fill="hold" grpId="2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Motion origin="layout" path="M -2.08333E-6 -3.33333E-6 L 0.01524 0.00417 " pathEditMode="relative" rAng="0" ptsTypes="AA">
                                          <p:cBhvr>
                                            <p:cTn id="827" dur="2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5" dur="1000" tmFilter="0, 0; .2, .5; .8, .5; 1, 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36" dur="500" autoRev="1" fill="hold"/>
                                            <p:tgtEl>
                                              <p:spTgt spid="1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7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3.95833E-6 -4.81481E-6 L 0.01523 0.00417 " pathEditMode="relative" rAng="0" ptsTypes="AA">
                                          <p:cBhvr>
                                            <p:cTn id="838" dur="20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6" dur="1000" tmFilter="0, 0; .2, .5; .8, .5; 1, 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7" dur="500" autoRev="1" fill="hold"/>
                                            <p:tgtEl>
                                              <p:spTgt spid="1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16667E-7 7.40741E-7 L 0.01523 0.00417 " pathEditMode="relative" rAng="0" ptsTypes="AA">
                                          <p:cBhvr>
                                            <p:cTn id="849" dur="20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57" dur="1000" tmFilter="0, 0; .2, .5; .8, .5; 1, 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58" dur="500" autoRev="1" fill="hold"/>
                                            <p:tgtEl>
                                              <p:spTgt spid="1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9" presetID="42" presetClass="path" presetSubtype="0" repeatCount="indefinite" accel="50000" decel="5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25E-6 -2.22222E-6 L 0.01523 0.00417 " pathEditMode="relative" rAng="0" ptsTypes="AA">
                                          <p:cBhvr>
                                            <p:cTn id="860" dur="20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6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8" dur="1000" tmFilter="0, 0; .2, .5; .8, .5; 1, 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69" dur="500" autoRev="1" fill="hold"/>
                                            <p:tgtEl>
                                              <p:spTgt spid="1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7" dur="1000" tmFilter="0, 0; .2, .5; .8, .5; 1, 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78" dur="500" autoRev="1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6" dur="1000" tmFilter="0, 0; .2, .5; .8, .5; 1, 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87" dur="500" autoRev="1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9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95" dur="1000" tmFilter="0, 0; .2, .5; .8, .5; 1, 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96" dur="500" autoRev="1" fill="hold"/>
                                            <p:tgtEl>
                                              <p:spTgt spid="1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7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4" dur="1600" tmFilter="0, 0; .2, .5; .8, .5; 1, 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05" dur="800" autoRev="1" fill="hold"/>
                                            <p:tgtEl>
                                              <p:spTgt spid="1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0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1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3" dur="1000" tmFilter="0, 0; .2, .5; .8, .5; 1, 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14" dur="500" autoRev="1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5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22" dur="1000" tmFilter="0, 0; .2, .5; .8, .5; 1, 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23" dur="500" autoRev="1" fill="hold"/>
                                            <p:tgtEl>
                                              <p:spTgt spid="2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2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1" dur="1000" tmFilter="0, 0; .2, .5; .8, .5; 1, 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32" dur="500" autoRev="1" fill="hold"/>
                                            <p:tgtEl>
                                              <p:spTgt spid="2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3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39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0" dur="1000" tmFilter="0, 0; .2, .5; .8, .5; 1, 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1" dur="500" autoRev="1" fill="hold"/>
                                            <p:tgtEl>
                                              <p:spTgt spid="2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9" dur="1000" tmFilter="0, 0; .2, .5; .8, .5; 1, 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50" dur="500" autoRev="1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1" presetID="42" presetClass="path" presetSubtype="0" repeatCount="indefinite" accel="50000" decel="5000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375E-6 2.96296E-6 L 4.375E-6 0.00023 " pathEditMode="relative" rAng="0" ptsTypes="AA">
                                          <p:cBhvr>
                                            <p:cTn id="952" dur="2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0" dur="1000" tmFilter="0, 0; .2, .5; .8, .5; 1, 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61" dur="500" autoRev="1" fill="hold"/>
                                            <p:tgtEl>
                                              <p:spTgt spid="2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62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4.44444E-6 L 0.01524 0.00417 " pathEditMode="relative" rAng="0" ptsTypes="AA">
                                          <p:cBhvr>
                                            <p:cTn id="963" dur="20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1" dur="1000" tmFilter="0, 0; .2, .5; .8, .5; 1, 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72" dur="500" autoRev="1" fill="hold"/>
                                            <p:tgtEl>
                                              <p:spTgt spid="2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25E-7 1.48148E-6 L 0.01524 0.00417 " pathEditMode="relative" rAng="0" ptsTypes="AA">
                                          <p:cBhvr>
                                            <p:cTn id="974" dur="20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82" dur="1000" tmFilter="0, 0; .2, .5; .8, .5; 1, 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83" dur="500" autoRev="1" fill="hold"/>
                                            <p:tgtEl>
                                              <p:spTgt spid="2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4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3.95833E-6 -7.40741E-7 L 0.01524 0.00417 " pathEditMode="relative" rAng="0" ptsTypes="AA">
                                          <p:cBhvr>
                                            <p:cTn id="985" dur="20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9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93" dur="1000" tmFilter="0, 0; .2, .5; .8, .5; 1, 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94" dur="500" autoRev="1" fill="hold"/>
                                            <p:tgtEl>
                                              <p:spTgt spid="2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2" dur="1000" tmFilter="0, 0; .2, .5; .8, .5; 1, 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03" dur="500" autoRev="1" fill="hold"/>
                                            <p:tgtEl>
                                              <p:spTgt spid="2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11" dur="1000" tmFilter="0, 0; .2, .5; .8, .5; 1, 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12" dur="500" autoRev="1" fill="hold"/>
                                            <p:tgtEl>
                                              <p:spTgt spid="2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0" dur="1000" tmFilter="0, 0; .2, .5; .8, .5; 1, 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21" dur="500" autoRev="1" fill="hold"/>
                                            <p:tgtEl>
                                              <p:spTgt spid="2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2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29" dur="1000" tmFilter="0, 0; .2, .5; .8, .5; 1, 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0" dur="500" autoRev="1" fill="hold"/>
                                            <p:tgtEl>
                                              <p:spTgt spid="2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8" dur="1000" tmFilter="0, 0; .2, .5; .8, .5; 1, 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39" dur="500" autoRev="1" fill="hold"/>
                                            <p:tgtEl>
                                              <p:spTgt spid="2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0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45833E-6 -3.7037E-6 L 0.01523 0.00417 " pathEditMode="relative" rAng="0" ptsTypes="AA">
                                          <p:cBhvr>
                                            <p:cTn id="1041" dur="2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4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9" dur="1000" tmFilter="0, 0; .2, .5; .8, .5; 1, 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50" dur="500" autoRev="1" fill="hold"/>
                                            <p:tgtEl>
                                              <p:spTgt spid="2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1" presetID="42" presetClass="path" presetSubtype="0" repeatCount="indefinite" accel="50000" decel="50000" fill="hold" grpId="2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Motion origin="layout" path="M -2.70833E-6 3.33333E-6 L 0.01524 0.00416 " pathEditMode="relative" rAng="0" ptsTypes="AA">
                                          <p:cBhvr>
                                            <p:cTn id="1052" dur="2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5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5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5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0" dur="1000" tmFilter="0, 0; .2, .5; .8, .5; 1, 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61" dur="500" autoRev="1" fill="hold"/>
                                            <p:tgtEl>
                                              <p:spTgt spid="2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3.75E-6 -1.11111E-6 L -8.33333E-7 1.11111E-6 " pathEditMode="relative" rAng="0" ptsTypes="AA">
                                          <p:cBhvr>
                                            <p:cTn id="1063" dur="20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1" dur="1000" tmFilter="0, 0; .2, .5; .8, .5; 1, 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72" dur="500" autoRev="1" fill="hold"/>
                                            <p:tgtEl>
                                              <p:spTgt spid="2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3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2.59259E-6 L 0.01523 0.00417 " pathEditMode="relative" rAng="0" ptsTypes="AA">
                                          <p:cBhvr>
                                            <p:cTn id="1074" dur="20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8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2" dur="1000" tmFilter="0, 0; .2, .5; .8, .5; 1, 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83" dur="500" autoRev="1" fill="hold"/>
                                            <p:tgtEl>
                                              <p:spTgt spid="2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8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8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8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91" dur="1000" tmFilter="0, 0; .2, .5; .8, .5; 1, 0"/>
                                            <p:tgtEl>
                                              <p:spTgt spid="2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092" dur="500" autoRev="1" fill="hold"/>
                                            <p:tgtEl>
                                              <p:spTgt spid="2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9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9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9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9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0" dur="1000" tmFilter="0, 0; .2, .5; .8, .5; 1, 0"/>
                                            <p:tgtEl>
                                              <p:spTgt spid="2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01" dur="500" autoRev="1" fill="hold"/>
                                            <p:tgtEl>
                                              <p:spTgt spid="2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9" dur="1000" tmFilter="0, 0; .2, .5; .8, .5; 1, 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0" dur="500" autoRev="1" fill="hold"/>
                                            <p:tgtEl>
                                              <p:spTgt spid="2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1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8" dur="1600" tmFilter="0, 0; .2, .5; .8, .5; 1, 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19" dur="800" autoRev="1" fill="hold"/>
                                            <p:tgtEl>
                                              <p:spTgt spid="2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2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7" dur="1000" tmFilter="0, 0; .2, .5; .8, .5; 1, 0"/>
                                            <p:tgtEl>
                                              <p:spTgt spid="2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28" dur="500" autoRev="1" fill="hold"/>
                                            <p:tgtEl>
                                              <p:spTgt spid="2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9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3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6" dur="1000" tmFilter="0, 0; .2, .5; .8, .5; 1, 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7" dur="500" autoRev="1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5" dur="1000" tmFilter="0, 0; .2, .5; .8, .5; 1, 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46" dur="500" autoRev="1" fill="hold"/>
                                            <p:tgtEl>
                                              <p:spTgt spid="2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4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5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4" dur="1000" tmFilter="0, 0; .2, .5; .8, .5; 1, 0"/>
                                            <p:tgtEl>
                                              <p:spTgt spid="2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55" dur="500" autoRev="1" fill="hold"/>
                                            <p:tgtEl>
                                              <p:spTgt spid="2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3" dur="1000" tmFilter="0, 0; .2, .5; .8, .5; 1, 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64" dur="500" autoRev="1" fill="hold"/>
                                            <p:tgtEl>
                                              <p:spTgt spid="2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65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3.125E-6 -2.59259E-6 L 3.125E-6 0.00023 " pathEditMode="relative" rAng="0" ptsTypes="AA">
                                          <p:cBhvr>
                                            <p:cTn id="1166" dur="20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4" dur="1000" tmFilter="0, 0; .2, .5; .8, .5; 1, 0"/>
                                            <p:tgtEl>
                                              <p:spTgt spid="2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75" dur="500" autoRev="1" fill="hold"/>
                                            <p:tgtEl>
                                              <p:spTgt spid="2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6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125E-6 2.59259E-6 L 0.01523 0.00416 " pathEditMode="relative" rAng="0" ptsTypes="AA">
                                          <p:cBhvr>
                                            <p:cTn id="1177" dur="20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85" dur="1000" tmFilter="0, 0; .2, .5; .8, .5; 1, 0"/>
                                            <p:tgtEl>
                                              <p:spTgt spid="2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86" dur="500" autoRev="1" fill="hold"/>
                                            <p:tgtEl>
                                              <p:spTgt spid="2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7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4.16667E-6 -1.48148E-6 L 0.01523 0.00417 " pathEditMode="relative" rAng="0" ptsTypes="AA">
                                          <p:cBhvr>
                                            <p:cTn id="1188" dur="20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1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6" dur="1000" tmFilter="0, 0; .2, .5; .8, .5; 1, 0"/>
                                            <p:tgtEl>
                                              <p:spTgt spid="25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97" dur="500" autoRev="1" fill="hold"/>
                                            <p:tgtEl>
                                              <p:spTgt spid="2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875E-6 -3.7037E-6 L 0.01523 0.00417 " pathEditMode="relative" rAng="0" ptsTypes="AA">
                                          <p:cBhvr>
                                            <p:cTn id="1199" dur="2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7" dur="1000" tmFilter="0, 0; .2, .5; .8, .5; 1, 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08" dur="500" autoRev="1" fill="hold"/>
                                            <p:tgtEl>
                                              <p:spTgt spid="2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0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1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16" dur="1000" tmFilter="0, 0; .2, .5; .8, .5; 1, 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17" dur="500" autoRev="1" fill="hold"/>
                                            <p:tgtEl>
                                              <p:spTgt spid="25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5" dur="1000" tmFilter="0, 0; .2, .5; .8, .5; 1, 0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26" dur="500" autoRev="1" fill="hold"/>
                                            <p:tgtEl>
                                              <p:spTgt spid="25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3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4" dur="1000" tmFilter="0, 0; .2, .5; .8, .5; 1, 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35" dur="500" autoRev="1" fill="hold"/>
                                            <p:tgtEl>
                                              <p:spTgt spid="25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36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2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43" dur="1000" tmFilter="0, 0; .2, .5; .8, .5; 1, 0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44" dur="500" autoRev="1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4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4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4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5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5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2" dur="1000" tmFilter="0, 0; .2, .5; .8, .5; 1, 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53" dur="500" autoRev="1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07407E-6 L 0.01524 0.00417 " pathEditMode="relative" rAng="0" ptsTypes="AA">
                                          <p:cBhvr>
                                            <p:cTn id="1255" dur="2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63" dur="1000" tmFilter="0, 0; .2, .5; .8, .5; 1, 0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64" dur="500" autoRev="1" fill="hold"/>
                                            <p:tgtEl>
                                              <p:spTgt spid="25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95833E-6 -2.22222E-6 L 0.01524 0.00417 " pathEditMode="relative" rAng="0" ptsTypes="AA">
                                          <p:cBhvr>
                                            <p:cTn id="1266" dur="20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7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74" dur="1000" tmFilter="0, 0; .2, .5; .8, .5; 1, 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75" dur="500" autoRev="1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6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33333E-6 L 2.70833E-6 1.11111E-6 " pathEditMode="relative" rAng="0" ptsTypes="AA">
                                          <p:cBhvr>
                                            <p:cTn id="1277" dur="20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9" y="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7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8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5" dur="1000" tmFilter="0, 0; .2, .5; .8, .5; 1, 0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86" dur="500" autoRev="1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4.16667E-7 -2.96296E-6 L 0.01523 0.00417 " pathEditMode="relative" rAng="0" ptsTypes="AA">
                                          <p:cBhvr>
                                            <p:cTn id="1288" dur="20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9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9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9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9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96" dur="1000" tmFilter="0, 0; .2, .5; .8, .5; 1, 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297" dur="500" autoRev="1" fill="hold"/>
                                            <p:tgtEl>
                                              <p:spTgt spid="2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9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9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0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0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0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05" dur="1000" tmFilter="0, 0; .2, .5; .8, .5; 1, 0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06" dur="500" autoRev="1" fill="hold"/>
                                            <p:tgtEl>
                                              <p:spTgt spid="26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4" dur="1000" tmFilter="0, 0; .2, .5; .8, .5; 1, 0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15" dur="500" autoRev="1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23" dur="1000" tmFilter="0, 0; .2, .5; .8, .5; 1, 0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24" dur="500" autoRev="1" fill="hold"/>
                                            <p:tgtEl>
                                              <p:spTgt spid="26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32" dur="1600" tmFilter="0, 0; .2, .5; .8, .5; 1, 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33" dur="800" autoRev="1" fill="hold"/>
                                            <p:tgtEl>
                                              <p:spTgt spid="2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1" dur="1000" tmFilter="0, 0; .2, .5; .8, .5; 1, 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42" dur="500" autoRev="1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3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0" dur="1000" tmFilter="0, 0; .2, .5; .8, .5; 1, 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51" dur="500" autoRev="1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5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9" dur="1000" tmFilter="0, 0; .2, .5; .8, .5; 1, 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0" dur="500" autoRev="1" fill="hold"/>
                                            <p:tgtEl>
                                              <p:spTgt spid="2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1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7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68" dur="1000" tmFilter="0, 0; .2, .5; .8, .5; 1, 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9" dur="500" autoRev="1" fill="hold"/>
                                            <p:tgtEl>
                                              <p:spTgt spid="2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7" dur="1000" tmFilter="0, 0; .2, .5; .8, .5; 1, 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78" dur="500" autoRev="1" fill="hold"/>
                                            <p:tgtEl>
                                              <p:spTgt spid="2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9" presetID="42" presetClass="path" presetSubtype="0" repeatCount="indefinite" accel="50000" decel="50000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66667E-6 -3.7037E-6 L -1.66667E-6 0.00024 " pathEditMode="relative" rAng="0" ptsTypes="AA">
                                          <p:cBhvr>
                                            <p:cTn id="1380" dur="20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88" dur="1000" tmFilter="0, 0; .2, .5; .8, .5; 1, 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89" dur="500" autoRev="1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90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2.08333E-7 4.07407E-6 L 0.01523 0.00416 " pathEditMode="relative" rAng="0" ptsTypes="AA">
                                          <p:cBhvr>
                                            <p:cTn id="1391" dur="2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3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3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99" dur="1000" tmFilter="0, 0; .2, .5; .8, .5; 1, 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00" dur="500" autoRev="1" fill="hold"/>
                                            <p:tgtEl>
                                              <p:spTgt spid="2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-5.55112E-17 L 0.01523 0.00417 " pathEditMode="relative" rAng="0" ptsTypes="AA">
                                          <p:cBhvr>
                                            <p:cTn id="1402" dur="20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0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0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10" dur="1000" tmFilter="0, 0; .2, .5; .8, .5; 1, 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11" dur="500" autoRev="1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2" presetID="42" presetClass="path" presetSubtype="0" repeatCount="indefinite" accel="50000" decel="50000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08333E-6 -7.40741E-7 L 0.01524 0.00417 " pathEditMode="relative" rAng="0" ptsTypes="AA">
                                          <p:cBhvr>
                                            <p:cTn id="1413" dur="2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21" dur="1000" tmFilter="0, 0; .2, .5; .8, .5; 1, 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22" dur="500" autoRev="1" fill="hold"/>
                                            <p:tgtEl>
                                              <p:spTgt spid="2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2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0" dur="1000" tmFilter="0, 0; .2, .5; .8, .5; 1, 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31" dur="500" autoRev="1" fill="hold"/>
                                            <p:tgtEl>
                                              <p:spTgt spid="2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9" dur="1000" tmFilter="0, 0; .2, .5; .8, .5; 1, 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0" dur="500" autoRev="1" fill="hold"/>
                                            <p:tgtEl>
                                              <p:spTgt spid="2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4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4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4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4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4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48" dur="1000" tmFilter="0, 0; .2, .5; .8, .5; 1, 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49" dur="500" autoRev="1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5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57" dur="1000" tmFilter="0, 0; .2, .5; .8, .5; 1, 0"/>
                                            <p:tgtEl>
                                              <p:spTgt spid="2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58" dur="500" autoRev="1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6" dur="1000" tmFilter="0, 0; .2, .5; .8, .5; 1, 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67" dur="500" autoRev="1" fill="hold"/>
                                            <p:tgtEl>
                                              <p:spTgt spid="2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70833E-6 4.81481E-6 L 0.01523 0.00416 " pathEditMode="relative" rAng="0" ptsTypes="AA">
                                          <p:cBhvr>
                                            <p:cTn id="1469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7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7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7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7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7" dur="1000" tmFilter="0, 0; .2, .5; .8, .5; 1, 0"/>
                                            <p:tgtEl>
                                              <p:spTgt spid="2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78" dur="500" autoRev="1" fill="hold"/>
                                            <p:tgtEl>
                                              <p:spTgt spid="2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7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45833E-6 -3.33333E-6 L 0.01523 0.00417 " pathEditMode="relative" rAng="0" ptsTypes="AA">
                                          <p:cBhvr>
                                            <p:cTn id="1480" dur="200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8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8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88" dur="1000" tmFilter="0, 0; .2, .5; .8, .5; 1, 0"/>
                                            <p:tgtEl>
                                              <p:spTgt spid="28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489" dur="500" autoRev="1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0" presetID="42" presetClass="path" presetSubtype="0" repeatCount="indefinite" accel="50000" decel="5000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2.22222E-6 L 0.01524 0.00416 " pathEditMode="relative" rAng="0" ptsTypes="AA">
                                          <p:cBhvr>
                                            <p:cTn id="1491" dur="200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9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9" dur="1000" tmFilter="0, 0; .2, .5; .8, .5; 1, 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00" dur="500" autoRev="1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0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91667E-6 -7.40741E-7 L 0.01523 0.00417 " pathEditMode="relative" rAng="0" ptsTypes="AA">
                                          <p:cBhvr>
                                            <p:cTn id="1502" dur="20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0" dur="1000" tmFilter="0, 0; .2, .5; .8, .5; 1, 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11" dur="500" autoRev="1" fill="hold"/>
                                            <p:tgtEl>
                                              <p:spTgt spid="3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1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19" dur="1000" tmFilter="0, 0; .2, .5; .8, .5; 1, 0"/>
                                            <p:tgtEl>
                                              <p:spTgt spid="3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0" dur="500" autoRev="1" fill="hold"/>
                                            <p:tgtEl>
                                              <p:spTgt spid="3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1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8" dur="1600" tmFilter="0, 0; .2, .5; .8, .5; 1, 0"/>
                                            <p:tgtEl>
                                              <p:spTgt spid="3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29" dur="800" autoRev="1" fill="hold"/>
                                            <p:tgtEl>
                                              <p:spTgt spid="3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0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6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37" dur="1000" tmFilter="0, 0; .2, .5; .8, .5; 1, 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38" dur="500" autoRev="1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46" dur="1000" tmFilter="0, 0; .2, .5; .8, .5; 1, 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47" dur="500" autoRev="1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5" dur="1000" tmFilter="0, 0; .2, .5; .8, .5; 1, 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56" dur="500" autoRev="1" fill="hold"/>
                                            <p:tgtEl>
                                              <p:spTgt spid="3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5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5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6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6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6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4" dur="1000" tmFilter="0, 0; .2, .5; .8, .5; 1, 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65" dur="500" autoRev="1" fill="hold"/>
                                            <p:tgtEl>
                                              <p:spTgt spid="3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6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-1.85185E-6 L -1.04167E-6 0.00023 " pathEditMode="relative" rAng="0" ptsTypes="AA">
                                          <p:cBhvr>
                                            <p:cTn id="1567" dur="2000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75" dur="1000" tmFilter="0, 0; .2, .5; .8, .5; 1, 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76" dur="500" autoRev="1" fill="hold"/>
                                            <p:tgtEl>
                                              <p:spTgt spid="3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7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7.40741E-7 L 0.01523 0.00417 " pathEditMode="relative" rAng="0" ptsTypes="AA">
                                          <p:cBhvr>
                                            <p:cTn id="1578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8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6" dur="1000" tmFilter="0, 0; .2, .5; .8, .5; 1, 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87" dur="500" autoRev="1" fill="hold"/>
                                            <p:tgtEl>
                                              <p:spTgt spid="3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8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8.33333E-7 4.44444E-6 L 0.01523 0.00416 " pathEditMode="relative" rAng="0" ptsTypes="AA">
                                          <p:cBhvr>
                                            <p:cTn id="1589" dur="200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5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7" dur="1000" tmFilter="0, 0; .2, .5; .8, .5; 1, 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598" dur="500" autoRev="1" fill="hold"/>
                                            <p:tgtEl>
                                              <p:spTgt spid="3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0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06" dur="1000" tmFilter="0, 0; .2, .5; .8, .5; 1, 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07" dur="500" autoRev="1" fill="hold"/>
                                            <p:tgtEl>
                                              <p:spTgt spid="3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1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5" dur="1000" tmFilter="0, 0; .2, .5; .8, .5; 1, 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16" dur="500" autoRev="1" fill="hold"/>
                                            <p:tgtEl>
                                              <p:spTgt spid="3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2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4" dur="1000" tmFilter="0, 0; .2, .5; .8, .5; 1, 0"/>
                                            <p:tgtEl>
                                              <p:spTgt spid="3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25" dur="500" autoRev="1" fill="hold"/>
                                            <p:tgtEl>
                                              <p:spTgt spid="3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2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3.95833E-6 1.48148E-6 L 0.01524 0.00417 " pathEditMode="relative" rAng="0" ptsTypes="AA">
                                          <p:cBhvr>
                                            <p:cTn id="1627" dur="20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2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3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3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3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3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35" dur="1000" tmFilter="0, 0; .2, .5; .8, .5; 1, 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36" dur="500" autoRev="1" fill="hold"/>
                                            <p:tgtEl>
                                              <p:spTgt spid="3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7" presetID="42" presetClass="path" presetSubtype="0" repeatCount="indefinite" accel="50000" decel="50000" fill="hold" grpId="2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2.08333E-6 -1.48148E-6 L 0.01523 0.00417 " pathEditMode="relative" rAng="0" ptsTypes="AA">
                                          <p:cBhvr>
                                            <p:cTn id="1638" dur="20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3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4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4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4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4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4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6" dur="1000" tmFilter="0, 0; .2, .5; .8, .5; 1, 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47" dur="500" autoRev="1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1.45833E-6 4.07407E-6 L 0.01524 0.00416 " pathEditMode="relative" rAng="0" ptsTypes="AA">
                                          <p:cBhvr>
                                            <p:cTn id="1649" dur="20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5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5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7" dur="1000" tmFilter="0, 0; .2, .5; .8, .5; 1, 0"/>
                                            <p:tgtEl>
                                              <p:spTgt spid="3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58" dur="500" autoRev="1" fill="hold"/>
                                            <p:tgtEl>
                                              <p:spTgt spid="3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6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66" dur="1000" tmFilter="0, 0; .2, .5; .8, .5; 1, 0"/>
                                            <p:tgtEl>
                                              <p:spTgt spid="3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67" dur="500" autoRev="1" fill="hold"/>
                                            <p:tgtEl>
                                              <p:spTgt spid="3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8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74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5" dur="1600" tmFilter="0, 0; .2, .5; .8, .5; 1, 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76" dur="800" autoRev="1" fill="hold"/>
                                            <p:tgtEl>
                                              <p:spTgt spid="3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8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4" dur="1000" tmFilter="0, 0; .2, .5; .8, .5; 1, 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85" dur="500" autoRev="1" fill="hold"/>
                                            <p:tgtEl>
                                              <p:spTgt spid="3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93" dur="1000" tmFilter="0, 0; .2, .5; .8, .5; 1, 0"/>
                                            <p:tgtEl>
                                              <p:spTgt spid="3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94" dur="500" autoRev="1" fill="hold"/>
                                            <p:tgtEl>
                                              <p:spTgt spid="3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6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0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2" dur="1000" tmFilter="0, 0; .2, .5; .8, .5; 1, 0"/>
                                            <p:tgtEl>
                                              <p:spTgt spid="3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03" dur="500" autoRev="1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1" dur="1000" tmFilter="0, 0; .2, .5; .8, .5; 1, 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12" dur="500" autoRev="1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4.81481E-6 L -0.01979 -0.00255 " pathEditMode="relative" rAng="0" ptsTypes="AA">
                                          <p:cBhvr>
                                            <p:cTn id="1714" dur="20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22" dur="1000" tmFilter="0, 0; .2, .5; .8, .5; 1, 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23" dur="500" autoRev="1" fill="hold"/>
                                            <p:tgtEl>
                                              <p:spTgt spid="3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4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70833E-6 -4.44444E-6 L 0.01524 0.00417 " pathEditMode="relative" rAng="0" ptsTypes="AA">
                                          <p:cBhvr>
                                            <p:cTn id="1725" dur="20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3" dur="1000" tmFilter="0, 0; .2, .5; .8, .5; 1, 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34" dur="500" autoRev="1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5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7.40741E-7 L 0.01523 0.00417 " pathEditMode="relative" rAng="0" ptsTypes="AA">
                                          <p:cBhvr>
                                            <p:cTn id="1736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3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4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4" dur="1000" tmFilter="0, 0; .2, .5; .8, .5; 1, 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45" dur="500" autoRev="1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4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4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4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4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5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5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53" dur="1000" tmFilter="0, 0; .2, .5; .8, .5; 1, 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54" dur="500" autoRev="1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6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2" dur="1000" tmFilter="0, 0; .2, .5; .8, .5; 1, 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63" dur="500" autoRev="1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6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6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6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6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7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1" dur="1000" tmFilter="0, 0; .2, .5; .8, .5; 1, 0"/>
                                            <p:tgtEl>
                                              <p:spTgt spid="3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72" dur="500" autoRev="1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73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-3.7037E-6 L 0.02942 0.00834 " pathEditMode="relative" rAng="0" ptsTypes="AA">
                                          <p:cBhvr>
                                            <p:cTn id="1774" dur="20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7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7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7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7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8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8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82" dur="1000" tmFilter="0, 0; .2, .5; .8, .5; 1, 0"/>
                                            <p:tgtEl>
                                              <p:spTgt spid="3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83" dur="500" autoRev="1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4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4.81481E-6 L 0.01524 0.00416 " pathEditMode="relative" rAng="0" ptsTypes="AA">
                                          <p:cBhvr>
                                            <p:cTn id="1785" dur="20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7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3" dur="1000" tmFilter="0, 0; .2, .5; .8, .5; 1, 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794" dur="500" autoRev="1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95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3.7037E-7 L 2.5E-6 0.00023 " pathEditMode="relative" rAng="0" ptsTypes="AA">
                                          <p:cBhvr>
                                            <p:cTn id="1796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9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0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4" dur="1000" tmFilter="0, 0; .2, .5; .8, .5; 1, 0"/>
                                            <p:tgtEl>
                                              <p:spTgt spid="33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05" dur="500" autoRev="1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13" dur="1000" tmFilter="0, 0; .2, .5; .8, .5; 1, 0"/>
                                            <p:tgtEl>
                                              <p:spTgt spid="33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14" dur="500" autoRev="1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2" dur="1000" tmFilter="0, 0; .2, .5; .8, .5; 1, 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23" dur="500" autoRev="1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24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1" dur="1600" tmFilter="0, 0; .2, .5; .8, .5; 1, 0"/>
                                            <p:tgtEl>
                                              <p:spTgt spid="3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32" dur="800" autoRev="1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0" dur="1000" tmFilter="0, 0; .2, .5; .8, .5; 1, 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41" dur="500" autoRev="1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2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48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49" dur="1000" tmFilter="0, 0; .2, .5; .8, .5; 1, 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0" dur="500" autoRev="1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5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5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5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5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5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8" dur="1000" tmFilter="0, 0; .2, .5; .8, .5; 1, 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59" dur="500" autoRev="1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6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7" dur="1000" tmFilter="0, 0; .2, .5; .8, .5; 1, 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68" dur="500" autoRev="1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76" dur="1000" tmFilter="0, 0; .2, .5; .8, .5; 1, 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77" dur="500" autoRev="1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78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33333E-6 1.11111E-6 L 3.33333E-6 0.00023 " pathEditMode="relative" rAng="0" ptsTypes="AA">
                                          <p:cBhvr>
                                            <p:cTn id="1879" dur="20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7" dur="1000" tmFilter="0, 0; .2, .5; .8, .5; 1, 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88" dur="500" autoRev="1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70833E-6 3.7037E-6 L 0.01524 0.00416 " pathEditMode="relative" rAng="0" ptsTypes="AA">
                                          <p:cBhvr>
                                            <p:cTn id="1890" dur="20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8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8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8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8" dur="1000" tmFilter="0, 0; .2, .5; .8, .5; 1, 0"/>
                                            <p:tgtEl>
                                              <p:spTgt spid="3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899" dur="500" autoRev="1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-3.7037E-7 L 0.01524 0.00417 " pathEditMode="relative" rAng="0" ptsTypes="AA">
                                          <p:cBhvr>
                                            <p:cTn id="1901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0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09" dur="10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10" dur="50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1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5E-6 -2.59259E-6 L 0.01524 0.00417 " pathEditMode="relative" rAng="0" ptsTypes="AA">
                                          <p:cBhvr>
                                            <p:cTn id="1912" dur="20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1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1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0" dur="1000" tmFilter="0, 0; .2, .5; .8, .5; 1, 0"/>
                                            <p:tgtEl>
                                              <p:spTgt spid="3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21" dur="500" autoRev="1" fill="hold"/>
                                            <p:tgtEl>
                                              <p:spTgt spid="3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2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9" dur="1000" tmFilter="0, 0; .2, .5; .8, .5; 1, 0"/>
                                            <p:tgtEl>
                                              <p:spTgt spid="3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0" dur="500" autoRev="1" fill="hold"/>
                                            <p:tgtEl>
                                              <p:spTgt spid="3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3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38" dur="1000" tmFilter="0, 0; .2, .5; .8, .5; 1, 0"/>
                                            <p:tgtEl>
                                              <p:spTgt spid="3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39" dur="500" autoRev="1" fill="hold"/>
                                            <p:tgtEl>
                                              <p:spTgt spid="3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0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46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7" dur="1000" tmFilter="0, 0; .2, .5; .8, .5; 1, 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48" dur="500" autoRev="1" fill="hold"/>
                                            <p:tgtEl>
                                              <p:spTgt spid="34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4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5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6" dur="1000" tmFilter="0, 0; .2, .5; .8, .5; 1, 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57" dur="500" autoRev="1" fill="hold"/>
                                            <p:tgtEl>
                                              <p:spTgt spid="34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58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4.16667E-7 4.44444E-6 L 0.01523 0.00416 " pathEditMode="relative" rAng="0" ptsTypes="AA">
                                          <p:cBhvr>
                                            <p:cTn id="1959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6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6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6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6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6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6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67" dur="1000" tmFilter="0, 0; .2, .5; .8, .5; 1, 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68" dur="500" autoRev="1" fill="hold"/>
                                            <p:tgtEl>
                                              <p:spTgt spid="34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9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3.75E-6 1.48148E-6 L 0.01524 0.00417 " pathEditMode="relative" rAng="0" ptsTypes="AA">
                                          <p:cBhvr>
                                            <p:cTn id="1970" dur="20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7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8" dur="1000" tmFilter="0, 0; .2, .5; .8, .5; 1, 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79" dur="500" autoRev="1" fill="hold"/>
                                            <p:tgtEl>
                                              <p:spTgt spid="34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0" presetID="42" presetClass="path" presetSubtype="0" repeatCount="indefinite" accel="50000" decel="5000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2.70833E-6 -2.96296E-6 L 2.70833E-6 0.00023 " pathEditMode="relative" rAng="0" ptsTypes="AA">
                                          <p:cBhvr>
                                            <p:cTn id="1981" dur="20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82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84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5" dur="30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6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987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8" dur="30000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89" dur="1" fill="hold">
                                              <p:stCondLst>
                                                <p:cond delay="29999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9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97" dur="1000" tmFilter="0, 0; .2, .5; .8, .5; 1, 0"/>
                                            <p:tgtEl>
                                              <p:spTgt spid="3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98" dur="500" autoRev="1" fill="hold"/>
                                            <p:tgtEl>
                                              <p:spTgt spid="3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9" presetID="2" presetClass="entr" presetSubtype="8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1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2" dur="20000" fill="hold"/>
                                            <p:tgtEl>
                                              <p:spTgt spid="3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3" presetID="2" presetClass="exit" presetSubtype="2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004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5" dur="20000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6" dur="1" fill="hold">
                                              <p:stCondLst>
                                                <p:cond delay="19999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0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0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1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1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14" dur="1000" tmFilter="0, 0; .2, .5; .8, .5; 1, 0"/>
                                            <p:tgtEl>
                                              <p:spTgt spid="56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15" dur="500" autoRev="1" fill="hold"/>
                                            <p:tgtEl>
                                              <p:spTgt spid="56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2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23" dur="1000" tmFilter="0, 0; .2, .5; .8, .5; 1, 0"/>
                                            <p:tgtEl>
                                              <p:spTgt spid="56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24" dur="500" autoRev="1" fill="hold"/>
                                            <p:tgtEl>
                                              <p:spTgt spid="56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5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2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2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2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31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2" dur="1600" tmFilter="0, 0; .2, .5; .8, .5; 1, 0"/>
                                            <p:tgtEl>
                                              <p:spTgt spid="56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33" dur="800" autoRev="1" fill="hold"/>
                                            <p:tgtEl>
                                              <p:spTgt spid="56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34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3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3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3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3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0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41" dur="1000" tmFilter="0, 0; .2, .5; .8, .5; 1, 0"/>
                                            <p:tgtEl>
                                              <p:spTgt spid="56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42" dur="500" autoRev="1" fill="hold"/>
                                            <p:tgtEl>
                                              <p:spTgt spid="56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0" dur="1000" tmFilter="0, 0; .2, .5; .8, .5; 1, 0"/>
                                            <p:tgtEl>
                                              <p:spTgt spid="56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51" dur="500" autoRev="1" fill="hold"/>
                                            <p:tgtEl>
                                              <p:spTgt spid="56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5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5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5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5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5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59" dur="1000" tmFilter="0, 0; .2, .5; .8, .5; 1, 0"/>
                                            <p:tgtEl>
                                              <p:spTgt spid="57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0" dur="500" autoRev="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6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6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8" dur="1000" tmFilter="0, 0; .2, .5; .8, .5; 1, 0"/>
                                            <p:tgtEl>
                                              <p:spTgt spid="57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69" dur="500" autoRev="1" fill="hold"/>
                                            <p:tgtEl>
                                              <p:spTgt spid="57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0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29167E-6 3.33333E-6 L -0.01979 -0.00255 " pathEditMode="relative" rAng="0" ptsTypes="AA">
                                          <p:cBhvr>
                                            <p:cTn id="2071" dur="2000" fill="hold"/>
                                            <p:tgtEl>
                                              <p:spTgt spid="5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79" dur="1000" tmFilter="0, 0; .2, .5; .8, .5; 1, 0"/>
                                            <p:tgtEl>
                                              <p:spTgt spid="57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80" dur="500" autoRev="1" fill="hold"/>
                                            <p:tgtEl>
                                              <p:spTgt spid="57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1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91667E-6 4.07407E-6 L 0.01524 0.00416 " pathEditMode="relative" rAng="0" ptsTypes="AA">
                                          <p:cBhvr>
                                            <p:cTn id="208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8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8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8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8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8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8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0" dur="1000" tmFilter="0, 0; .2, .5; .8, .5; 1, 0"/>
                                            <p:tgtEl>
                                              <p:spTgt spid="57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091" dur="500" autoRev="1" fill="hold"/>
                                            <p:tgtEl>
                                              <p:spTgt spid="57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92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4.79167E-6 -2.22222E-6 L 0.01523 0.00417 " pathEditMode="relative" rAng="0" ptsTypes="AA">
                                          <p:cBhvr>
                                            <p:cTn id="2093" dur="2000" fill="hold"/>
                                            <p:tgtEl>
                                              <p:spTgt spid="5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0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0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01" dur="1000" tmFilter="0, 0; .2, .5; .8, .5; 1, 0"/>
                                            <p:tgtEl>
                                              <p:spTgt spid="57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02" dur="500" autoRev="1" fill="hold"/>
                                            <p:tgtEl>
                                              <p:spTgt spid="57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0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0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0" dur="1000" tmFilter="0, 0; .2, .5; .8, .5; 1, 0"/>
                                            <p:tgtEl>
                                              <p:spTgt spid="57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11" dur="500" autoRev="1" fill="hold"/>
                                            <p:tgtEl>
                                              <p:spTgt spid="57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12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1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1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1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1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18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19" dur="1000" tmFilter="0, 0; .2, .5; .8, .5; 1, 0"/>
                                            <p:tgtEl>
                                              <p:spTgt spid="57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0" dur="500" autoRev="1" fill="hold"/>
                                            <p:tgtEl>
                                              <p:spTgt spid="5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2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2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2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2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2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8" dur="1000" tmFilter="0, 0; .2, .5; .8, .5; 1, 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29" dur="500" autoRev="1" fill="hold"/>
                                            <p:tgtEl>
                                              <p:spTgt spid="57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0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4.81481E-6 L 0.02942 0.00833 " pathEditMode="relative" rAng="0" ptsTypes="AA">
                                          <p:cBhvr>
                                            <p:cTn id="2131" dur="20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3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9" dur="1000" tmFilter="0, 0; .2, .5; .8, .5; 1, 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40" dur="500" autoRev="1" fill="hold"/>
                                            <p:tgtEl>
                                              <p:spTgt spid="57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1" presetID="42" presetClass="path" presetSubtype="0" repeatCount="indefinite" accel="50000" decel="5000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Motion origin="layout" path="M -3.95833E-6 1.85185E-6 L 0.01524 0.00416 " pathEditMode="relative" rAng="0" ptsTypes="AA">
                                          <p:cBhvr>
                                            <p:cTn id="2142" dur="2000" fill="hold"/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4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4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4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4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4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4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0" dur="1000" tmFilter="0, 0; .2, .5; .8, .5; 1, 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51" dur="500" autoRev="1" fill="hold"/>
                                            <p:tgtEl>
                                              <p:spTgt spid="57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2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2.5E-6 -2.59259E-6 L 2.5E-6 0.00023 " pathEditMode="relative" rAng="0" ptsTypes="AA">
                                          <p:cBhvr>
                                            <p:cTn id="2153" dur="2000" fill="hold"/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4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5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5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5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5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0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61" dur="1000" tmFilter="0, 0; .2, .5; .8, .5; 1, 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62" dur="500" autoRev="1" fill="hold"/>
                                            <p:tgtEl>
                                              <p:spTgt spid="58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3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69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0" dur="1000" tmFilter="0, 0; .2, .5; .8, .5; 1, 0"/>
                                            <p:tgtEl>
                                              <p:spTgt spid="58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71" dur="500" autoRev="1" fill="hold"/>
                                            <p:tgtEl>
                                              <p:spTgt spid="58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7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7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79" dur="1000" tmFilter="0, 0; .2, .5; .8, .5; 1, 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0" dur="500" autoRev="1" fill="hold"/>
                                            <p:tgtEl>
                                              <p:spTgt spid="58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8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8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8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8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8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8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8" dur="1000" tmFilter="0, 0; .2, .5; .8, .5; 1, 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89" dur="500" autoRev="1" fill="hold"/>
                                            <p:tgtEl>
                                              <p:spTgt spid="58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9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9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9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9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9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97" dur="1000" tmFilter="0, 0; .2, .5; .8, .5; 1, 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198" dur="500" autoRev="1" fill="hold"/>
                                            <p:tgtEl>
                                              <p:spTgt spid="58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99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0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0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0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05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06" dur="1600" tmFilter="0, 0; .2, .5; .8, .5; 1, 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07" dur="800" autoRev="1" fill="hold"/>
                                            <p:tgtEl>
                                              <p:spTgt spid="58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0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1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1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5" dur="1000" tmFilter="0, 0; .2, .5; .8, .5; 1, 0"/>
                                            <p:tgtEl>
                                              <p:spTgt spid="5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16" dur="500" autoRev="1" fill="hold"/>
                                            <p:tgtEl>
                                              <p:spTgt spid="5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7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23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24" dur="1000" tmFilter="0, 0; .2, .5; .8, .5; 1, 0"/>
                                            <p:tgtEl>
                                              <p:spTgt spid="59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25" dur="500" autoRev="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2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3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33" dur="1000" tmFilter="0, 0; .2, .5; .8, .5; 1, 0"/>
                                            <p:tgtEl>
                                              <p:spTgt spid="59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34" dur="500" autoRev="1" fill="hold"/>
                                            <p:tgtEl>
                                              <p:spTgt spid="59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5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3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3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3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41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2" dur="1000" tmFilter="0, 0; .2, .5; .8, .5; 1, 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43" dur="500" autoRev="1" fill="hold"/>
                                            <p:tgtEl>
                                              <p:spTgt spid="59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51" dur="1000" tmFilter="0, 0; .2, .5; .8, .5; 1, 0"/>
                                            <p:tgtEl>
                                              <p:spTgt spid="59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52" dur="500" autoRev="1" fill="hold"/>
                                            <p:tgtEl>
                                              <p:spTgt spid="59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3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6.25E-7 2.96296E-6 L 6.25E-7 0.00023 " pathEditMode="relative" rAng="0" ptsTypes="AA">
                                          <p:cBhvr>
                                            <p:cTn id="2254" dur="2000" fill="hold"/>
                                            <p:tgtEl>
                                              <p:spTgt spid="5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62" dur="1000" tmFilter="0, 0; .2, .5; .8, .5; 1, 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63" dur="500" autoRev="1" fill="hold"/>
                                            <p:tgtEl>
                                              <p:spTgt spid="59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4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58333E-6 -4.44444E-6 L 0.01523 0.00417 " pathEditMode="relative" rAng="0" ptsTypes="AA">
                                          <p:cBhvr>
                                            <p:cTn id="2265" dur="200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3" dur="1000" tmFilter="0, 0; .2, .5; .8, .5; 1, 0"/>
                                            <p:tgtEl>
                                              <p:spTgt spid="59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74" dur="500" autoRev="1" fill="hold"/>
                                            <p:tgtEl>
                                              <p:spTgt spid="59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5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375E-6 1.48148E-6 L 0.01524 0.00417 " pathEditMode="relative" rAng="0" ptsTypes="AA">
                                          <p:cBhvr>
                                            <p:cTn id="2276" dur="2000" fill="hold"/>
                                            <p:tgtEl>
                                              <p:spTgt spid="5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7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8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84" dur="1000" tmFilter="0, 0; .2, .5; .8, .5; 1, 0"/>
                                            <p:tgtEl>
                                              <p:spTgt spid="59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85" dur="500" autoRev="1" fill="hold"/>
                                            <p:tgtEl>
                                              <p:spTgt spid="59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86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2.29167E-6 -7.40741E-7 L 0.01523 0.00417 " pathEditMode="relative" rAng="0" ptsTypes="AA">
                                          <p:cBhvr>
                                            <p:cTn id="2287" dur="2000" fill="hold"/>
                                            <p:tgtEl>
                                              <p:spTgt spid="5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88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8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29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9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94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95" dur="1000" tmFilter="0, 0; .2, .5; .8, .5; 1, 0"/>
                                            <p:tgtEl>
                                              <p:spTgt spid="59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296" dur="500" autoRev="1" fill="hold"/>
                                            <p:tgtEl>
                                              <p:spTgt spid="59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9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9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0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0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4" dur="1000" tmFilter="0, 0; .2, .5; .8, .5; 1, 0"/>
                                            <p:tgtEl>
                                              <p:spTgt spid="59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05" dur="500" autoRev="1" fill="hold"/>
                                            <p:tgtEl>
                                              <p:spTgt spid="59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06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0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0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0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1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1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13" dur="1000" tmFilter="0, 0; .2, .5; .8, .5; 1, 0"/>
                                            <p:tgtEl>
                                              <p:spTgt spid="60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14" dur="500" autoRev="1" fill="hold"/>
                                            <p:tgtEl>
                                              <p:spTgt spid="60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1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1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1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22" dur="1000" tmFilter="0, 0; .2, .5; .8, .5; 1, 0"/>
                                            <p:tgtEl>
                                              <p:spTgt spid="60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23" dur="500" autoRev="1" fill="hold"/>
                                            <p:tgtEl>
                                              <p:spTgt spid="60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4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0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1" dur="1000" tmFilter="0, 0; .2, .5; .8, .5; 1, 0"/>
                                            <p:tgtEl>
                                              <p:spTgt spid="60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32" dur="500" autoRev="1" fill="hold"/>
                                            <p:tgtEl>
                                              <p:spTgt spid="6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33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3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3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3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3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39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40" dur="1000" tmFilter="0, 0; .2, .5; .8, .5; 1, 0"/>
                                            <p:tgtEl>
                                              <p:spTgt spid="60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41" dur="500" autoRev="1" fill="hold"/>
                                            <p:tgtEl>
                                              <p:spTgt spid="60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2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2.29167E-6 -3.7037E-6 L 0.01524 0.00417 " pathEditMode="relative" rAng="0" ptsTypes="AA">
                                          <p:cBhvr>
                                            <p:cTn id="2343" dur="200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4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5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51" dur="1000" tmFilter="0, 0; .2, .5; .8, .5; 1, 0"/>
                                            <p:tgtEl>
                                              <p:spTgt spid="60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52" dur="500" autoRev="1" fill="hold"/>
                                            <p:tgtEl>
                                              <p:spTgt spid="60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53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3.54167E-6 3.33333E-6 L 0.01523 0.00416 " pathEditMode="relative" rAng="0" ptsTypes="AA">
                                          <p:cBhvr>
                                            <p:cTn id="2354" dur="20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55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61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62" dur="1000" tmFilter="0, 0; .2, .5; .8, .5; 1, 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63" dur="500" autoRev="1" fill="hold"/>
                                            <p:tgtEl>
                                              <p:spTgt spid="60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64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0 -1.11111E-6 L 0 0.00023 " pathEditMode="relative" rAng="0" ptsTypes="AA">
                                          <p:cBhvr>
                                            <p:cTn id="2365" dur="20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6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6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6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6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7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7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73" dur="1000" tmFilter="0, 0; .2, .5; .8, .5; 1, 0"/>
                                            <p:tgtEl>
                                              <p:spTgt spid="60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74" dur="500" autoRev="1" fill="hold"/>
                                            <p:tgtEl>
                                              <p:spTgt spid="60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-2.59259E-6 L 0.01523 0.00417 " pathEditMode="relative" rAng="0" ptsTypes="AA">
                                          <p:cBhvr>
                                            <p:cTn id="2376" dur="2000" fill="hold"/>
                                            <p:tgtEl>
                                              <p:spTgt spid="6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7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7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8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8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84" dur="1000" tmFilter="0, 0; .2, .5; .8, .5; 1, 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85" dur="500" autoRev="1" fill="hold"/>
                                            <p:tgtEl>
                                              <p:spTgt spid="60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8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8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8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9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9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93" dur="1000" tmFilter="0, 0; .2, .5; .8, .5; 1, 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394" dur="500" autoRev="1" fill="hold"/>
                                            <p:tgtEl>
                                              <p:spTgt spid="60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5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9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9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9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01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02" dur="1000" tmFilter="0, 0; .2, .5; .8, .5; 1, 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03" dur="500" autoRev="1" fill="hold"/>
                                            <p:tgtEl>
                                              <p:spTgt spid="60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4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0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0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0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0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0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11" dur="1000" tmFilter="0, 0; .2, .5; .8, .5; 1, 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12" dur="500" autoRev="1" fill="hold"/>
                                            <p:tgtEl>
                                              <p:spTgt spid="61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13" presetID="32" presetClass="emph" presetSubtype="0" repeatCount="indefinite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19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0" dur="1600" tmFilter="0, 0; .2, .5; .8, .5; 1, 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21" dur="800" autoRev="1" fill="hold"/>
                                            <p:tgtEl>
                                              <p:spTgt spid="61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2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8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29" dur="1000" tmFilter="0, 0; .2, .5; .8, .5; 1, 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0" dur="500" autoRev="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31" presetID="32" presetClass="emph" presetSubtype="0" repeatCount="indefinite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3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3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3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3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37" presetID="26" presetClass="emph" presetSubtype="0" repeatCount="indefinite" fill="hold" grpId="1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38" dur="1000" tmFilter="0, 0; .2, .5; .8, .5; 1, 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39" dur="500" autoRev="1" fill="hold"/>
                                            <p:tgtEl>
                                              <p:spTgt spid="61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4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4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4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4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4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47" dur="1000" tmFilter="0, 0; .2, .5; .8, .5; 1, 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48" dur="500" autoRev="1" fill="hold"/>
                                            <p:tgtEl>
                                              <p:spTgt spid="61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9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5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5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5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55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56" dur="1000" tmFilter="0, 0; .2, .5; .8, .5; 1, 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57" dur="500" autoRev="1" fill="hold"/>
                                            <p:tgtEl>
                                              <p:spTgt spid="61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65" dur="1000" tmFilter="0, 0; .2, .5; .8, .5; 1, 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66" dur="500" autoRev="1" fill="hold"/>
                                            <p:tgtEl>
                                              <p:spTgt spid="61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67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3.7037E-7 L -3.95833E-6 0.00023 " pathEditMode="relative" rAng="0" ptsTypes="AA">
                                          <p:cBhvr>
                                            <p:cTn id="2468" dur="20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76" dur="1000" tmFilter="0, 0; .2, .5; .8, .5; 1, 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77" dur="500" autoRev="1" fill="hold"/>
                                            <p:tgtEl>
                                              <p:spTgt spid="61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8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7556E-17 2.96296E-6 L 0.01523 0.00416 " pathEditMode="relative" rAng="0" ptsTypes="AA">
                                          <p:cBhvr>
                                            <p:cTn id="2479" dur="20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87" dur="1000" tmFilter="0, 0; .2, .5; .8, .5; 1, 0"/>
                                            <p:tgtEl>
                                              <p:spTgt spid="61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88" dur="500" autoRev="1" fill="hold"/>
                                            <p:tgtEl>
                                              <p:spTgt spid="61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89" presetID="42" presetClass="path" presetSubtype="0" repeatCount="indefinite" accel="50000" decel="5000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4167E-6 -1.11111E-6 L 0.01523 0.00417 " pathEditMode="relative" rAng="0" ptsTypes="AA">
                                          <p:cBhvr>
                                            <p:cTn id="2490" dur="2000" fill="hold"/>
                                            <p:tgtEl>
                                              <p:spTgt spid="6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9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9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98" dur="1000" tmFilter="0, 0; .2, .5; .8, .5; 1, 0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499" dur="500" autoRev="1" fill="hold"/>
                                            <p:tgtEl>
                                              <p:spTgt spid="6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0" presetID="42" presetClass="path" presetSubtype="0" repeatCount="indefinite" accel="50000" decel="5000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-2.29167E-6 -3.33333E-6 L 0.01524 0.00417 " pathEditMode="relative" rAng="0" ptsTypes="AA">
                                          <p:cBhvr>
                                            <p:cTn id="2501" dur="2000" fill="hold"/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2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0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0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0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0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8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09" dur="1000" tmFilter="0, 0; .2, .5; .8, .5; 1, 0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0" dur="500" autoRev="1" fill="hold"/>
                                            <p:tgtEl>
                                              <p:spTgt spid="6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11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1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1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1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1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17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8" dur="1000" tmFilter="0, 0; .2, .5; .8, .5; 1, 0"/>
                                            <p:tgtEl>
                                              <p:spTgt spid="6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19" dur="500" autoRev="1" fill="hold"/>
                                            <p:tgtEl>
                                              <p:spTgt spid="6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0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6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27" dur="1000" tmFilter="0, 0; .2, .5; .8, .5; 1, 0"/>
                                            <p:tgtEl>
                                              <p:spTgt spid="62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8" dur="500" autoRev="1" fill="hold"/>
                                            <p:tgtEl>
                                              <p:spTgt spid="62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3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3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3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3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36" dur="1000" tmFilter="0, 0; .2, .5; .8, .5; 1, 0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37" dur="500" autoRev="1" fill="hold"/>
                                            <p:tgtEl>
                                              <p:spTgt spid="6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8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44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45" dur="1000" tmFilter="0, 0; .2, .5; .8, .5; 1, 0"/>
                                            <p:tgtEl>
                                              <p:spTgt spid="62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46" dur="500" autoRev="1" fill="hold"/>
                                            <p:tgtEl>
                                              <p:spTgt spid="62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7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53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4" dur="1000" tmFilter="0, 0; .2, .5; .8, .5; 1, 0"/>
                                            <p:tgtEl>
                                              <p:spTgt spid="62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55" dur="500" autoRev="1" fill="hold"/>
                                            <p:tgtEl>
                                              <p:spTgt spid="62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6" presetID="42" presetClass="path" presetSubtype="0" repeatCount="indefinite" accel="50000" decel="50000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3.125E-6 3.7037E-6 L 0.01523 0.00416 " pathEditMode="relative" rAng="0" ptsTypes="AA">
                                          <p:cBhvr>
                                            <p:cTn id="2557" dur="2000" fill="hold"/>
                                            <p:tgtEl>
                                              <p:spTgt spid="6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5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6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65" dur="1000" tmFilter="0, 0; .2, .5; .8, .5; 1, 0"/>
                                            <p:tgtEl>
                                              <p:spTgt spid="6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66" dur="500" autoRev="1" fill="hold"/>
                                            <p:tgtEl>
                                              <p:spTgt spid="6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7" presetID="42" presetClass="path" presetSubtype="0" repeatCount="indefinite" accel="50000" decel="5000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1.04167E-6 7.40741E-7 L 0.01524 0.00417 " pathEditMode="relative" rAng="0" ptsTypes="AA">
                                          <p:cBhvr>
                                            <p:cTn id="2568" dur="2000" fill="hold"/>
                                            <p:tgtEl>
                                              <p:spTgt spid="6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69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75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76" dur="1000" tmFilter="0, 0; .2, .5; .8, .5; 1, 0"/>
                                            <p:tgtEl>
                                              <p:spTgt spid="62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77" dur="500" autoRev="1" fill="hold"/>
                                            <p:tgtEl>
                                              <p:spTgt spid="62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78" presetID="42" presetClass="path" presetSubtype="0" repeatCount="indefinite" accel="50000" decel="50000" fill="hold" grpId="2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-4.58333E-6 -3.7037E-6 L -4.58333E-6 0.00024 " pathEditMode="relative" rAng="0" ptsTypes="AA">
                                          <p:cBhvr>
                                            <p:cTn id="2579" dur="2000" fill="hold"/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8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8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8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8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8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8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87" dur="1000" tmFilter="0, 0; .2, .5; .8, .5; 1, 0"/>
                                            <p:tgtEl>
                                              <p:spTgt spid="6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88" dur="500" autoRev="1" fill="hold"/>
                                            <p:tgtEl>
                                              <p:spTgt spid="6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9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54167E-6 4.81481E-6 L 0.01524 0.00416 " pathEditMode="relative" rAng="0" ptsTypes="AA">
                                          <p:cBhvr>
                                            <p:cTn id="2590" dur="2000" fill="hold"/>
                                            <p:tgtEl>
                                              <p:spTgt spid="6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91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97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98" dur="1000" tmFilter="0, 0; .2, .5; .8, .5; 1, 0"/>
                                            <p:tgtEl>
                                              <p:spTgt spid="6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99" dur="500" autoRev="1" fill="hold"/>
                                            <p:tgtEl>
                                              <p:spTgt spid="6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0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0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0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0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0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6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07" dur="1000" tmFilter="0, 0; .2, .5; .8, .5; 1, 0"/>
                                            <p:tgtEl>
                                              <p:spTgt spid="6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08" dur="500" autoRev="1" fill="hold"/>
                                            <p:tgtEl>
                                              <p:spTgt spid="6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09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15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16" dur="1000" tmFilter="0, 0; .2, .5; .8, .5; 1, 0"/>
                                            <p:tgtEl>
                                              <p:spTgt spid="6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17" dur="500" autoRev="1" fill="hold"/>
                                            <p:tgtEl>
                                              <p:spTgt spid="6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8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24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5" dur="1000" tmFilter="0, 0; .2, .5; .8, .5; 1, 0"/>
                                            <p:tgtEl>
                                              <p:spTgt spid="64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26" dur="500" autoRev="1" fill="hold"/>
                                            <p:tgtEl>
                                              <p:spTgt spid="64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7" presetID="32" presetClass="emph" presetSubtype="0" repeatCount="indefinite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33" presetID="26" presetClass="emph" presetSubtype="0" repeatCount="indefinite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34" dur="1000" tmFilter="0, 0; .2, .5; .8, .5; 1, 0"/>
                                            <p:tgtEl>
                                              <p:spTgt spid="6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5" dur="500" autoRev="1" fill="hold"/>
                                            <p:tgtEl>
                                              <p:spTgt spid="6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3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3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3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4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42" presetID="26" presetClass="emph" presetSubtype="0" repeatCount="indefinite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43" dur="1000" tmFilter="0, 0; .2, .5; .8, .5; 1, 0"/>
                                            <p:tgtEl>
                                              <p:spTgt spid="64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44" dur="500" autoRev="1" fill="hold"/>
                                            <p:tgtEl>
                                              <p:spTgt spid="64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5" presetID="42" presetClass="path" presetSubtype="0" repeatCount="indefinite" accel="50000" decel="5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66667E-6 -2.22222E-6 L 0.01523 0.00417 " pathEditMode="relative" rAng="0" ptsTypes="AA">
                                          <p:cBhvr>
                                            <p:cTn id="2646" dur="2000" fill="hold"/>
                                            <p:tgtEl>
                                              <p:spTgt spid="6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55" y="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47" presetID="32" presetClass="emph" presetSubtype="0" repeatCount="indefinite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53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54" dur="1000" tmFilter="0, 0; .2, .5; .8, .5; 1, 0"/>
                                            <p:tgtEl>
                                              <p:spTgt spid="64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55" dur="500" autoRev="1" fill="hold"/>
                                            <p:tgtEl>
                                              <p:spTgt spid="64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56" presetID="32" presetClass="emph" presetSubtype="0" repeatCount="indefinite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5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5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5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6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6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62" presetID="26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63" dur="1000" tmFilter="0, 0; .2, .5; .8, .5; 1, 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64" dur="500" autoRev="1" fill="hold"/>
                                            <p:tgtEl>
                                              <p:spTgt spid="645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2665" restart="whenNotActive" fill="hold" evtFilter="cancelBubble" nodeType="interactiveSeq">
                    <p:stCondLst>
                      <p:cond evt="onClick" delay="0">
                        <p:tgtEl>
                          <p:spTgt spid="1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66" fill="hold">
                          <p:stCondLst>
                            <p:cond delay="0"/>
                          </p:stCondLst>
                          <p:childTnLst>
                            <p:par>
                              <p:cTn id="26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68" presetID="0" presetClass="path" presetSubtype="0" accel="9000" decel="50000" fill="hold" grpId="0" nodeType="click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3.33333E-6 -4.44444E-6 L -3.33333E-6 0.00047 C -0.00065 -0.00532 -0.00117 -0.01018 -0.00195 -0.0155 C -0.00247 -0.01898 -0.00351 -0.02222 -0.0039 -0.02592 C -0.00416 -0.0287 -0.00455 -0.03148 -0.00481 -0.03425 C -0.0052 -0.03796 -0.00534 -0.0412 -0.00573 -0.04467 C -0.00729 -0.05833 -0.00625 -0.04421 -0.00859 -0.0618 C -0.00898 -0.06435 -0.00924 -0.06643 -0.0095 -0.06875 C -0.01015 -0.07222 -0.01093 -0.07546 -0.01145 -0.07916 C -0.01172 -0.08125 -0.01198 -0.08356 -0.01237 -0.08588 C -0.01328 -0.0912 -0.01432 -0.09629 -0.01523 -0.10115 L -0.02005 -0.12731 C -0.02031 -0.12893 -0.02005 -0.13171 -0.02096 -0.1324 C -0.0289 -0.13703 -0.02461 -0.13495 -0.04088 -0.13564 L -0.10169 -0.1375 C -0.14192 -0.14097 -0.10781 -0.13865 -0.17474 -0.1375 C -0.18619 -0.13726 -0.19752 -0.1375 -0.20885 -0.1375 L -0.20885 -0.13726 " pathEditMode="relative" rAng="0" ptsTypes="AAAAAAAAAAAAAAAAAA">
                                          <p:cBhvr>
                                            <p:cTn id="2669" dur="3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0" presetID="0" presetClass="path" presetSubtype="0" accel="9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58333E-6 3.7037E-7 L -4.58333E-6 0.00046 C -0.00078 -0.00556 -0.0013 -0.01065 -0.00208 -0.01597 C -0.0026 -0.01944 -0.00364 -0.02292 -0.00403 -0.02662 C -0.00429 -0.0294 -0.00468 -0.03241 -0.00494 -0.03519 C -0.00533 -0.03889 -0.00546 -0.04236 -0.00585 -0.04583 C -0.00742 -0.05995 -0.00638 -0.04537 -0.00872 -0.06366 C -0.00911 -0.06597 -0.00937 -0.06806 -0.00963 -0.0706 C -0.01028 -0.07431 -0.01106 -0.07755 -0.01158 -0.08125 C -0.01184 -0.08333 -0.0121 -0.08588 -0.0125 -0.08819 C -0.01341 -0.09352 -0.01445 -0.09884 -0.01536 -0.10394 L -0.02018 -0.13056 C -0.02044 -0.13218 -0.02018 -0.13519 -0.02109 -0.13588 C -0.02916 -0.14074 -0.02473 -0.13866 -0.04114 -0.13935 L -0.10221 -0.1412 C -0.1427 -0.14468 -0.10846 -0.14236 -0.17565 -0.1412 C -0.18723 -0.14097 -0.19856 -0.1412 -0.20989 -0.1412 L -0.20989 -0.14097 " pathEditMode="relative" rAng="0" ptsTypes="AAAAAAAAAAAAAAAAAA">
                                          <p:cBhvr>
                                            <p:cTn id="2671" dur="3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95" y="-7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72" presetID="0" presetClass="path" presetSubtype="0" accel="9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6.25E-7 -4.44444E-6 L 6.25E-7 0.00024 C -0.00065 -0.00509 -0.00117 -0.00949 -0.00195 -0.01435 C -0.00247 -0.01759 -0.00352 -0.0206 -0.00391 -0.02361 C -0.00417 -0.02638 -0.00456 -0.02893 -0.00482 -0.03148 C -0.00521 -0.03472 -0.00534 -0.03773 -0.00573 -0.04097 C -0.00729 -0.05324 -0.00625 -0.0405 -0.00859 -0.05648 C -0.00898 -0.05879 -0.00925 -0.06064 -0.00951 -0.06273 C -0.01016 -0.06597 -0.01094 -0.06898 -0.01146 -0.07222 C -0.01172 -0.07407 -0.01198 -0.07638 -0.01237 -0.07847 C -0.01328 -0.0831 -0.01432 -0.08796 -0.01523 -0.09236 L -0.02005 -0.11597 C -0.02031 -0.11759 -0.02005 -0.12013 -0.02096 -0.12083 C -0.02891 -0.125 -0.02461 -0.12314 -0.04089 -0.12384 L -0.10169 -0.12546 C -0.14193 -0.12847 -0.10781 -0.12662 -0.17474 -0.12546 C -0.1862 -0.12523 -0.19753 -0.12546 -0.20885 -0.12546 L -0.20885 -0.12523 " pathEditMode="relative" rAng="0" ptsTypes="AAAAAAAAAAAAAAAAAA">
                                          <p:cBhvr>
                                            <p:cTn id="2673" dur="3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43" y="-634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67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77" dur="500"/>
                                            <p:tgtEl>
                                              <p:spTgt spid="4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7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1" name="415510__inspectorj__bell-counter-a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7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2679" presetID="0" presetClass="path" presetSubtype="0" accel="10000" fill="hold" grpId="1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20885 -0.13726 L -0.20885 -0.13726 C -0.20898 -0.12986 -0.20937 -0.12222 -0.20963 -0.11458 C -0.21093 -0.07476 -0.20924 -0.09189 -0.21159 -0.07199 C -0.21185 -0.04814 -0.2125 -0.02453 -0.2125 -0.00092 C -0.2125 0.05625 -0.21341 0.04399 -0.21054 0.07315 C -0.20976 0.10278 -0.20885 0.13218 -0.20885 0.16227 L -0.20885 0.16274 " pathEditMode="relative" rAng="0" ptsTypes="AAAAAAAA">
                                          <p:cBhvr>
                                            <p:cTn id="2680" dur="10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15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1" presetID="0" presetClass="path" presetSubtype="0" accel="10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21132 -0.13958 L -0.21132 -0.13935 C -0.21171 -0.13472 -0.2125 -0.1294 -0.21302 -0.12384 C -0.21549 -0.09583 -0.21223 -0.10787 -0.21679 -0.09375 C -0.21718 -0.07732 -0.21848 -0.06065 -0.21848 -0.04398 C -0.21848 -0.00394 -0.22018 -0.01273 -0.21471 0.00787 C -0.21328 0.02893 -0.21132 0.04954 -0.21132 0.0706 L -0.21132 0.07106 " pathEditMode="relative" rAng="0" ptsTypes="AAAAAAAA">
                                          <p:cBhvr>
                                            <p:cTn id="2682" dur="10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10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3" presetID="0" presetClass="path" presetSubtype="0" accel="10000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-0.21172 -0.12477 L -0.21172 -0.12477 C -0.21159 -0.12153 -0.21029 -0.11736 -0.20964 -0.11342 C -0.20547 -0.09282 -0.21107 -0.10139 -0.203 -0.0912 C -0.20196 -0.0794 -0.20013 -0.06713 -0.20013 -0.0544 C -0.20013 -0.02546 -0.19714 -0.03148 -0.20625 -0.01643 C -0.20899 -0.00115 -0.21172 0.01412 -0.21172 0.02963 L -0.21172 0.03033 " pathEditMode="relative" rAng="0" ptsTypes="AAAAAAAA">
                                          <p:cBhvr>
                                            <p:cTn id="2684" dur="10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" y="7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87" dur="5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8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2" name="small splash 2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688" presetID="8" presetClass="emph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89" dur="1400" fill="hold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0" presetID="55" presetClass="exit" presetSubtype="0" fill="hold" grpId="2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1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2" dur="800"/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693" dur="800"/>
                                            <p:tgtEl>
                                              <p:spTgt spid="4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94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5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2400000">
                                          <p:cBhvr>
                                            <p:cTn id="2696" dur="1400" fill="hold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97" presetID="55" presetClass="exit" presetSubtype="0" fill="hold" grpId="3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98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9" dur="800"/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0" dur="800"/>
                                            <p:tgtEl>
                                              <p:spTgt spid="4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1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2" presetID="8" presetClass="emph" presetSubtype="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2703" dur="1400" fill="hold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04" presetID="55" presetClass="exit" presetSubtype="0" fill="hold" grpId="3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05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w*0.7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6" dur="800"/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707" dur="800"/>
                                            <p:tgtEl>
                                              <p:spTgt spid="4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08" dur="1" fill="hold">
                                              <p:stCondLst>
                                                <p:cond delay="799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09" presetID="55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1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2" dur="1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3" dur="1000"/>
                                            <p:tgtEl>
                                              <p:spTgt spid="7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4" presetID="55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6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7" dur="1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8" dur="1000"/>
                                            <p:tgtEl>
                                              <p:spTgt spid="5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19" presetID="55" presetClass="entr" presetSubtype="0" fill="hold" grpId="2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7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1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2" dur="10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3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4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6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7" dur="2000" fill="hold"/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8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9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0" dur="2000"/>
                                            <p:tgtEl>
                                              <p:spTgt spid="7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4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5" dur="2000" fill="hold"/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6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38" dur="2000"/>
                                            <p:tgtEl>
                                              <p:spTgt spid="7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3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0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2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3" dur="2000" fill="hold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44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46" dur="200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4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8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7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0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1" dur="20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2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53" presetID="10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4" dur="20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5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6" presetID="5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7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58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9" dur="20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0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1" presetID="10" presetClass="exit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62" dur="20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4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6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7" dur="20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8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9" presetID="10" presetClass="exit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0" dur="20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4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5" dur="20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76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7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78" dur="20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79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0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7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2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3" dur="20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4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85" presetID="10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86" dur="20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88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0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1" dur="2000" fill="hold"/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2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3" presetID="10" presetClass="exit" presetSubtype="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94" dur="2000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9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6" presetID="0" presetClass="path" presetSubtype="0" accel="21000" decel="7000" fill="hold" grpId="1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-0.00648 L -2.5E-6 -0.00625 C 0.00352 -0.00579 0.00742 -0.00533 0.01107 -0.0044 C 0.01211 -0.00417 0.01328 -0.00301 0.01446 -0.00232 C 0.01589 -0.00162 0.01745 -0.00116 0.01901 -0.00023 C 0.02123 0.00092 0.02565 0.00393 0.02565 0.00417 L 0.07305 0.00185 C 0.07657 0.00162 0.08295 -0.00093 0.08659 -0.00232 C 0.08854 -0.00162 0.09037 -0.00162 0.09206 -0.00023 C 0.09349 0.00069 0.0944 0.00278 0.09558 0.00393 C 0.09662 0.00486 0.09779 0.00509 0.09896 0.00579 C 0.1056 0.00509 0.1125 0.00486 0.11927 0.00393 C 0.12201 0.00347 0.12448 0.00208 0.12722 0.00185 C 0.13841 0.00069 0.14961 0.00046 0.16094 -0.00023 C 0.16211 -0.00093 0.16315 -0.00185 0.1642 -0.00232 C 0.16589 -0.00301 0.16732 -0.00347 0.16888 -0.0044 C 0.17123 -0.00556 0.17552 -0.00857 0.17552 -0.00833 C 0.18047 -0.00787 0.18529 -0.00764 0.19024 -0.00648 C 0.19128 -0.00625 0.19245 -0.00486 0.19362 -0.0044 C 0.19623 -0.00347 0.19883 -0.00301 0.20157 -0.00232 C 0.20495 -0.00023 0.20768 0.00185 0.21146 0.00185 C 0.21654 0.00185 0.22136 0.00046 0.22643 -0.00023 C 0.22917 -0.00162 0.23229 -0.00255 0.23529 -0.0044 C 0.23633 -0.00509 0.2375 -0.00602 0.23867 -0.00648 C 0.2405 -0.00718 0.24245 -0.00764 0.24427 -0.00857 C 0.24558 -0.00903 0.24662 -0.00996 0.24766 -0.01065 C 0.24922 -0.01134 0.25078 -0.01181 0.25222 -0.0125 C 0.25716 -0.01181 0.26198 -0.01158 0.26693 -0.01065 C 0.27058 -0.00972 0.27018 -0.00741 0.2737 -0.0044 C 0.27474 -0.00347 0.27591 -0.00301 0.27696 -0.00232 C 0.28138 0.00579 0.27683 -0.00162 0.28268 0.00393 C 0.28373 0.00486 0.28477 0.00694 0.28594 0.00787 C 0.29258 0.01319 0.29466 0.0118 0.30183 0.0162 L 0.3086 0.02037 C 0.31302 0.01967 0.33229 0.01829 0.33893 0.0162 C 0.34453 0.01435 0.34948 0.01111 0.35469 0.00787 C 0.35586 0.00717 0.3569 0.00648 0.35808 0.00579 C 0.36823 0.00116 0.3642 0.00347 0.37058 -0.00023 C 0.37578 0.00046 0.38112 0.00069 0.38633 0.00185 C 0.38789 0.00208 0.3892 0.00393 0.39089 0.00393 C 0.39688 0.00393 0.40287 0.00254 0.40886 0.00185 C 0.4194 -0.00463 0.41185 -0.00046 0.42136 -0.0044 C 0.42279 -0.00509 0.42409 -0.00556 0.42578 -0.00648 C 0.42683 -0.00695 0.42787 -0.00833 0.42917 -0.00857 C 0.4392 -0.00972 0.44935 -0.00996 0.45951 -0.01065 L 0.46641 -0.01458 C 0.46745 -0.01528 0.46875 -0.01551 0.46979 -0.01667 C 0.47084 -0.01806 0.47188 -0.01991 0.47305 -0.02083 C 0.47448 -0.02199 0.47604 -0.02199 0.47761 -0.02292 C 0.47865 -0.02338 0.47995 -0.02431 0.48086 -0.025 C 0.48164 -0.02639 0.48229 -0.02801 0.48321 -0.02894 C 0.48425 -0.03009 0.48542 -0.03102 0.48659 -0.03102 C 0.49896 -0.03102 0.51146 -0.02963 0.5237 -0.02894 C 0.53047 -0.02963 0.53737 -0.03009 0.54414 -0.03102 C 0.55508 -0.03287 0.54401 -0.03333 0.55651 -0.03727 C 0.57201 -0.0419 0.55261 -0.03634 0.57344 -0.04144 C 0.575 -0.04167 0.58386 -0.04445 0.58568 -0.04537 C 0.58815 -0.04653 0.59258 -0.04954 0.59258 -0.04931 C 0.59649 -0.05671 0.59375 -0.05301 0.6017 -0.05787 L 0.60834 -0.06181 C 0.60951 -0.0625 0.61042 -0.06343 0.61146 -0.06389 C 0.61315 -0.06458 0.61797 -0.06667 0.61953 -0.06806 C 0.62084 -0.06921 0.62188 -0.0706 0.62292 -0.07222 C 0.6237 -0.07338 0.62435 -0.07523 0.62526 -0.07616 C 0.62617 -0.07755 0.63229 -0.08009 0.63321 -0.08033 C 0.63386 -0.08171 0.63438 -0.08357 0.63529 -0.08449 C 0.63698 -0.08634 0.6431 -0.0882 0.64427 -0.08866 C 0.64948 -0.0875 0.65248 -0.08773 0.65677 -0.08449 C 0.65834 -0.08333 0.65977 -0.08195 0.66133 -0.08033 C 0.6625 -0.07917 0.66341 -0.07732 0.66472 -0.07616 C 0.66602 -0.07523 0.66771 -0.075 0.66914 -0.07431 C 0.67136 -0.07292 0.67357 -0.07107 0.67578 -0.07014 C 0.68594 -0.06551 0.6819 -0.06783 0.68828 -0.06389 C 0.69922 -0.06458 0.71003 -0.06482 0.7211 -0.06597 C 0.72839 -0.0669 0.71992 -0.07083 0.72891 -0.07616 L 0.73229 -0.07824 C 0.73334 -0.07963 0.73438 -0.08125 0.73568 -0.08241 C 0.73672 -0.08333 0.73802 -0.08333 0.73907 -0.08449 C 0.74232 -0.0882 0.73998 -0.09005 0.74466 -0.09074 C 0.75599 -0.0919 0.76719 -0.0919 0.77839 -0.09259 C 0.78177 -0.09468 0.78242 -0.09468 0.78516 -0.09884 C 0.78724 -0.10208 0.78867 -0.10648 0.79076 -0.10903 C 0.79193 -0.11042 0.7931 -0.11158 0.79414 -0.1132 C 0.80091 -0.12384 0.79584 -0.11968 0.80209 -0.12361 C 0.80274 -0.12546 0.80326 -0.12824 0.80443 -0.12963 C 0.80768 -0.13357 0.81407 -0.13449 0.81784 -0.13588 C 0.82292 -0.1375 0.82292 -0.13773 0.82813 -0.13958 C 0.83399 -0.13935 0.83998 -0.13889 0.8461 -0.13796 C 0.85808 -0.13565 0.84727 -0.13588 0.8517 -0.13588 L 0.8517 -0.13565 " pathEditMode="relative" rAng="0" ptsTypes="AAAAAAAAAAAAAAAAAAAAAAAAAAAAAAAAAAAAAAAAAAAAAAAAAAAAAAAAAAAAAAAAAAAAAAAAAAAAAAAAAAAAAAAAAA">
                                          <p:cBhvr>
                                            <p:cTn id="2797" dur="220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591" y="-5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98" presetID="0" presetClass="path" presetSubtype="0" accel="22000" decel="28947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0.00234 -0.00324 L 0.00234 -0.00324 C 0.00443 -0.00069 0.00638 0.00255 0.00872 0.00486 C 0.00938 0.00556 0.01654 0.00787 0.01693 0.00811 C 0.02448 0.00764 0.03216 0.00741 0.03971 0.00648 C 0.04128 0.00625 0.04284 0.00533 0.0444 0.00486 C 0.04622 0.00417 0.04805 0.00394 0.04987 0.00324 C 0.05169 0.00232 0.05352 0.0007 0.05534 -3.33333E-6 C 0.05651 -0.00069 0.05781 -0.00115 0.05899 -0.00162 C 0.0599 -0.00208 0.06081 -0.00277 0.06172 -0.00324 C 0.06328 -0.00393 0.06471 -0.00439 0.06628 -0.00486 C 0.0763 -0.00439 0.08646 -0.00416 0.09649 -0.00324 C 0.0974 -0.00324 0.09831 -0.00208 0.09922 -0.00162 C 0.10078 -0.00092 0.10234 -0.00069 0.10378 -3.33333E-6 C 0.10508 0.00047 0.10625 0.00116 0.10742 0.00162 C 0.1099 0.00232 0.11237 0.00255 0.11471 0.00324 C 0.11888 0.0044 0.11875 0.0044 0.12214 0.00648 C 0.13034 0.00602 0.13854 0.00579 0.14675 0.00486 C 0.15469 0.00394 0.15052 0.00186 0.15964 -3.33333E-6 L 0.16693 -0.00162 C 0.18685 -0.01342 0.17044 -0.00509 0.2181 -0.00324 C 0.21901 -0.00277 0.22005 -0.00231 0.22083 -0.00162 C 0.23008 0.00648 0.21602 -0.0037 0.22721 0.00486 C 0.23034 0.00718 0.23346 0.0088 0.23646 0.01135 C 0.23763 0.0125 0.23893 0.01343 0.24011 0.01459 C 0.24102 0.01551 0.2418 0.01736 0.24284 0.01783 C 0.24636 0.01945 0.25026 0.01945 0.25378 0.02107 C 0.26654 0.02686 0.26107 0.02477 0.27031 0.02755 C 0.27175 0.02871 0.27331 0.02986 0.27487 0.03079 C 0.27604 0.03148 0.27721 0.03195 0.27852 0.03241 C 0.28151 0.03357 0.28464 0.03473 0.28763 0.03565 C 0.29167 0.03681 0.29388 0.0375 0.29766 0.03889 C 0.29896 0.03936 0.30013 0.03982 0.3013 0.04051 C 0.30886 0.04514 0.30391 0.04422 0.31419 0.04861 C 0.31667 0.04977 0.31914 0.05047 0.32149 0.05186 C 0.3224 0.05255 0.32331 0.05324 0.32422 0.05348 C 0.32995 0.0551 0.34167 0.05695 0.34167 0.05695 C 0.3474 0.05625 0.35326 0.05648 0.35899 0.0551 C 0.36094 0.05486 0.36263 0.05278 0.36445 0.05186 C 0.3681 0.05023 0.37188 0.04931 0.37539 0.04699 C 0.3763 0.04653 0.37734 0.0463 0.37826 0.04537 C 0.38451 0.03982 0.37695 0.04398 0.38464 0.04051 C 0.39323 0.03033 0.37708 0.04885 0.39557 0.03241 C 0.40326 0.0257 0.39909 0.02801 0.40833 0.02593 L 0.4138 0.02269 C 0.41471 0.02223 0.41563 0.02153 0.41667 0.02107 C 0.41784 0.02061 0.41901 0.02014 0.42031 0.01945 C 0.42943 0.01482 0.41524 0.0213 0.42669 0.01621 C 0.42761 0.01505 0.42839 0.01389 0.42943 0.01297 C 0.43086 0.01158 0.43451 0.01042 0.43581 0.00973 C 0.43672 0.00926 0.43763 0.0088 0.43854 0.00811 C 0.43958 0.00718 0.44024 0.00556 0.44128 0.00486 C 0.44271 0.00394 0.4444 0.00371 0.44583 0.00324 C 0.44935 0.00186 0.44922 0.00186 0.45221 -3.33333E-6 C 0.45651 0.00047 0.46081 0.00047 0.46511 0.00162 C 0.46667 0.00209 0.4681 0.00394 0.46966 0.00486 C 0.47149 0.00602 0.47331 0.00695 0.47513 0.00811 C 0.47604 0.00857 0.47695 0.00926 0.47787 0.00973 L 0.48242 0.01135 C 0.48425 0.01204 0.48607 0.01227 0.48789 0.01297 C 0.4905 0.01389 0.49362 0.01482 0.49622 0.01621 C 0.49714 0.01667 0.49805 0.01736 0.49896 0.01783 C 0.50625 0.01736 0.51354 0.01713 0.52083 0.01621 C 0.5224 0.01598 0.52396 0.01505 0.52539 0.01459 C 0.52721 0.01389 0.52917 0.01366 0.53099 0.01297 C 0.53216 0.0125 0.53333 0.01158 0.53464 0.01135 C 0.54037 0.01042 0.54622 0.01019 0.55195 0.00973 C 0.56276 0.00648 0.56055 0.00648 0.57761 0.00973 C 0.57956 0.01019 0.58125 0.01181 0.58307 0.01297 L 0.58581 0.01459 L 0.58854 0.01621 L 0.59128 0.01783 C 0.59219 0.01898 0.5931 0.02014 0.59401 0.02107 C 0.59557 0.02246 0.59896 0.02361 0.60039 0.02431 C 0.60234 0.02523 0.60417 0.02639 0.60599 0.02755 L 0.61146 0.03079 C 0.61237 0.03148 0.61315 0.03218 0.61419 0.03241 C 0.61784 0.03357 0.62149 0.03496 0.62513 0.03565 C 0.6362 0.03773 0.63125 0.03635 0.63971 0.03889 C 0.65899 0.03843 0.67826 0.03866 0.6974 0.03727 C 0.69974 0.03727 0.70456 0.03426 0.70742 0.03241 C 0.71107 0.02616 0.70729 0.03172 0.71198 0.02755 C 0.71836 0.02199 0.71081 0.02616 0.71849 0.02269 C 0.7194 0.02153 0.72018 0.02014 0.72122 0.01945 C 0.72643 0.01528 0.72813 0.01644 0.73399 0.01297 C 0.7349 0.0125 0.73581 0.01181 0.73672 0.01135 C 0.74089 0.00973 0.74649 0.0088 0.75039 0.00811 C 0.7513 0.00764 0.75221 0.00672 0.75326 0.00648 C 0.76081 0.00394 0.75925 0.00579 0.76602 0.00324 C 0.76693 0.00278 0.76784 0.00209 0.76875 0.00162 C 0.76992 0.00093 0.77122 0.0007 0.7724 -3.33333E-6 C 0.77422 -0.00092 0.77604 -0.00254 0.77787 -0.00324 C 0.78138 -0.00439 0.78438 -0.00578 0.78789 -0.00648 C 0.79063 -0.00717 0.79349 -0.00764 0.79622 -0.0081 L 0.80352 -0.00972 C 0.81537 -0.01689 0.80677 -0.01227 0.83555 -0.01296 C 0.84557 -0.01342 0.8556 -0.01296 0.86576 -0.01296 " pathEditMode="relative" ptsTypes="AAAAAAAAAAAAAAAAAAAAAAAAAAAAAAAAAAAAAAAAAAAAAAAAAAAAAAAAAAAAAAAAAAAAAAAAAAAAAAAAAAAAAAAAAAAAAAAAA">
                                          <p:cBhvr>
                                            <p:cTn id="2799" dur="19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0" presetID="0" presetClass="path" presetSubtype="0" accel="28977" decel="2400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0.00156 -0.00463 L 0.00156 -0.00463 C 0.00547 -0.00509 0.00951 -0.00532 0.01341 -0.00625 C 0.01459 -0.00648 0.01576 -0.00787 0.01706 -0.00787 C 0.02005 -0.00787 0.02318 -0.00671 0.02617 -0.00625 C 0.03255 -0.00671 0.03906 -0.00694 0.04544 -0.00787 C 0.04662 -0.0081 0.04792 -0.00856 0.04909 -0.00949 C 0.05065 -0.01088 0.05196 -0.01319 0.05365 -0.01435 C 0.05599 -0.01597 0.06094 -0.01759 0.06094 -0.01759 C 0.06771 -0.02662 0.06146 -0.01944 0.06823 -0.02407 C 0.06953 -0.025 0.07071 -0.02639 0.07188 -0.02731 C 0.08151 -0.03426 0.08321 -0.03102 0.09753 -0.03217 C 0.10261 -0.03518 0.09935 -0.03356 0.10755 -0.03704 C 0.10886 -0.03773 0.11016 -0.03796 0.1112 -0.03866 C 0.11276 -0.03981 0.11432 -0.04097 0.11589 -0.0419 C 0.12448 -0.04722 0.11524 -0.04051 0.12227 -0.04514 C 0.12383 -0.0463 0.12526 -0.04745 0.12682 -0.04861 C 0.13034 -0.05092 0.12917 -0.04977 0.13321 -0.05185 C 0.13412 -0.05231 0.13503 -0.05301 0.13594 -0.05347 C 0.13841 -0.05463 0.14089 -0.05532 0.14323 -0.05671 C 0.14414 -0.05717 0.14505 -0.05787 0.14597 -0.05833 C 0.14961 -0.05995 0.15339 -0.06065 0.15703 -0.06157 C 0.15794 -0.06204 0.15873 -0.06296 0.15977 -0.06319 C 0.17175 -0.06667 0.17852 -0.06412 0.19271 -0.06319 C 0.19505 -0.0625 0.19753 -0.06227 0.2 -0.06157 C 0.20091 -0.06111 0.20182 -0.06042 0.20274 -0.05995 C 0.20482 -0.0588 0.20703 -0.05787 0.20912 -0.05671 C 0.21003 -0.05625 0.21094 -0.05555 0.21185 -0.05509 C 0.21485 -0.05347 0.21693 -0.05278 0.22005 -0.05185 C 0.22097 -0.05069 0.22188 -0.0493 0.22292 -0.04861 C 0.22735 -0.04444 0.22396 -0.04977 0.22839 -0.04352 C 0.23399 -0.03542 0.22383 -0.04676 0.23477 -0.0338 C 0.23594 -0.03241 0.23724 -0.03171 0.23841 -0.03055 C 0.24219 -0.02662 0.2405 -0.02662 0.24571 -0.02407 C 0.24753 -0.02315 0.24935 -0.02292 0.25117 -0.02245 C 0.25209 -0.02199 0.25313 -0.02153 0.25391 -0.02083 C 0.25495 -0.01991 0.25573 -0.01829 0.25664 -0.01759 C 0.25781 -0.01667 0.25912 -0.01667 0.26042 -0.01597 C 0.26953 -0.01111 0.26211 -0.01366 0.27227 -0.01111 C 0.28073 -0.01157 0.28932 -0.0118 0.29792 -0.01273 C 0.29883 -0.01273 0.29961 -0.01389 0.30065 -0.01435 C 0.30521 -0.01667 0.3069 -0.01667 0.31068 -0.01921 C 0.31224 -0.02037 0.3138 -0.0213 0.31524 -0.02245 C 0.31628 -0.02338 0.31693 -0.025 0.31797 -0.02569 C 0.31914 -0.02662 0.32044 -0.02685 0.32162 -0.02731 C 0.32253 -0.02847 0.32344 -0.02986 0.32435 -0.03055 C 0.32617 -0.03194 0.328 -0.03287 0.32982 -0.0338 C 0.33073 -0.03449 0.33164 -0.03518 0.33255 -0.03542 L 0.33906 -0.03704 C 0.34258 -0.03657 0.35039 -0.03565 0.35456 -0.0338 C 0.35638 -0.0331 0.35821 -0.03148 0.36003 -0.03055 C 0.36563 -0.02824 0.3625 -0.02963 0.36914 -0.02569 C 0.37005 -0.02523 0.37097 -0.02454 0.37201 -0.02407 L 0.37656 -0.02245 C 0.378 -0.0213 0.37956 -0.02037 0.38112 -0.01921 C 0.38203 -0.01852 0.38294 -0.01829 0.38386 -0.01759 C 0.38503 -0.01667 0.3862 -0.01505 0.3875 -0.01435 C 0.38893 -0.01342 0.3905 -0.01342 0.39206 -0.01273 C 0.40417 -0.00787 0.39492 -0.01018 0.40951 -0.00787 C 0.41185 -0.00671 0.41641 -0.00463 0.41862 -0.00463 C 0.42565 -0.00463 0.43268 -0.00579 0.43959 -0.00625 C 0.44089 -0.00671 0.44206 -0.00717 0.44323 -0.00787 C 0.44427 -0.00833 0.44505 -0.00926 0.4461 -0.00949 C 0.44909 -0.01042 0.45209 -0.01065 0.45521 -0.01111 L 0.46068 -0.01435 C 0.46159 -0.01481 0.4625 -0.01574 0.46341 -0.01597 C 0.46498 -0.01643 0.46654 -0.0169 0.46797 -0.01759 C 0.46979 -0.01852 0.47162 -0.02014 0.47344 -0.02083 C 0.48959 -0.02801 0.47774 -0.0213 0.48542 -0.02569 C 0.48633 -0.02685 0.48711 -0.02824 0.48815 -0.02893 C 0.48932 -0.02986 0.49063 -0.02986 0.4918 -0.03055 C 0.49362 -0.03171 0.49544 -0.03264 0.49727 -0.0338 C 0.49961 -0.03565 0.50209 -0.0375 0.50456 -0.03866 C 0.50573 -0.03935 0.50703 -0.03981 0.50821 -0.04028 C 0.50912 -0.04074 0.51003 -0.04143 0.51094 -0.0419 C 0.51224 -0.04259 0.51341 -0.04305 0.51459 -0.04352 C 0.51563 -0.04398 0.51641 -0.04491 0.51732 -0.04514 C 0.51888 -0.04583 0.52044 -0.0463 0.52201 -0.04676 C 0.52813 -0.04954 0.52044 -0.04768 0.5293 -0.05023 C 0.53164 -0.05069 0.53412 -0.05116 0.53659 -0.05185 C 0.53841 -0.05231 0.54024 -0.05301 0.54206 -0.05347 C 0.54453 -0.05393 0.54701 -0.0544 0.54935 -0.05509 C 0.5543 -0.0544 0.55912 -0.05417 0.56406 -0.05347 C 0.56563 -0.05301 0.56706 -0.05208 0.56862 -0.05185 C 0.57136 -0.05116 0.57409 -0.05069 0.57682 -0.05023 L 0.58229 -0.04676 C 0.58321 -0.0463 0.58412 -0.0456 0.58503 -0.04514 L 0.58867 -0.04352 C 0.59115 -0.04074 0.59219 -0.03912 0.59518 -0.03704 C 0.59883 -0.03449 0.60065 -0.0338 0.6043 -0.03217 C 0.61003 -0.02546 0.60391 -0.03194 0.61432 -0.02569 C 0.61927 -0.02292 0.61498 -0.025 0.62162 -0.02245 C 0.62292 -0.02199 0.62409 -0.0213 0.62526 -0.02083 C 0.62682 -0.02037 0.62839 -0.01991 0.62995 -0.01921 C 0.63451 -0.01713 0.63086 -0.01829 0.63542 -0.01435 C 0.6362 -0.01366 0.63724 -0.01319 0.63815 -0.01273 C 0.64011 -0.00903 0.64102 -0.00694 0.64362 -0.00463 C 0.64453 -0.00393 0.64544 -0.00347 0.64636 -0.00301 C 0.64701 -0.00185 0.6474 -0.00046 0.64818 0.00023 C 0.64987 0.00185 0.65365 0.00347 0.65365 0.00347 C 0.65964 0.01412 0.64844 -0.00486 0.66094 0.00995 C 0.66185 0.01111 0.66263 0.01273 0.66367 0.0132 C 0.67682 0.01945 0.70013 0.01783 0.70951 0.01806 L 0.71406 0.01968 C 0.71589 0.02037 0.71771 0.0206 0.71953 0.0213 C 0.72136 0.02222 0.72318 0.02361 0.725 0.02477 C 0.72591 0.02523 0.72682 0.02593 0.72774 0.02639 L 0.73138 0.02801 C 0.73932 0.03727 0.7293 0.02616 0.73685 0.03287 C 0.73789 0.03357 0.73867 0.03519 0.73972 0.03611 C 0.74141 0.0375 0.74336 0.0382 0.74518 0.03935 L 0.75065 0.04259 C 0.75156 0.04306 0.75248 0.04375 0.75339 0.04421 C 0.75456 0.04468 0.75586 0.04514 0.75703 0.04583 C 0.75794 0.0463 0.75886 0.04699 0.75977 0.04745 C 0.76133 0.04815 0.76289 0.04838 0.76432 0.04908 C 0.76524 0.04954 0.76615 0.05023 0.76706 0.0507 C 0.76914 0.05162 0.77526 0.05347 0.77722 0.05394 C 0.77956 0.05463 0.78203 0.05533 0.78451 0.05556 C 0.79662 0.05718 0.81094 0.05764 0.82292 0.0588 C 0.82722 0.05926 0.83138 0.06019 0.83568 0.06042 C 0.84453 0.06111 0.85339 0.06158 0.86224 0.06204 C 0.8694 0.06366 0.87279 0.06458 0.88047 0.06528 C 0.88268 0.06551 0.88477 0.06528 0.88698 0.06528 L 0.88698 0.06528 " pathEditMode="relative" ptsTypes="AAAAAAAAAAAAAAAAAAAAAAAAAAAAAAAAAAAAAAAAAAAAAAAAAAAAAAAAAAAAAAAAAAAAAAAAAAAAAAAAAAAAAAAAAAAAAAAAAAAAAAAAAAAAAAAAAAAAAAAAAAAAA">
                                          <p:cBhvr>
                                            <p:cTn id="2801" dur="215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02" presetID="8" presetClass="emph" presetSubtype="0" fill="hold" grpId="1" nodeType="withEffect">
                                      <p:stCondLst>
                                        <p:cond delay="138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03" dur="15200" fill="hold"/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4" presetID="8" presetClass="emph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5" dur="142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6" presetID="8" presetClass="emph" presetSubtype="0" fill="hold" grpId="3" nodeType="withEffect">
                                      <p:stCondLst>
                                        <p:cond delay="158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7" dur="57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08" presetID="8" presetClass="emph" presetSubtype="0" fill="hold" grpId="2" nodeType="withEffect">
                                      <p:stCondLst>
                                        <p:cond delay="129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09" dur="14600" fill="hold"/>
                                            <p:tgtEl>
                                              <p:spTgt spid="7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"/>
                      </p:tgtEl>
                    </p:cond>
                  </p:nextCondLst>
                </p:seq>
              </p:childTnLst>
            </p:cTn>
          </p:par>
        </p:tnLst>
        <p:bldLst>
          <p:bldP spid="315" grpId="0" animBg="1"/>
          <p:bldP spid="315" grpId="1" animBg="1"/>
          <p:bldP spid="316" grpId="0" animBg="1"/>
          <p:bldP spid="316" grpId="1" animBg="1"/>
          <p:bldP spid="317" grpId="0" animBg="1"/>
          <p:bldP spid="317" grpId="1" animBg="1"/>
          <p:bldP spid="319" grpId="0" animBg="1"/>
          <p:bldP spid="319" grpId="1" animBg="1"/>
          <p:bldP spid="320" grpId="0" animBg="1"/>
          <p:bldP spid="320" grpId="1" animBg="1"/>
          <p:bldP spid="321" grpId="0" animBg="1"/>
          <p:bldP spid="321" grpId="1" animBg="1"/>
          <p:bldP spid="321" grpId="2" animBg="1"/>
          <p:bldP spid="322" grpId="0" animBg="1"/>
          <p:bldP spid="322" grpId="1" animBg="1"/>
          <p:bldP spid="322" grpId="2" animBg="1"/>
          <p:bldP spid="323" grpId="0" animBg="1"/>
          <p:bldP spid="323" grpId="1" animBg="1"/>
          <p:bldP spid="323" grpId="2" animBg="1"/>
          <p:bldP spid="324" grpId="0" animBg="1"/>
          <p:bldP spid="324" grpId="1" animBg="1"/>
          <p:bldP spid="325" grpId="0" animBg="1"/>
          <p:bldP spid="325" grpId="1" animBg="1"/>
          <p:bldP spid="326" grpId="0" animBg="1"/>
          <p:bldP spid="326" grpId="1" animBg="1"/>
          <p:bldP spid="327" grpId="0" animBg="1"/>
          <p:bldP spid="327" grpId="1" animBg="1"/>
          <p:bldP spid="327" grpId="2" animBg="1"/>
          <p:bldP spid="328" grpId="0" animBg="1"/>
          <p:bldP spid="328" grpId="1" animBg="1"/>
          <p:bldP spid="328" grpId="2" animBg="1"/>
          <p:bldP spid="376" grpId="0" animBg="1"/>
          <p:bldP spid="376" grpId="1" animBg="1"/>
          <p:bldP spid="260" grpId="0" animBg="1"/>
          <p:bldP spid="260" grpId="1" animBg="1"/>
          <p:bldP spid="261" grpId="0" animBg="1"/>
          <p:bldP spid="261" grpId="1" animBg="1"/>
          <p:bldP spid="262" grpId="0" animBg="1"/>
          <p:bldP spid="262" grpId="1" animBg="1"/>
          <p:bldP spid="263" grpId="0" animBg="1"/>
          <p:bldP spid="263" grpId="1" animBg="1"/>
          <p:bldP spid="264" grpId="0" animBg="1"/>
          <p:bldP spid="264" grpId="1" animBg="1"/>
          <p:bldP spid="265" grpId="0" animBg="1"/>
          <p:bldP spid="265" grpId="1" animBg="1"/>
          <p:bldP spid="266" grpId="0" animBg="1"/>
          <p:bldP spid="266" grpId="1" animBg="1"/>
          <p:bldP spid="267" grpId="0" animBg="1"/>
          <p:bldP spid="267" grpId="1" animBg="1"/>
          <p:bldP spid="268" grpId="0" animBg="1"/>
          <p:bldP spid="268" grpId="1" animBg="1"/>
          <p:bldP spid="269" grpId="0" animBg="1"/>
          <p:bldP spid="269" grpId="1" animBg="1"/>
          <p:bldP spid="269" grpId="2" animBg="1"/>
          <p:bldP spid="270" grpId="0" animBg="1"/>
          <p:bldP spid="270" grpId="1" animBg="1"/>
          <p:bldP spid="270" grpId="2" animBg="1"/>
          <p:bldP spid="271" grpId="0" animBg="1"/>
          <p:bldP spid="271" grpId="1" animBg="1"/>
          <p:bldP spid="271" grpId="2" animBg="1"/>
          <p:bldP spid="272" grpId="0" animBg="1"/>
          <p:bldP spid="272" grpId="1" animBg="1"/>
          <p:bldP spid="272" grpId="2" animBg="1"/>
          <p:bldP spid="273" grpId="0" animBg="1"/>
          <p:bldP spid="273" grpId="1" animBg="1"/>
          <p:bldP spid="274" grpId="0" animBg="1"/>
          <p:bldP spid="274" grpId="1" animBg="1"/>
          <p:bldP spid="275" grpId="0" animBg="1"/>
          <p:bldP spid="275" grpId="1" animBg="1"/>
          <p:bldP spid="276" grpId="0" animBg="1"/>
          <p:bldP spid="276" grpId="1" animBg="1"/>
          <p:bldP spid="277" grpId="0" animBg="1"/>
          <p:bldP spid="277" grpId="1" animBg="1"/>
          <p:bldP spid="277" grpId="2" animBg="1"/>
          <p:bldP spid="278" grpId="0" animBg="1"/>
          <p:bldP spid="278" grpId="1" animBg="1"/>
          <p:bldP spid="279" grpId="0" animBg="1"/>
          <p:bldP spid="279" grpId="1" animBg="1"/>
          <p:bldP spid="279" grpId="2" animBg="1"/>
          <p:bldP spid="280" grpId="0" animBg="1"/>
          <p:bldP spid="280" grpId="1" animBg="1"/>
          <p:bldP spid="280" grpId="2" animBg="1"/>
          <p:bldP spid="281" grpId="0" animBg="1"/>
          <p:bldP spid="281" grpId="1" animBg="1"/>
          <p:bldP spid="281" grpId="2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2" grpId="0" animBg="1"/>
          <p:bldP spid="112" grpId="1" animBg="1"/>
          <p:bldP spid="113" grpId="0" animBg="1"/>
          <p:bldP spid="113" grpId="1" animBg="1"/>
          <p:bldP spid="114" grpId="0" animBg="1"/>
          <p:bldP spid="114" grpId="1" animBg="1"/>
          <p:bldP spid="114" grpId="2" animBg="1"/>
          <p:bldP spid="115" grpId="0" animBg="1"/>
          <p:bldP spid="115" grpId="1" animBg="1"/>
          <p:bldP spid="115" grpId="2" animBg="1"/>
          <p:bldP spid="116" grpId="0" animBg="1"/>
          <p:bldP spid="116" grpId="1" animBg="1"/>
          <p:bldP spid="116" grpId="2" animBg="1"/>
          <p:bldP spid="117" grpId="0" animBg="1"/>
          <p:bldP spid="117" grpId="1" animBg="1"/>
          <p:bldP spid="117" grpId="2" animBg="1"/>
          <p:bldP spid="118" grpId="0" animBg="1"/>
          <p:bldP spid="118" grpId="1" animBg="1"/>
          <p:bldP spid="119" grpId="0" animBg="1"/>
          <p:bldP spid="119" grpId="1" animBg="1"/>
          <p:bldP spid="120" grpId="0" animBg="1"/>
          <p:bldP spid="120" grpId="1" animBg="1"/>
          <p:bldP spid="121" grpId="0" animBg="1"/>
          <p:bldP spid="121" grpId="1" animBg="1"/>
          <p:bldP spid="127" grpId="0" animBg="1"/>
          <p:bldP spid="127" grpId="1" animBg="1"/>
          <p:bldP spid="127" grpId="2" animBg="1"/>
          <p:bldP spid="122" grpId="0" animBg="1"/>
          <p:bldP spid="122" grpId="1" animBg="1"/>
          <p:bldP spid="123" grpId="0" animBg="1"/>
          <p:bldP spid="123" grpId="1" animBg="1"/>
          <p:bldP spid="123" grpId="2" animBg="1"/>
          <p:bldP spid="125" grpId="0" animBg="1"/>
          <p:bldP spid="125" grpId="1" animBg="1"/>
          <p:bldP spid="125" grpId="2" animBg="1"/>
          <p:bldP spid="126" grpId="0" animBg="1"/>
          <p:bldP spid="126" grpId="1" animBg="1"/>
          <p:bldP spid="126" grpId="2" animBg="1"/>
          <p:bldP spid="128" grpId="0" animBg="1"/>
          <p:bldP spid="128" grpId="1" animBg="1"/>
          <p:bldP spid="129" grpId="0" animBg="1"/>
          <p:bldP spid="129" grpId="1" animBg="1"/>
          <p:bldP spid="130" grpId="0" animBg="1"/>
          <p:bldP spid="130" grpId="1" animBg="1"/>
          <p:bldP spid="131" grpId="0" animBg="1"/>
          <p:bldP spid="131" grpId="1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7" grpId="2" animBg="1"/>
          <p:bldP spid="138" grpId="0" animBg="1"/>
          <p:bldP spid="138" grpId="1" animBg="1"/>
          <p:bldP spid="138" grpId="2" animBg="1"/>
          <p:bldP spid="139" grpId="0" animBg="1"/>
          <p:bldP spid="139" grpId="1" animBg="1"/>
          <p:bldP spid="139" grpId="2" animBg="1"/>
          <p:bldP spid="140" grpId="0" animBg="1"/>
          <p:bldP spid="140" grpId="1" animBg="1"/>
          <p:bldP spid="140" grpId="2" animBg="1"/>
          <p:bldP spid="141" grpId="0" animBg="1"/>
          <p:bldP spid="141" grpId="1" animBg="1"/>
          <p:bldP spid="142" grpId="0" animBg="1"/>
          <p:bldP spid="142" grpId="1" animBg="1"/>
          <p:bldP spid="143" grpId="0" animBg="1"/>
          <p:bldP spid="143" grpId="1" animBg="1"/>
          <p:bldP spid="144" grpId="0" animBg="1"/>
          <p:bldP spid="144" grpId="1" animBg="1"/>
          <p:bldP spid="145" grpId="0" animBg="1"/>
          <p:bldP spid="145" grpId="1" animBg="1"/>
          <p:bldP spid="145" grpId="2" animBg="1"/>
          <p:bldP spid="146" grpId="0" animBg="1"/>
          <p:bldP spid="146" grpId="1" animBg="1"/>
          <p:bldP spid="147" grpId="0" animBg="1"/>
          <p:bldP spid="147" grpId="1" animBg="1"/>
          <p:bldP spid="147" grpId="2" animBg="1"/>
          <p:bldP spid="148" grpId="0" animBg="1"/>
          <p:bldP spid="148" grpId="1" animBg="1"/>
          <p:bldP spid="148" grpId="2" animBg="1"/>
          <p:bldP spid="149" grpId="0" animBg="1"/>
          <p:bldP spid="149" grpId="1" animBg="1"/>
          <p:bldP spid="149" grpId="2" animBg="1"/>
          <p:bldP spid="238" grpId="0" animBg="1"/>
          <p:bldP spid="238" grpId="1" animBg="1"/>
          <p:bldP spid="239" grpId="0" animBg="1"/>
          <p:bldP spid="239" grpId="1" animBg="1"/>
          <p:bldP spid="240" grpId="0" animBg="1"/>
          <p:bldP spid="240" grpId="1" animBg="1"/>
          <p:bldP spid="241" grpId="0" animBg="1"/>
          <p:bldP spid="241" grpId="1" animBg="1"/>
          <p:bldP spid="242" grpId="0" animBg="1"/>
          <p:bldP spid="242" grpId="1" animBg="1"/>
          <p:bldP spid="243" grpId="0" animBg="1"/>
          <p:bldP spid="243" grpId="1" animBg="1"/>
          <p:bldP spid="244" grpId="0" animBg="1"/>
          <p:bldP spid="244" grpId="1" animBg="1"/>
          <p:bldP spid="245" grpId="0" animBg="1"/>
          <p:bldP spid="245" grpId="1" animBg="1"/>
          <p:bldP spid="246" grpId="0" animBg="1"/>
          <p:bldP spid="246" grpId="1" animBg="1"/>
          <p:bldP spid="247" grpId="0" animBg="1"/>
          <p:bldP spid="247" grpId="1" animBg="1"/>
          <p:bldP spid="247" grpId="2" animBg="1"/>
          <p:bldP spid="248" grpId="0" animBg="1"/>
          <p:bldP spid="248" grpId="1" animBg="1"/>
          <p:bldP spid="248" grpId="2" animBg="1"/>
          <p:bldP spid="249" grpId="0" animBg="1"/>
          <p:bldP spid="249" grpId="1" animBg="1"/>
          <p:bldP spid="249" grpId="2" animBg="1"/>
          <p:bldP spid="250" grpId="0" animBg="1"/>
          <p:bldP spid="250" grpId="1" animBg="1"/>
          <p:bldP spid="250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5" grpId="2" animBg="1"/>
          <p:bldP spid="256" grpId="0" animBg="1"/>
          <p:bldP spid="256" grpId="1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318" grpId="0" animBg="1"/>
          <p:bldP spid="318" grpId="1" animBg="1"/>
          <p:bldP spid="329" grpId="0" animBg="1"/>
          <p:bldP spid="329" grpId="1" animBg="1"/>
          <p:bldP spid="329" grpId="2" animBg="1"/>
          <p:bldP spid="565" grpId="0" animBg="1"/>
          <p:bldP spid="565" grpId="1" animBg="1"/>
          <p:bldP spid="566" grpId="0" animBg="1"/>
          <p:bldP spid="566" grpId="1" animBg="1"/>
          <p:bldP spid="567" grpId="0" animBg="1"/>
          <p:bldP spid="567" grpId="1" animBg="1"/>
          <p:bldP spid="568" grpId="0" animBg="1"/>
          <p:bldP spid="568" grpId="1" animBg="1"/>
          <p:bldP spid="569" grpId="0" animBg="1"/>
          <p:bldP spid="569" grpId="1" animBg="1"/>
          <p:bldP spid="570" grpId="0" animBg="1"/>
          <p:bldP spid="570" grpId="1" animBg="1"/>
          <p:bldP spid="571" grpId="0" animBg="1"/>
          <p:bldP spid="571" grpId="1" animBg="1"/>
          <p:bldP spid="571" grpId="2" animBg="1"/>
          <p:bldP spid="572" grpId="0" animBg="1"/>
          <p:bldP spid="572" grpId="1" animBg="1"/>
          <p:bldP spid="572" grpId="2" animBg="1"/>
          <p:bldP spid="573" grpId="0" animBg="1"/>
          <p:bldP spid="573" grpId="1" animBg="1"/>
          <p:bldP spid="573" grpId="2" animBg="1"/>
          <p:bldP spid="574" grpId="0" animBg="1"/>
          <p:bldP spid="574" grpId="1" animBg="1"/>
          <p:bldP spid="575" grpId="0" animBg="1"/>
          <p:bldP spid="575" grpId="1" animBg="1"/>
          <p:bldP spid="576" grpId="0" animBg="1"/>
          <p:bldP spid="576" grpId="1" animBg="1"/>
          <p:bldP spid="577" grpId="0" animBg="1"/>
          <p:bldP spid="577" grpId="1" animBg="1"/>
          <p:bldP spid="577" grpId="2" animBg="1"/>
          <p:bldP spid="578" grpId="0" animBg="1"/>
          <p:bldP spid="578" grpId="1" animBg="1"/>
          <p:bldP spid="578" grpId="2" animBg="1"/>
          <p:bldP spid="579" grpId="0" animBg="1"/>
          <p:bldP spid="579" grpId="1" animBg="1"/>
          <p:bldP spid="579" grpId="2" animBg="1"/>
          <p:bldP spid="580" grpId="0" animBg="1"/>
          <p:bldP spid="580" grpId="1" animBg="1"/>
          <p:bldP spid="585" grpId="0" animBg="1"/>
          <p:bldP spid="585" grpId="1" animBg="1"/>
          <p:bldP spid="586" grpId="0" animBg="1"/>
          <p:bldP spid="586" grpId="1" animBg="1"/>
          <p:bldP spid="587" grpId="0" animBg="1"/>
          <p:bldP spid="587" grpId="1" animBg="1"/>
          <p:bldP spid="588" grpId="0" animBg="1"/>
          <p:bldP spid="588" grpId="1" animBg="1"/>
          <p:bldP spid="589" grpId="0" animBg="1"/>
          <p:bldP spid="589" grpId="1" animBg="1"/>
          <p:bldP spid="590" grpId="0" animBg="1"/>
          <p:bldP spid="590" grpId="1" animBg="1"/>
          <p:bldP spid="591" grpId="0" animBg="1"/>
          <p:bldP spid="591" grpId="1" animBg="1"/>
          <p:bldP spid="592" grpId="0" animBg="1"/>
          <p:bldP spid="592" grpId="1" animBg="1"/>
          <p:bldP spid="593" grpId="0" animBg="1"/>
          <p:bldP spid="593" grpId="1" animBg="1"/>
          <p:bldP spid="594" grpId="0" animBg="1"/>
          <p:bldP spid="594" grpId="1" animBg="1"/>
          <p:bldP spid="594" grpId="2" animBg="1"/>
          <p:bldP spid="595" grpId="0" animBg="1"/>
          <p:bldP spid="595" grpId="1" animBg="1"/>
          <p:bldP spid="595" grpId="2" animBg="1"/>
          <p:bldP spid="596" grpId="0" animBg="1"/>
          <p:bldP spid="596" grpId="1" animBg="1"/>
          <p:bldP spid="596" grpId="2" animBg="1"/>
          <p:bldP spid="597" grpId="0" animBg="1"/>
          <p:bldP spid="597" grpId="1" animBg="1"/>
          <p:bldP spid="597" grpId="2" animBg="1"/>
          <p:bldP spid="598" grpId="0" animBg="1"/>
          <p:bldP spid="598" grpId="1" animBg="1"/>
          <p:bldP spid="599" grpId="0" animBg="1"/>
          <p:bldP spid="599" grpId="1" animBg="1"/>
          <p:bldP spid="600" grpId="0" animBg="1"/>
          <p:bldP spid="600" grpId="1" animBg="1"/>
          <p:bldP spid="601" grpId="0" animBg="1"/>
          <p:bldP spid="601" grpId="1" animBg="1"/>
          <p:bldP spid="602" grpId="0" animBg="1"/>
          <p:bldP spid="602" grpId="1" animBg="1"/>
          <p:bldP spid="602" grpId="2" animBg="1"/>
          <p:bldP spid="603" grpId="0" animBg="1"/>
          <p:bldP spid="603" grpId="1" animBg="1"/>
          <p:bldP spid="604" grpId="0" animBg="1"/>
          <p:bldP spid="604" grpId="1" animBg="1"/>
          <p:bldP spid="604" grpId="2" animBg="1"/>
          <p:bldP spid="605" grpId="0" animBg="1"/>
          <p:bldP spid="605" grpId="1" animBg="1"/>
          <p:bldP spid="605" grpId="2" animBg="1"/>
          <p:bldP spid="606" grpId="0" animBg="1"/>
          <p:bldP spid="606" grpId="1" animBg="1"/>
          <p:bldP spid="606" grpId="2" animBg="1"/>
          <p:bldP spid="607" grpId="0" animBg="1"/>
          <p:bldP spid="607" grpId="1" animBg="1"/>
          <p:bldP spid="608" grpId="0" animBg="1"/>
          <p:bldP spid="608" grpId="1" animBg="1"/>
          <p:bldP spid="609" grpId="0" animBg="1"/>
          <p:bldP spid="609" grpId="1" animBg="1"/>
          <p:bldP spid="610" grpId="0" animBg="1"/>
          <p:bldP spid="610" grpId="1" animBg="1"/>
          <p:bldP spid="611" grpId="0" animBg="1"/>
          <p:bldP spid="611" grpId="1" animBg="1"/>
          <p:bldP spid="612" grpId="0" animBg="1"/>
          <p:bldP spid="612" grpId="1" animBg="1"/>
          <p:bldP spid="613" grpId="0" animBg="1"/>
          <p:bldP spid="613" grpId="1" animBg="1"/>
          <p:bldP spid="614" grpId="0" animBg="1"/>
          <p:bldP spid="614" grpId="1" animBg="1"/>
          <p:bldP spid="615" grpId="0" animBg="1"/>
          <p:bldP spid="615" grpId="1" animBg="1"/>
          <p:bldP spid="616" grpId="0" animBg="1"/>
          <p:bldP spid="616" grpId="1" animBg="1"/>
          <p:bldP spid="616" grpId="2" animBg="1"/>
          <p:bldP spid="617" grpId="0" animBg="1"/>
          <p:bldP spid="617" grpId="1" animBg="1"/>
          <p:bldP spid="617" grpId="2" animBg="1"/>
          <p:bldP spid="618" grpId="0" animBg="1"/>
          <p:bldP spid="618" grpId="1" animBg="1"/>
          <p:bldP spid="618" grpId="2" animBg="1"/>
          <p:bldP spid="619" grpId="0" animBg="1"/>
          <p:bldP spid="619" grpId="1" animBg="1"/>
          <p:bldP spid="619" grpId="2" animBg="1"/>
          <p:bldP spid="620" grpId="0" animBg="1"/>
          <p:bldP spid="620" grpId="1" animBg="1"/>
          <p:bldP spid="621" grpId="0" animBg="1"/>
          <p:bldP spid="621" grpId="1" animBg="1"/>
          <p:bldP spid="622" grpId="0" animBg="1"/>
          <p:bldP spid="622" grpId="1" animBg="1"/>
          <p:bldP spid="623" grpId="0" animBg="1"/>
          <p:bldP spid="623" grpId="1" animBg="1"/>
          <p:bldP spid="624" grpId="0" animBg="1"/>
          <p:bldP spid="624" grpId="1" animBg="1"/>
          <p:bldP spid="624" grpId="2" animBg="1"/>
          <p:bldP spid="625" grpId="0" animBg="1"/>
          <p:bldP spid="625" grpId="1" animBg="1"/>
          <p:bldP spid="626" grpId="0" animBg="1"/>
          <p:bldP spid="626" grpId="1" animBg="1"/>
          <p:bldP spid="626" grpId="2" animBg="1"/>
          <p:bldP spid="627" grpId="0" animBg="1"/>
          <p:bldP spid="627" grpId="1" animBg="1"/>
          <p:bldP spid="627" grpId="2" animBg="1"/>
          <p:bldP spid="628" grpId="0" animBg="1"/>
          <p:bldP spid="628" grpId="1" animBg="1"/>
          <p:bldP spid="628" grpId="2" animBg="1"/>
          <p:bldP spid="638" grpId="0" animBg="1"/>
          <p:bldP spid="638" grpId="1" animBg="1"/>
          <p:bldP spid="639" grpId="0" animBg="1"/>
          <p:bldP spid="639" grpId="1" animBg="1"/>
          <p:bldP spid="640" grpId="0" animBg="1"/>
          <p:bldP spid="640" grpId="1" animBg="1"/>
          <p:bldP spid="641" grpId="0" animBg="1"/>
          <p:bldP spid="641" grpId="1" animBg="1"/>
          <p:bldP spid="642" grpId="0" animBg="1"/>
          <p:bldP spid="642" grpId="1" animBg="1"/>
          <p:bldP spid="643" grpId="0" animBg="1"/>
          <p:bldP spid="643" grpId="1" animBg="1"/>
          <p:bldP spid="643" grpId="2" animBg="1"/>
          <p:bldP spid="644" grpId="0" animBg="1"/>
          <p:bldP spid="644" grpId="1" animBg="1"/>
          <p:bldP spid="645" grpId="0" animBg="1"/>
          <p:bldP spid="645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175" grpId="0" animBg="1"/>
          <p:bldP spid="175" grpId="1" animBg="1"/>
          <p:bldP spid="176" grpId="0" animBg="1"/>
          <p:bldP spid="176" grpId="1" animBg="1"/>
          <p:bldP spid="177" grpId="0" animBg="1"/>
          <p:bldP spid="177" grpId="1" animBg="1"/>
          <p:bldP spid="178" grpId="0" animBg="1"/>
          <p:bldP spid="178" grpId="1" animBg="1"/>
          <p:bldP spid="179" grpId="0" animBg="1"/>
          <p:bldP spid="179" grpId="1" animBg="1"/>
          <p:bldP spid="180" grpId="0" animBg="1"/>
          <p:bldP spid="180" grpId="1" animBg="1"/>
          <p:bldP spid="181" grpId="0" animBg="1"/>
          <p:bldP spid="181" grpId="1" animBg="1"/>
          <p:bldP spid="181" grpId="2" animBg="1"/>
          <p:bldP spid="182" grpId="0" animBg="1"/>
          <p:bldP spid="182" grpId="1" animBg="1"/>
          <p:bldP spid="182" grpId="2" animBg="1"/>
          <p:bldP spid="183" grpId="0" animBg="1"/>
          <p:bldP spid="183" grpId="1" animBg="1"/>
          <p:bldP spid="183" grpId="2" animBg="1"/>
          <p:bldP spid="184" grpId="0" animBg="1"/>
          <p:bldP spid="184" grpId="1" animBg="1"/>
          <p:bldP spid="184" grpId="2" animBg="1"/>
          <p:bldP spid="185" grpId="0" animBg="1"/>
          <p:bldP spid="185" grpId="1" animBg="1"/>
          <p:bldP spid="186" grpId="0" animBg="1"/>
          <p:bldP spid="186" grpId="1" animBg="1"/>
          <p:bldP spid="187" grpId="0" animBg="1"/>
          <p:bldP spid="187" grpId="1" animBg="1"/>
          <p:bldP spid="188" grpId="0" animBg="1"/>
          <p:bldP spid="188" grpId="1" animBg="1"/>
          <p:bldP spid="189" grpId="0" animBg="1"/>
          <p:bldP spid="189" grpId="1" animBg="1"/>
          <p:bldP spid="189" grpId="2" animBg="1"/>
          <p:bldP spid="190" grpId="0" animBg="1"/>
          <p:bldP spid="190" grpId="1" animBg="1"/>
          <p:bldP spid="191" grpId="0" animBg="1"/>
          <p:bldP spid="191" grpId="1" animBg="1"/>
          <p:bldP spid="191" grpId="2" animBg="1"/>
          <p:bldP spid="192" grpId="0" animBg="1"/>
          <p:bldP spid="192" grpId="1" animBg="1"/>
          <p:bldP spid="192" grpId="2" animBg="1"/>
          <p:bldP spid="193" grpId="0" animBg="1"/>
          <p:bldP spid="193" grpId="1" animBg="1"/>
          <p:bldP spid="193" grpId="2" animBg="1"/>
          <p:bldP spid="728" grpId="0" animBg="1"/>
          <p:bldP spid="728" grpId="1" animBg="1"/>
          <p:bldP spid="728" grpId="2" animBg="1"/>
          <p:bldP spid="150" grpId="0" animBg="1"/>
          <p:bldP spid="150" grpId="1" animBg="1"/>
          <p:bldP spid="151" grpId="0" animBg="1"/>
          <p:bldP spid="151" grpId="1" animBg="1"/>
          <p:bldP spid="152" grpId="0" animBg="1"/>
          <p:bldP spid="152" grpId="1" animBg="1"/>
          <p:bldP spid="153" grpId="0" animBg="1"/>
          <p:bldP spid="153" grpId="1" animBg="1"/>
          <p:bldP spid="154" grpId="0" animBg="1"/>
          <p:bldP spid="154" grpId="1" animBg="1"/>
          <p:bldP spid="155" grpId="0" animBg="1"/>
          <p:bldP spid="155" grpId="1" animBg="1"/>
          <p:bldP spid="156" grpId="0" animBg="1"/>
          <p:bldP spid="156" grpId="1" animBg="1"/>
          <p:bldP spid="157" grpId="0" animBg="1"/>
          <p:bldP spid="157" grpId="1" animBg="1"/>
          <p:bldP spid="158" grpId="0" animBg="1"/>
          <p:bldP spid="158" grpId="1" animBg="1"/>
          <p:bldP spid="159" grpId="0" animBg="1"/>
          <p:bldP spid="159" grpId="1" animBg="1"/>
          <p:bldP spid="159" grpId="2" animBg="1"/>
          <p:bldP spid="160" grpId="0" animBg="1"/>
          <p:bldP spid="160" grpId="1" animBg="1"/>
          <p:bldP spid="160" grpId="2" animBg="1"/>
          <p:bldP spid="161" grpId="0" animBg="1"/>
          <p:bldP spid="161" grpId="1" animBg="1"/>
          <p:bldP spid="161" grpId="2" animBg="1"/>
          <p:bldP spid="162" grpId="0" animBg="1"/>
          <p:bldP spid="162" grpId="1" animBg="1"/>
          <p:bldP spid="162" grpId="2" animBg="1"/>
          <p:bldP spid="163" grpId="0" animBg="1"/>
          <p:bldP spid="163" grpId="1" animBg="1"/>
          <p:bldP spid="164" grpId="0" animBg="1"/>
          <p:bldP spid="164" grpId="1" animBg="1"/>
          <p:bldP spid="165" grpId="0" animBg="1"/>
          <p:bldP spid="165" grpId="1" animBg="1"/>
          <p:bldP spid="166" grpId="0" animBg="1"/>
          <p:bldP spid="166" grpId="1" animBg="1"/>
          <p:bldP spid="167" grpId="0" animBg="1"/>
          <p:bldP spid="167" grpId="1" animBg="1"/>
          <p:bldP spid="167" grpId="2" animBg="1"/>
          <p:bldP spid="168" grpId="0" animBg="1"/>
          <p:bldP spid="168" grpId="1" animBg="1"/>
          <p:bldP spid="169" grpId="0" animBg="1"/>
          <p:bldP spid="169" grpId="1" animBg="1"/>
          <p:bldP spid="169" grpId="2" animBg="1"/>
          <p:bldP spid="170" grpId="0" animBg="1"/>
          <p:bldP spid="170" grpId="1" animBg="1"/>
          <p:bldP spid="170" grpId="2" animBg="1"/>
          <p:bldP spid="171" grpId="0" animBg="1"/>
          <p:bldP spid="171" grpId="1" animBg="1"/>
          <p:bldP spid="171" grpId="2" animBg="1"/>
          <p:bldP spid="194" grpId="0" animBg="1"/>
          <p:bldP spid="194" grpId="1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  <p:bldP spid="197" grpId="1" animBg="1"/>
          <p:bldP spid="198" grpId="0" animBg="1"/>
          <p:bldP spid="198" grpId="1" animBg="1"/>
          <p:bldP spid="199" grpId="0" animBg="1"/>
          <p:bldP spid="199" grpId="1" animBg="1"/>
          <p:bldP spid="200" grpId="0" animBg="1"/>
          <p:bldP spid="200" grpId="1" animBg="1"/>
          <p:bldP spid="201" grpId="0" animBg="1"/>
          <p:bldP spid="201" grpId="1" animBg="1"/>
          <p:bldP spid="202" grpId="0" animBg="1"/>
          <p:bldP spid="202" grpId="1" animBg="1"/>
          <p:bldP spid="203" grpId="0" animBg="1"/>
          <p:bldP spid="203" grpId="1" animBg="1"/>
          <p:bldP spid="203" grpId="2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8" grpId="0" animBg="1"/>
          <p:bldP spid="208" grpId="1" animBg="1"/>
          <p:bldP spid="209" grpId="0" animBg="1"/>
          <p:bldP spid="209" grpId="1" animBg="1"/>
          <p:bldP spid="210" grpId="0" animBg="1"/>
          <p:bldP spid="210" grpId="1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300" grpId="0" animBg="1"/>
          <p:bldP spid="300" grpId="1" animBg="1"/>
          <p:bldP spid="301" grpId="0" animBg="1"/>
          <p:bldP spid="301" grpId="1" animBg="1"/>
          <p:bldP spid="302" grpId="0" animBg="1"/>
          <p:bldP spid="302" grpId="1" animBg="1"/>
          <p:bldP spid="303" grpId="0" animBg="1"/>
          <p:bldP spid="303" grpId="1" animBg="1"/>
          <p:bldP spid="304" grpId="0" animBg="1"/>
          <p:bldP spid="304" grpId="1" animBg="1"/>
          <p:bldP spid="305" grpId="0" animBg="1"/>
          <p:bldP spid="305" grpId="1" animBg="1"/>
          <p:bldP spid="306" grpId="0" animBg="1"/>
          <p:bldP spid="306" grpId="1" animBg="1"/>
          <p:bldP spid="306" grpId="2" animBg="1"/>
          <p:bldP spid="307" grpId="0" animBg="1"/>
          <p:bldP spid="307" grpId="1" animBg="1"/>
          <p:bldP spid="307" grpId="2" animBg="1"/>
          <p:bldP spid="308" grpId="0" animBg="1"/>
          <p:bldP spid="308" grpId="1" animBg="1"/>
          <p:bldP spid="308" grpId="2" animBg="1"/>
          <p:bldP spid="309" grpId="0" animBg="1"/>
          <p:bldP spid="309" grpId="1" animBg="1"/>
          <p:bldP spid="310" grpId="0" animBg="1"/>
          <p:bldP spid="310" grpId="1" animBg="1"/>
          <p:bldP spid="311" grpId="0" animBg="1"/>
          <p:bldP spid="311" grpId="1" animBg="1"/>
          <p:bldP spid="312" grpId="0" animBg="1"/>
          <p:bldP spid="312" grpId="1" animBg="1"/>
          <p:bldP spid="312" grpId="2" animBg="1"/>
          <p:bldP spid="313" grpId="0" animBg="1"/>
          <p:bldP spid="313" grpId="1" animBg="1"/>
          <p:bldP spid="313" grpId="2" animBg="1"/>
          <p:bldP spid="314" grpId="0" animBg="1"/>
          <p:bldP spid="314" grpId="1" animBg="1"/>
          <p:bldP spid="314" grpId="2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5" grpId="0" animBg="1"/>
          <p:bldP spid="335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  <p:bldP spid="339" grpId="0" animBg="1"/>
          <p:bldP spid="339" grpId="1" animBg="1"/>
          <p:bldP spid="339" grpId="2" animBg="1"/>
          <p:bldP spid="340" grpId="0" animBg="1"/>
          <p:bldP spid="340" grpId="1" animBg="1"/>
          <p:bldP spid="340" grpId="2" animBg="1"/>
          <p:bldP spid="341" grpId="0" animBg="1"/>
          <p:bldP spid="341" grpId="1" animBg="1"/>
          <p:bldP spid="341" grpId="2" animBg="1"/>
          <p:bldP spid="342" grpId="0" animBg="1"/>
          <p:bldP spid="342" grpId="1" animBg="1"/>
          <p:bldP spid="342" grpId="2" animBg="1"/>
          <p:bldP spid="343" grpId="0" animBg="1"/>
          <p:bldP spid="343" grpId="1" animBg="1"/>
          <p:bldP spid="344" grpId="0" animBg="1"/>
          <p:bldP spid="344" grpId="1" animBg="1"/>
          <p:bldP spid="345" grpId="0" animBg="1"/>
          <p:bldP spid="345" grpId="1" animBg="1"/>
          <p:bldP spid="346" grpId="0" animBg="1"/>
          <p:bldP spid="346" grpId="1" animBg="1"/>
          <p:bldP spid="347" grpId="0" animBg="1"/>
          <p:bldP spid="347" grpId="1" animBg="1"/>
          <p:bldP spid="347" grpId="2" animBg="1"/>
          <p:bldP spid="348" grpId="0" animBg="1"/>
          <p:bldP spid="348" grpId="1" animBg="1"/>
          <p:bldP spid="348" grpId="2" animBg="1"/>
          <p:bldP spid="349" grpId="0" animBg="1"/>
          <p:bldP spid="349" grpId="1" animBg="1"/>
          <p:bldP spid="349" grpId="2" animBg="1"/>
          <p:bldP spid="509" grpId="0" animBg="1"/>
          <p:bldP spid="509" grpId="1" animBg="1"/>
          <p:bldP spid="509" grpId="2" animBg="1"/>
          <p:bldP spid="509" grpId="3" animBg="1"/>
          <p:bldP spid="510" grpId="0" animBg="1"/>
          <p:bldP spid="510" grpId="1" animBg="1"/>
          <p:bldP spid="510" grpId="2" animBg="1"/>
          <p:bldP spid="430" grpId="0" animBg="1"/>
          <p:bldP spid="431" grpId="0" animBg="1"/>
          <p:bldP spid="431" grpId="1" animBg="1"/>
          <p:bldP spid="431" grpId="2" animBg="1"/>
          <p:bldP spid="431" grpId="3" animBg="1"/>
          <p:bldP spid="437" grpId="0" animBg="1"/>
          <p:bldP spid="437" grpId="1" animBg="1"/>
          <p:bldP spid="437" grpId="2" animBg="1"/>
          <p:bldP spid="437" grpId="3" animBg="1"/>
          <p:bldP spid="438" grpId="0" animBg="1"/>
          <p:bldP spid="438" grpId="1" animBg="1"/>
          <p:bldP spid="438" grpId="2" animBg="1"/>
          <p:bldP spid="438" grpId="3" animBg="1"/>
          <p:bldP spid="439" grpId="0" animBg="1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3655</TotalTime>
  <Words>147</Words>
  <Application>Microsoft Office PowerPoint</Application>
  <PresentationFormat>Widescreen</PresentationFormat>
  <Paragraphs>42</Paragraphs>
  <Slides>15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1" baseType="lpstr">
      <vt:lpstr>Annie BTN</vt:lpstr>
      <vt:lpstr>Calibri</vt:lpstr>
      <vt:lpstr>Harrington</vt:lpstr>
      <vt:lpstr>Arial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 Rodwell</dc:creator>
  <cp:lastModifiedBy>John Rodwell</cp:lastModifiedBy>
  <cp:revision>205</cp:revision>
  <dcterms:created xsi:type="dcterms:W3CDTF">2019-04-12T18:14:36Z</dcterms:created>
  <dcterms:modified xsi:type="dcterms:W3CDTF">2019-06-11T21:37:55Z</dcterms:modified>
</cp:coreProperties>
</file>