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5729-8653-41C7-988A-B8C56163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9F105-33AE-40C2-9743-7EC6D8D41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C4E1-7612-4D89-975A-F99EB54D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491F5-F944-44FE-A296-214F9FEE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C611-6999-4461-A56B-D64EE07B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0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6148-8DF7-4A7D-999D-F32845DE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7CA49-6F8A-4DED-BB3C-7200077C0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236B-FF62-4E6D-A9F6-40350048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E700-E676-4E3B-9A54-D271CD33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13E-912C-497E-BE72-3640F709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6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86526-65BE-4A7F-9704-95D878BBB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2EE84-5EE0-49BE-AB0B-73FF5E556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258CB-15FC-4204-A059-10B4874E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DB69-E614-426E-8FFB-15AF849C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10DB4-1B5C-43A4-B7F5-7813EBD1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4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B3AA-DF1F-4F37-8544-9FED5D09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496E-C515-483F-BCF9-FD8AA8D5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1503-6186-40D3-A6FD-4FA0E211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7430-3714-4B79-A728-1DF9D6F9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3149F-4647-4AB6-BDEB-82327B59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FDF-3D36-4DCB-AD17-3EE7C0B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6179F-A1E6-48B4-A372-ABB8D7FF3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ABE8-545D-4C24-8A32-7CAB90AA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C7092-8725-44F5-8EA2-D3A69BD2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80E7-1AC8-4CA0-979D-AF255C72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1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A094-09A6-445D-AA69-C794C762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8CE4-44D8-4A8B-8B28-5A3BD31FA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9E030-89E2-4E84-9BA7-1BA750FE2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D9EB1-E282-402A-A1FE-11802BEB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CBF7A-2D28-4361-89D5-A52CA965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1F03D-86DD-473E-92BB-165AE5B0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FE90-4444-46CC-ABBE-99BF263E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D6323-51DB-467D-8D76-CFC30495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CB83-32A4-489F-8554-DD0B4D147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6F53A-BA41-41E8-B3E4-FD24C415A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B7071-B351-42A9-B390-665C52E5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0F5D6-1F53-4AE9-95B3-5585405A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2C5F7-E1C1-4469-A873-699A83F4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8F231-A56D-4BC3-99AA-274C27AF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CF98-D545-4698-86FC-48D6B902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BF03-47EE-41D0-B49A-7EE41E12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B7CC-7B79-4196-9580-38598414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934E-9D96-407B-9C5F-856F022B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B5C1A-CF35-4C95-83A6-A441D4C3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C915C-B744-4D79-9953-3F7E2D1A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AE5EC-4A5B-4A3E-98F1-7CD4EBAE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9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AAA0-24D5-414B-8E12-35E1463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A4E8-62F8-4401-BFE3-AFEC65C41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2B0DA-66C8-42C0-A671-6ED22B30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77352-4339-4625-BCCC-AA7115E3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C31C1-7FD5-479E-8D12-0BF937C0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37168-9827-4796-B56E-13A83778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8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E654-470A-4A40-961B-FE3B5CE8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2F054-78EB-4F83-BA03-2A2D94C04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26E69-2976-485F-BB91-A0EDEFA81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C6B97-0323-4644-AD27-7E2A2502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734A6-1066-4E55-90BD-79379DC4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B9FF4-7F90-4FE0-9A29-1D8B4C9A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8C455-DC23-414D-8423-830924FD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D849-9A1A-4C86-89CD-E33082C2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7B88-30D3-4432-8184-E00C037F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3C6C-2F32-418A-9F95-EBAE481840E6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9708-7B33-4406-8F0C-3E25C3542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9526C-8460-463B-9DAD-7170743F1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2F37-04E1-4F14-90E9-4AF52EE73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7A55CB3-0D8A-4455-98AE-A7CF03F0D8A4}"/>
              </a:ext>
            </a:extLst>
          </p:cNvPr>
          <p:cNvGrpSpPr/>
          <p:nvPr/>
        </p:nvGrpSpPr>
        <p:grpSpPr>
          <a:xfrm>
            <a:off x="4374648" y="3650346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53BB9889-FCC6-44F4-B854-6FC3A48CB111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95" name="Star: 32 Points 194">
                <a:extLst>
                  <a:ext uri="{FF2B5EF4-FFF2-40B4-BE49-F238E27FC236}">
                    <a16:creationId xmlns:a16="http://schemas.microsoft.com/office/drawing/2014/main" id="{EE283ACE-15DE-4D1A-8EE0-B0063E1A6A5D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Star: 32 Points 195">
                <a:extLst>
                  <a:ext uri="{FF2B5EF4-FFF2-40B4-BE49-F238E27FC236}">
                    <a16:creationId xmlns:a16="http://schemas.microsoft.com/office/drawing/2014/main" id="{B10988A9-588E-417D-94FF-0EB0EF1FC966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Star: 32 Points 196">
                <a:extLst>
                  <a:ext uri="{FF2B5EF4-FFF2-40B4-BE49-F238E27FC236}">
                    <a16:creationId xmlns:a16="http://schemas.microsoft.com/office/drawing/2014/main" id="{079D068A-2530-4CBD-B84F-C7BB5027A86A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Star: 32 Points 197">
                <a:extLst>
                  <a:ext uri="{FF2B5EF4-FFF2-40B4-BE49-F238E27FC236}">
                    <a16:creationId xmlns:a16="http://schemas.microsoft.com/office/drawing/2014/main" id="{FAC87AE7-A75D-4BBA-A313-24996389D650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AF7CFC1-6779-4A89-8849-D7B7871E8FC3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91" name="Star: 32 Points 190">
                <a:extLst>
                  <a:ext uri="{FF2B5EF4-FFF2-40B4-BE49-F238E27FC236}">
                    <a16:creationId xmlns:a16="http://schemas.microsoft.com/office/drawing/2014/main" id="{B0B162E2-C3A2-4929-A9E7-E344DFBF55CC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Star: 32 Points 191">
                <a:extLst>
                  <a:ext uri="{FF2B5EF4-FFF2-40B4-BE49-F238E27FC236}">
                    <a16:creationId xmlns:a16="http://schemas.microsoft.com/office/drawing/2014/main" id="{D3DC5C1B-C1EA-4C25-872B-E423A3FA62BE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Star: 32 Points 192">
                <a:extLst>
                  <a:ext uri="{FF2B5EF4-FFF2-40B4-BE49-F238E27FC236}">
                    <a16:creationId xmlns:a16="http://schemas.microsoft.com/office/drawing/2014/main" id="{E25D3B36-1AE3-4089-930E-D3B465219489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Star: 32 Points 193">
                <a:extLst>
                  <a:ext uri="{FF2B5EF4-FFF2-40B4-BE49-F238E27FC236}">
                    <a16:creationId xmlns:a16="http://schemas.microsoft.com/office/drawing/2014/main" id="{9D89A38F-81BF-4CC6-84A1-4179B465F5AF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E241606-5C5A-4BD4-9123-B4F1268D9241}"/>
              </a:ext>
            </a:extLst>
          </p:cNvPr>
          <p:cNvGrpSpPr/>
          <p:nvPr/>
        </p:nvGrpSpPr>
        <p:grpSpPr>
          <a:xfrm>
            <a:off x="7698983" y="3746085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3F5B0407-E5E9-465B-960B-E4DE62171873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206" name="Star: 32 Points 205">
                <a:extLst>
                  <a:ext uri="{FF2B5EF4-FFF2-40B4-BE49-F238E27FC236}">
                    <a16:creationId xmlns:a16="http://schemas.microsoft.com/office/drawing/2014/main" id="{FF952E60-D02A-410D-8E39-ECCE167DFE92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Star: 32 Points 206">
                <a:extLst>
                  <a:ext uri="{FF2B5EF4-FFF2-40B4-BE49-F238E27FC236}">
                    <a16:creationId xmlns:a16="http://schemas.microsoft.com/office/drawing/2014/main" id="{2985EC8A-ED83-4FDA-83AE-F85DD6DE3435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Star: 32 Points 207">
                <a:extLst>
                  <a:ext uri="{FF2B5EF4-FFF2-40B4-BE49-F238E27FC236}">
                    <a16:creationId xmlns:a16="http://schemas.microsoft.com/office/drawing/2014/main" id="{1F46C9F3-C0BB-4E46-AF76-0445F6FD6E7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Star: 32 Points 208">
                <a:extLst>
                  <a:ext uri="{FF2B5EF4-FFF2-40B4-BE49-F238E27FC236}">
                    <a16:creationId xmlns:a16="http://schemas.microsoft.com/office/drawing/2014/main" id="{75394B1C-E935-47E7-A291-829CD1EC2B83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86C470E-4F4D-4EE9-B1D4-9C6B5FDF6051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202" name="Star: 32 Points 201">
                <a:extLst>
                  <a:ext uri="{FF2B5EF4-FFF2-40B4-BE49-F238E27FC236}">
                    <a16:creationId xmlns:a16="http://schemas.microsoft.com/office/drawing/2014/main" id="{EC55B51F-D00E-419E-9018-A56E662E27B6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Star: 32 Points 202">
                <a:extLst>
                  <a:ext uri="{FF2B5EF4-FFF2-40B4-BE49-F238E27FC236}">
                    <a16:creationId xmlns:a16="http://schemas.microsoft.com/office/drawing/2014/main" id="{E35BB91C-1BE5-4EA7-BB6A-04DE2B6FCB7E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Star: 32 Points 203">
                <a:extLst>
                  <a:ext uri="{FF2B5EF4-FFF2-40B4-BE49-F238E27FC236}">
                    <a16:creationId xmlns:a16="http://schemas.microsoft.com/office/drawing/2014/main" id="{25B2A3FD-606A-4B87-B747-1E6773FA8F71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Star: 32 Points 204">
                <a:extLst>
                  <a:ext uri="{FF2B5EF4-FFF2-40B4-BE49-F238E27FC236}">
                    <a16:creationId xmlns:a16="http://schemas.microsoft.com/office/drawing/2014/main" id="{B5BC1178-DB1C-4FDD-9CDC-B220BCAF048E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CAF8D9D-DB84-4E4D-94E2-F29D0EB815C6}"/>
              </a:ext>
            </a:extLst>
          </p:cNvPr>
          <p:cNvGrpSpPr/>
          <p:nvPr/>
        </p:nvGrpSpPr>
        <p:grpSpPr>
          <a:xfrm>
            <a:off x="5141465" y="345674"/>
            <a:ext cx="3989544" cy="3453514"/>
            <a:chOff x="8147410" y="2692843"/>
            <a:chExt cx="3989544" cy="345351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91C1095-DB95-4B20-A36E-271F6C3A654C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44" name="Star: 32 Points 143">
                <a:extLst>
                  <a:ext uri="{FF2B5EF4-FFF2-40B4-BE49-F238E27FC236}">
                    <a16:creationId xmlns:a16="http://schemas.microsoft.com/office/drawing/2014/main" id="{C50DB5A5-BD2F-460E-A72A-475680C6891C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Star: 32 Points 144">
                <a:extLst>
                  <a:ext uri="{FF2B5EF4-FFF2-40B4-BE49-F238E27FC236}">
                    <a16:creationId xmlns:a16="http://schemas.microsoft.com/office/drawing/2014/main" id="{95343218-3109-4689-8C14-3F676C10A228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Star: 32 Points 145">
                <a:extLst>
                  <a:ext uri="{FF2B5EF4-FFF2-40B4-BE49-F238E27FC236}">
                    <a16:creationId xmlns:a16="http://schemas.microsoft.com/office/drawing/2014/main" id="{6B1F208C-9602-46C7-991C-FDF8EDF49500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Star: 32 Points 146">
                <a:extLst>
                  <a:ext uri="{FF2B5EF4-FFF2-40B4-BE49-F238E27FC236}">
                    <a16:creationId xmlns:a16="http://schemas.microsoft.com/office/drawing/2014/main" id="{40314FF0-3F79-45E7-8A98-6696DE8FE105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D291400-8967-455C-B2E5-34B765A7F55A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49" name="Star: 32 Points 148">
                <a:extLst>
                  <a:ext uri="{FF2B5EF4-FFF2-40B4-BE49-F238E27FC236}">
                    <a16:creationId xmlns:a16="http://schemas.microsoft.com/office/drawing/2014/main" id="{F058CC53-47D2-4F32-8B6F-04175F65D8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Star: 32 Points 149">
                <a:extLst>
                  <a:ext uri="{FF2B5EF4-FFF2-40B4-BE49-F238E27FC236}">
                    <a16:creationId xmlns:a16="http://schemas.microsoft.com/office/drawing/2014/main" id="{5988BB17-8FE9-4788-9FC7-9D53CEC8922B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Star: 32 Points 150">
                <a:extLst>
                  <a:ext uri="{FF2B5EF4-FFF2-40B4-BE49-F238E27FC236}">
                    <a16:creationId xmlns:a16="http://schemas.microsoft.com/office/drawing/2014/main" id="{05C78DB1-8C37-418D-B1FC-C98F77C9D8C3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Star: 32 Points 151">
                <a:extLst>
                  <a:ext uri="{FF2B5EF4-FFF2-40B4-BE49-F238E27FC236}">
                    <a16:creationId xmlns:a16="http://schemas.microsoft.com/office/drawing/2014/main" id="{6D9FCFDF-074E-42B9-8120-C35881342EF5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38F6FD2-F3EF-417D-A1B1-7B9C8C0029F2}"/>
              </a:ext>
            </a:extLst>
          </p:cNvPr>
          <p:cNvGrpSpPr/>
          <p:nvPr/>
        </p:nvGrpSpPr>
        <p:grpSpPr>
          <a:xfrm>
            <a:off x="6552948" y="1575006"/>
            <a:ext cx="1056974" cy="914960"/>
            <a:chOff x="8147410" y="2692843"/>
            <a:chExt cx="3989544" cy="345351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0E0D3E9-BA23-4CEC-B4F2-83F88E5DEB3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61" name="Star: 32 Points 160">
                <a:extLst>
                  <a:ext uri="{FF2B5EF4-FFF2-40B4-BE49-F238E27FC236}">
                    <a16:creationId xmlns:a16="http://schemas.microsoft.com/office/drawing/2014/main" id="{5922F5C9-A4E0-456E-8DCB-0ABAAE2DA080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Star: 32 Points 161">
                <a:extLst>
                  <a:ext uri="{FF2B5EF4-FFF2-40B4-BE49-F238E27FC236}">
                    <a16:creationId xmlns:a16="http://schemas.microsoft.com/office/drawing/2014/main" id="{B27AA158-D77B-4211-87F4-4E14B5D4C143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Star: 32 Points 162">
                <a:extLst>
                  <a:ext uri="{FF2B5EF4-FFF2-40B4-BE49-F238E27FC236}">
                    <a16:creationId xmlns:a16="http://schemas.microsoft.com/office/drawing/2014/main" id="{B554F5D5-51ED-4A9C-BD47-BB6C62AD3841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Star: 32 Points 163">
                <a:extLst>
                  <a:ext uri="{FF2B5EF4-FFF2-40B4-BE49-F238E27FC236}">
                    <a16:creationId xmlns:a16="http://schemas.microsoft.com/office/drawing/2014/main" id="{DA0E0921-3B77-44BE-B385-6AADEC48052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CFF7251-0842-493B-B2F4-6FA4FDEB045C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57" name="Star: 32 Points 156">
                <a:extLst>
                  <a:ext uri="{FF2B5EF4-FFF2-40B4-BE49-F238E27FC236}">
                    <a16:creationId xmlns:a16="http://schemas.microsoft.com/office/drawing/2014/main" id="{82FD82BA-2E39-42F2-AAD7-15E30EF1D9B9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Star: 32 Points 157">
                <a:extLst>
                  <a:ext uri="{FF2B5EF4-FFF2-40B4-BE49-F238E27FC236}">
                    <a16:creationId xmlns:a16="http://schemas.microsoft.com/office/drawing/2014/main" id="{3DD6F4EC-C5D5-4328-9F6F-3CBE5C7D42E9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Star: 32 Points 158">
                <a:extLst>
                  <a:ext uri="{FF2B5EF4-FFF2-40B4-BE49-F238E27FC236}">
                    <a16:creationId xmlns:a16="http://schemas.microsoft.com/office/drawing/2014/main" id="{FBF09EEC-5337-421C-989F-8ED65748DD9D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Star: 32 Points 159">
                <a:extLst>
                  <a:ext uri="{FF2B5EF4-FFF2-40B4-BE49-F238E27FC236}">
                    <a16:creationId xmlns:a16="http://schemas.microsoft.com/office/drawing/2014/main" id="{07D31B67-715A-4D71-822F-370E06B98B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8FE2573-869E-4949-A188-483519941547}"/>
              </a:ext>
            </a:extLst>
          </p:cNvPr>
          <p:cNvGrpSpPr/>
          <p:nvPr/>
        </p:nvGrpSpPr>
        <p:grpSpPr>
          <a:xfrm>
            <a:off x="8207135" y="3349611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D3F8D57-24ED-4813-97AE-7C087AB922F7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72" name="Star: 32 Points 171">
                <a:extLst>
                  <a:ext uri="{FF2B5EF4-FFF2-40B4-BE49-F238E27FC236}">
                    <a16:creationId xmlns:a16="http://schemas.microsoft.com/office/drawing/2014/main" id="{CE05BE22-6F7F-4C1C-BA6E-85831C9C69A7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Star: 32 Points 172">
                <a:extLst>
                  <a:ext uri="{FF2B5EF4-FFF2-40B4-BE49-F238E27FC236}">
                    <a16:creationId xmlns:a16="http://schemas.microsoft.com/office/drawing/2014/main" id="{5E536859-8976-456E-B8B5-887BA55D5AE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Star: 32 Points 173">
                <a:extLst>
                  <a:ext uri="{FF2B5EF4-FFF2-40B4-BE49-F238E27FC236}">
                    <a16:creationId xmlns:a16="http://schemas.microsoft.com/office/drawing/2014/main" id="{C0D6E862-3E53-4522-9AB2-EFB93810DD55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Star: 32 Points 174">
                <a:extLst>
                  <a:ext uri="{FF2B5EF4-FFF2-40B4-BE49-F238E27FC236}">
                    <a16:creationId xmlns:a16="http://schemas.microsoft.com/office/drawing/2014/main" id="{E2228348-E402-4954-A9EA-C415A76A74EF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3C1DE92-5262-4CDE-87DA-3D45A919D4B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68" name="Star: 32 Points 167">
                <a:extLst>
                  <a:ext uri="{FF2B5EF4-FFF2-40B4-BE49-F238E27FC236}">
                    <a16:creationId xmlns:a16="http://schemas.microsoft.com/office/drawing/2014/main" id="{7408D571-4164-456E-B809-AD055702339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Star: 32 Points 168">
                <a:extLst>
                  <a:ext uri="{FF2B5EF4-FFF2-40B4-BE49-F238E27FC236}">
                    <a16:creationId xmlns:a16="http://schemas.microsoft.com/office/drawing/2014/main" id="{2185F001-FB0E-4EC6-8C9C-EC26ED74E406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Star: 32 Points 169">
                <a:extLst>
                  <a:ext uri="{FF2B5EF4-FFF2-40B4-BE49-F238E27FC236}">
                    <a16:creationId xmlns:a16="http://schemas.microsoft.com/office/drawing/2014/main" id="{FBA91326-0E2B-4F95-83A8-7F468798A586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Star: 32 Points 170">
                <a:extLst>
                  <a:ext uri="{FF2B5EF4-FFF2-40B4-BE49-F238E27FC236}">
                    <a16:creationId xmlns:a16="http://schemas.microsoft.com/office/drawing/2014/main" id="{EB97C04C-247E-4A68-82ED-221423A3B70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D90AA06-3E95-431D-A3D0-82F55DB916F8}"/>
              </a:ext>
            </a:extLst>
          </p:cNvPr>
          <p:cNvGrpSpPr/>
          <p:nvPr/>
        </p:nvGrpSpPr>
        <p:grpSpPr>
          <a:xfrm>
            <a:off x="3428715" y="3304428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EE8404C-D3B6-4039-A252-1CF15F9A015F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83" name="Star: 32 Points 182">
                <a:extLst>
                  <a:ext uri="{FF2B5EF4-FFF2-40B4-BE49-F238E27FC236}">
                    <a16:creationId xmlns:a16="http://schemas.microsoft.com/office/drawing/2014/main" id="{B1BE5D35-5E0B-4DBE-9DA6-6D24BD44CD6A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Star: 32 Points 183">
                <a:extLst>
                  <a:ext uri="{FF2B5EF4-FFF2-40B4-BE49-F238E27FC236}">
                    <a16:creationId xmlns:a16="http://schemas.microsoft.com/office/drawing/2014/main" id="{4F03F68F-B7FE-474A-9DD4-7DBC07D166C3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Star: 32 Points 184">
                <a:extLst>
                  <a:ext uri="{FF2B5EF4-FFF2-40B4-BE49-F238E27FC236}">
                    <a16:creationId xmlns:a16="http://schemas.microsoft.com/office/drawing/2014/main" id="{1061C82C-42B9-4550-AF61-7A09A22E6A26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Star: 32 Points 185">
                <a:extLst>
                  <a:ext uri="{FF2B5EF4-FFF2-40B4-BE49-F238E27FC236}">
                    <a16:creationId xmlns:a16="http://schemas.microsoft.com/office/drawing/2014/main" id="{0207C8E4-177E-4780-81D6-B30848F36201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5874293-7875-4685-8EB0-D0F6BC2A8376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79" name="Star: 32 Points 178">
                <a:extLst>
                  <a:ext uri="{FF2B5EF4-FFF2-40B4-BE49-F238E27FC236}">
                    <a16:creationId xmlns:a16="http://schemas.microsoft.com/office/drawing/2014/main" id="{A76A1F51-2F6B-4BF7-8AF1-7AA3927E6CC6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Star: 32 Points 179">
                <a:extLst>
                  <a:ext uri="{FF2B5EF4-FFF2-40B4-BE49-F238E27FC236}">
                    <a16:creationId xmlns:a16="http://schemas.microsoft.com/office/drawing/2014/main" id="{5C97B3AC-5593-45D2-A2D1-2CF278E90898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Star: 32 Points 180">
                <a:extLst>
                  <a:ext uri="{FF2B5EF4-FFF2-40B4-BE49-F238E27FC236}">
                    <a16:creationId xmlns:a16="http://schemas.microsoft.com/office/drawing/2014/main" id="{B7437B06-E4A1-4D37-82E3-78EF2C46B1B5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Star: 32 Points 181">
                <a:extLst>
                  <a:ext uri="{FF2B5EF4-FFF2-40B4-BE49-F238E27FC236}">
                    <a16:creationId xmlns:a16="http://schemas.microsoft.com/office/drawing/2014/main" id="{AA3072FF-3861-46A3-8307-A3B9FBEA345C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3576196" y="4013109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217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213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8498404" y="4086411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228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224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E5F79BD-C57D-4698-9E3F-678D09EDE014}"/>
              </a:ext>
            </a:extLst>
          </p:cNvPr>
          <p:cNvGrpSpPr/>
          <p:nvPr/>
        </p:nvGrpSpPr>
        <p:grpSpPr>
          <a:xfrm>
            <a:off x="2993339" y="-34730"/>
            <a:ext cx="3989544" cy="3453514"/>
            <a:chOff x="8147410" y="2692843"/>
            <a:chExt cx="3989544" cy="345351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70C3629C-C494-4DCC-9098-3C56E0F8AC1F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261" name="Star: 32 Points 260">
                <a:extLst>
                  <a:ext uri="{FF2B5EF4-FFF2-40B4-BE49-F238E27FC236}">
                    <a16:creationId xmlns:a16="http://schemas.microsoft.com/office/drawing/2014/main" id="{93EE8201-1818-4B6E-BECA-5200C5C249AD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Star: 32 Points 261">
                <a:extLst>
                  <a:ext uri="{FF2B5EF4-FFF2-40B4-BE49-F238E27FC236}">
                    <a16:creationId xmlns:a16="http://schemas.microsoft.com/office/drawing/2014/main" id="{86AAAE6F-1DCD-4078-A82F-BBBDA2487BC7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Star: 32 Points 262">
                <a:extLst>
                  <a:ext uri="{FF2B5EF4-FFF2-40B4-BE49-F238E27FC236}">
                    <a16:creationId xmlns:a16="http://schemas.microsoft.com/office/drawing/2014/main" id="{3D37C26E-1A1E-4B04-AE51-8A17D23AA89E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Star: 32 Points 263">
                <a:extLst>
                  <a:ext uri="{FF2B5EF4-FFF2-40B4-BE49-F238E27FC236}">
                    <a16:creationId xmlns:a16="http://schemas.microsoft.com/office/drawing/2014/main" id="{2D343074-9690-4A0E-A79F-B71AE51CD3CF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E189B420-377F-4ADC-AB60-C41C72CF323D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257" name="Star: 32 Points 256">
                <a:extLst>
                  <a:ext uri="{FF2B5EF4-FFF2-40B4-BE49-F238E27FC236}">
                    <a16:creationId xmlns:a16="http://schemas.microsoft.com/office/drawing/2014/main" id="{2F9DAD7B-58C2-475A-A783-C97ED6B1E22C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Star: 32 Points 257">
                <a:extLst>
                  <a:ext uri="{FF2B5EF4-FFF2-40B4-BE49-F238E27FC236}">
                    <a16:creationId xmlns:a16="http://schemas.microsoft.com/office/drawing/2014/main" id="{606E0067-08E0-4628-9EB0-4411652BE72E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Star: 32 Points 258">
                <a:extLst>
                  <a:ext uri="{FF2B5EF4-FFF2-40B4-BE49-F238E27FC236}">
                    <a16:creationId xmlns:a16="http://schemas.microsoft.com/office/drawing/2014/main" id="{03E0E854-8F42-4366-A76A-B17829F57B90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Star: 32 Points 259">
                <a:extLst>
                  <a:ext uri="{FF2B5EF4-FFF2-40B4-BE49-F238E27FC236}">
                    <a16:creationId xmlns:a16="http://schemas.microsoft.com/office/drawing/2014/main" id="{1A995E42-83CC-44A8-A61F-293301151FC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7569512-1DF1-4C34-A606-E1DC24999F6C}"/>
              </a:ext>
            </a:extLst>
          </p:cNvPr>
          <p:cNvGrpSpPr/>
          <p:nvPr/>
        </p:nvGrpSpPr>
        <p:grpSpPr>
          <a:xfrm>
            <a:off x="4404822" y="1194602"/>
            <a:ext cx="1056974" cy="914960"/>
            <a:chOff x="8147410" y="2692843"/>
            <a:chExt cx="3989544" cy="345351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A67F167-67EA-42C6-9972-4C50FB4862B3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272" name="Star: 32 Points 271">
                <a:extLst>
                  <a:ext uri="{FF2B5EF4-FFF2-40B4-BE49-F238E27FC236}">
                    <a16:creationId xmlns:a16="http://schemas.microsoft.com/office/drawing/2014/main" id="{A88BD456-0DC5-4A3B-8967-35732E32E71E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Star: 32 Points 272">
                <a:extLst>
                  <a:ext uri="{FF2B5EF4-FFF2-40B4-BE49-F238E27FC236}">
                    <a16:creationId xmlns:a16="http://schemas.microsoft.com/office/drawing/2014/main" id="{02B141C7-FFB1-41A5-B287-82C008FE45E1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Star: 32 Points 273">
                <a:extLst>
                  <a:ext uri="{FF2B5EF4-FFF2-40B4-BE49-F238E27FC236}">
                    <a16:creationId xmlns:a16="http://schemas.microsoft.com/office/drawing/2014/main" id="{584A7BDE-BFFB-4D4F-AB0E-0185D2D4714E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Star: 32 Points 274">
                <a:extLst>
                  <a:ext uri="{FF2B5EF4-FFF2-40B4-BE49-F238E27FC236}">
                    <a16:creationId xmlns:a16="http://schemas.microsoft.com/office/drawing/2014/main" id="{514167E1-BFEA-4567-B01F-71A2DDA75153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AEB46DE-5B3A-458F-90E8-A6045112B3B2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268" name="Star: 32 Points 267">
                <a:extLst>
                  <a:ext uri="{FF2B5EF4-FFF2-40B4-BE49-F238E27FC236}">
                    <a16:creationId xmlns:a16="http://schemas.microsoft.com/office/drawing/2014/main" id="{063219B5-E62A-4260-B24F-1ADE6CD43F1C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Star: 32 Points 268">
                <a:extLst>
                  <a:ext uri="{FF2B5EF4-FFF2-40B4-BE49-F238E27FC236}">
                    <a16:creationId xmlns:a16="http://schemas.microsoft.com/office/drawing/2014/main" id="{FA79B6FB-9286-4EE3-B47A-40AC75F5449B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Star: 32 Points 269">
                <a:extLst>
                  <a:ext uri="{FF2B5EF4-FFF2-40B4-BE49-F238E27FC236}">
                    <a16:creationId xmlns:a16="http://schemas.microsoft.com/office/drawing/2014/main" id="{4ECEC240-4CE4-4D28-8B91-D2D19534D4E6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Star: 32 Points 270">
                <a:extLst>
                  <a:ext uri="{FF2B5EF4-FFF2-40B4-BE49-F238E27FC236}">
                    <a16:creationId xmlns:a16="http://schemas.microsoft.com/office/drawing/2014/main" id="{FC9D334E-7BB5-41B8-AAF5-DAFF49596FEC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34F1954F-55D7-4A8C-9673-54FA3F642D11}"/>
              </a:ext>
            </a:extLst>
          </p:cNvPr>
          <p:cNvSpPr/>
          <p:nvPr/>
        </p:nvSpPr>
        <p:spPr>
          <a:xfrm>
            <a:off x="3875809" y="1890933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435E0BD-A884-4BF5-AE26-814103311B42}"/>
              </a:ext>
            </a:extLst>
          </p:cNvPr>
          <p:cNvSpPr/>
          <p:nvPr/>
        </p:nvSpPr>
        <p:spPr>
          <a:xfrm>
            <a:off x="1315489" y="2468449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66A21E9D-612D-4CEB-89EC-9B71D2A99DEC}"/>
              </a:ext>
            </a:extLst>
          </p:cNvPr>
          <p:cNvSpPr/>
          <p:nvPr/>
        </p:nvSpPr>
        <p:spPr>
          <a:xfrm>
            <a:off x="2624447" y="1611744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D34E3829-7E06-4F56-9BB6-DC98E1B9EBEB}"/>
              </a:ext>
            </a:extLst>
          </p:cNvPr>
          <p:cNvSpPr/>
          <p:nvPr/>
        </p:nvSpPr>
        <p:spPr>
          <a:xfrm>
            <a:off x="9266838" y="1652507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8C3D463F-2E23-4B1D-A2AA-9D2706A35DC4}"/>
              </a:ext>
            </a:extLst>
          </p:cNvPr>
          <p:cNvSpPr/>
          <p:nvPr/>
        </p:nvSpPr>
        <p:spPr>
          <a:xfrm>
            <a:off x="9728850" y="878538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B2E4D4B-B08F-44D4-9EFB-65DBB9F0D69B}"/>
              </a:ext>
            </a:extLst>
          </p:cNvPr>
          <p:cNvSpPr/>
          <p:nvPr/>
        </p:nvSpPr>
        <p:spPr>
          <a:xfrm>
            <a:off x="10676500" y="2121835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A92A0B69-3CDD-4DB4-8844-5CDE219B52D0}"/>
              </a:ext>
            </a:extLst>
          </p:cNvPr>
          <p:cNvSpPr/>
          <p:nvPr/>
        </p:nvSpPr>
        <p:spPr>
          <a:xfrm>
            <a:off x="8185565" y="1825619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7128B7C0-C6A6-4758-86E4-F0408A9B375D}"/>
              </a:ext>
            </a:extLst>
          </p:cNvPr>
          <p:cNvSpPr/>
          <p:nvPr/>
        </p:nvSpPr>
        <p:spPr>
          <a:xfrm>
            <a:off x="4123705" y="1000284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6919D9C1-46A0-4348-B79B-26BB9D09DD9B}"/>
              </a:ext>
            </a:extLst>
          </p:cNvPr>
          <p:cNvSpPr/>
          <p:nvPr/>
        </p:nvSpPr>
        <p:spPr>
          <a:xfrm>
            <a:off x="1642261" y="1065598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1A67BC8F-CE4F-4F4C-8CAC-3E264FA0275B}"/>
              </a:ext>
            </a:extLst>
          </p:cNvPr>
          <p:cNvSpPr/>
          <p:nvPr/>
        </p:nvSpPr>
        <p:spPr>
          <a:xfrm rot="18840028">
            <a:off x="9493156" y="3725335"/>
            <a:ext cx="773446" cy="1428503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Freeform: Shape 339">
            <a:extLst>
              <a:ext uri="{FF2B5EF4-FFF2-40B4-BE49-F238E27FC236}">
                <a16:creationId xmlns:a16="http://schemas.microsoft.com/office/drawing/2014/main" id="{48F816C3-1F80-4123-84F2-1DE6B4385F9F}"/>
              </a:ext>
            </a:extLst>
          </p:cNvPr>
          <p:cNvSpPr/>
          <p:nvPr/>
        </p:nvSpPr>
        <p:spPr>
          <a:xfrm rot="19829037">
            <a:off x="9668706" y="3716662"/>
            <a:ext cx="733852" cy="1701388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Freeform: Shape 340">
            <a:extLst>
              <a:ext uri="{FF2B5EF4-FFF2-40B4-BE49-F238E27FC236}">
                <a16:creationId xmlns:a16="http://schemas.microsoft.com/office/drawing/2014/main" id="{71AF837B-6D15-4D70-AB59-511C3560899B}"/>
              </a:ext>
            </a:extLst>
          </p:cNvPr>
          <p:cNvSpPr/>
          <p:nvPr/>
        </p:nvSpPr>
        <p:spPr>
          <a:xfrm rot="20464693">
            <a:off x="9803534" y="3815025"/>
            <a:ext cx="940356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4FAE90CE-C670-4961-B690-80423FB7E99B}"/>
              </a:ext>
            </a:extLst>
          </p:cNvPr>
          <p:cNvSpPr/>
          <p:nvPr/>
        </p:nvSpPr>
        <p:spPr>
          <a:xfrm rot="21095976" flipH="1">
            <a:off x="9338391" y="4102237"/>
            <a:ext cx="626675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3C51AF4C-004C-4450-997A-FF3EA419A759}"/>
              </a:ext>
            </a:extLst>
          </p:cNvPr>
          <p:cNvSpPr/>
          <p:nvPr/>
        </p:nvSpPr>
        <p:spPr>
          <a:xfrm rot="18122270">
            <a:off x="9307027" y="3832655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9C0EEA0F-3D69-4C14-A5F4-6F52B044C899}"/>
              </a:ext>
            </a:extLst>
          </p:cNvPr>
          <p:cNvSpPr/>
          <p:nvPr/>
        </p:nvSpPr>
        <p:spPr>
          <a:xfrm rot="18840028">
            <a:off x="9645556" y="3877735"/>
            <a:ext cx="773446" cy="1428503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67B66EA9-FD77-48D0-A1DF-ADEEEC372837}"/>
              </a:ext>
            </a:extLst>
          </p:cNvPr>
          <p:cNvSpPr/>
          <p:nvPr/>
        </p:nvSpPr>
        <p:spPr>
          <a:xfrm rot="19829037">
            <a:off x="9893252" y="3855080"/>
            <a:ext cx="733852" cy="1701388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D850A870-9511-4CCC-B3E7-D9C7D2234447}"/>
              </a:ext>
            </a:extLst>
          </p:cNvPr>
          <p:cNvSpPr/>
          <p:nvPr/>
        </p:nvSpPr>
        <p:spPr>
          <a:xfrm rot="20464693">
            <a:off x="9955934" y="3967425"/>
            <a:ext cx="940356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542F3FD4-09D5-4C48-A41E-B126D52B750A}"/>
              </a:ext>
            </a:extLst>
          </p:cNvPr>
          <p:cNvSpPr/>
          <p:nvPr/>
        </p:nvSpPr>
        <p:spPr>
          <a:xfrm rot="21095976">
            <a:off x="9996096" y="4134658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Freeform: Shape 348">
            <a:extLst>
              <a:ext uri="{FF2B5EF4-FFF2-40B4-BE49-F238E27FC236}">
                <a16:creationId xmlns:a16="http://schemas.microsoft.com/office/drawing/2014/main" id="{C06BE430-C4F0-4ECE-948B-CD7E756AA99B}"/>
              </a:ext>
            </a:extLst>
          </p:cNvPr>
          <p:cNvSpPr/>
          <p:nvPr/>
        </p:nvSpPr>
        <p:spPr>
          <a:xfrm rot="18122270">
            <a:off x="9244299" y="3984735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EE7589B-2451-480D-96AD-1EFE3E071383}"/>
              </a:ext>
            </a:extLst>
          </p:cNvPr>
          <p:cNvSpPr/>
          <p:nvPr/>
        </p:nvSpPr>
        <p:spPr>
          <a:xfrm>
            <a:off x="9108697" y="4000103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6A92DC41-4A79-470A-B3D2-7A76949FDB15}"/>
              </a:ext>
            </a:extLst>
          </p:cNvPr>
          <p:cNvSpPr/>
          <p:nvPr/>
        </p:nvSpPr>
        <p:spPr>
          <a:xfrm>
            <a:off x="9271634" y="3686351"/>
            <a:ext cx="130628" cy="130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3FC49071-33A0-4A5D-AFE1-37E6608F3A79}"/>
              </a:ext>
            </a:extLst>
          </p:cNvPr>
          <p:cNvSpPr/>
          <p:nvPr/>
        </p:nvSpPr>
        <p:spPr>
          <a:xfrm>
            <a:off x="9672582" y="3697330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26D2915-AE99-461F-BCCE-91664487238F}"/>
              </a:ext>
            </a:extLst>
          </p:cNvPr>
          <p:cNvSpPr/>
          <p:nvPr/>
        </p:nvSpPr>
        <p:spPr>
          <a:xfrm>
            <a:off x="10086189" y="3642910"/>
            <a:ext cx="130628" cy="130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E0B7F5D-98B8-4203-B621-D9C90051CF20}"/>
              </a:ext>
            </a:extLst>
          </p:cNvPr>
          <p:cNvSpPr/>
          <p:nvPr/>
        </p:nvSpPr>
        <p:spPr>
          <a:xfrm>
            <a:off x="10366631" y="3569281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0339339-340B-465F-AFC5-F1D4CB036B0F}"/>
              </a:ext>
            </a:extLst>
          </p:cNvPr>
          <p:cNvSpPr/>
          <p:nvPr/>
        </p:nvSpPr>
        <p:spPr>
          <a:xfrm>
            <a:off x="10777576" y="3956056"/>
            <a:ext cx="130628" cy="130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8B0ACE23-C99C-4EB5-9895-69BD5E534815}"/>
              </a:ext>
            </a:extLst>
          </p:cNvPr>
          <p:cNvSpPr/>
          <p:nvPr/>
        </p:nvSpPr>
        <p:spPr>
          <a:xfrm rot="18840028">
            <a:off x="1118511" y="3648287"/>
            <a:ext cx="773446" cy="1428503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Freeform: Shape 360">
            <a:extLst>
              <a:ext uri="{FF2B5EF4-FFF2-40B4-BE49-F238E27FC236}">
                <a16:creationId xmlns:a16="http://schemas.microsoft.com/office/drawing/2014/main" id="{675673B7-6D0D-4D70-9152-04024A7E6C83}"/>
              </a:ext>
            </a:extLst>
          </p:cNvPr>
          <p:cNvSpPr/>
          <p:nvPr/>
        </p:nvSpPr>
        <p:spPr>
          <a:xfrm rot="19829037">
            <a:off x="1294061" y="3639614"/>
            <a:ext cx="733852" cy="1701388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26657779-377B-42E4-99ED-E758E7C5E6E5}"/>
              </a:ext>
            </a:extLst>
          </p:cNvPr>
          <p:cNvSpPr/>
          <p:nvPr/>
        </p:nvSpPr>
        <p:spPr>
          <a:xfrm rot="20464693">
            <a:off x="1428889" y="3737977"/>
            <a:ext cx="940356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26F99280-2996-4B82-AA43-1C709C47147C}"/>
              </a:ext>
            </a:extLst>
          </p:cNvPr>
          <p:cNvSpPr/>
          <p:nvPr/>
        </p:nvSpPr>
        <p:spPr>
          <a:xfrm rot="21095976" flipH="1">
            <a:off x="963746" y="4025189"/>
            <a:ext cx="626675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D921A761-B3DE-4527-A785-3799006C6934}"/>
              </a:ext>
            </a:extLst>
          </p:cNvPr>
          <p:cNvSpPr/>
          <p:nvPr/>
        </p:nvSpPr>
        <p:spPr>
          <a:xfrm rot="18122270">
            <a:off x="932382" y="3755607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442882F8-2AC6-4005-B580-DFF321BFA8A4}"/>
              </a:ext>
            </a:extLst>
          </p:cNvPr>
          <p:cNvSpPr/>
          <p:nvPr/>
        </p:nvSpPr>
        <p:spPr>
          <a:xfrm rot="18840028">
            <a:off x="1270911" y="3800687"/>
            <a:ext cx="773446" cy="1428503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412CAAFA-0957-41E7-9747-C953370DA208}"/>
              </a:ext>
            </a:extLst>
          </p:cNvPr>
          <p:cNvSpPr/>
          <p:nvPr/>
        </p:nvSpPr>
        <p:spPr>
          <a:xfrm rot="19829037">
            <a:off x="1518607" y="3778032"/>
            <a:ext cx="733852" cy="1701388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9512CF2E-51C4-4397-9E81-05B6D51D96B5}"/>
              </a:ext>
            </a:extLst>
          </p:cNvPr>
          <p:cNvSpPr/>
          <p:nvPr/>
        </p:nvSpPr>
        <p:spPr>
          <a:xfrm rot="20464693">
            <a:off x="1581289" y="3890377"/>
            <a:ext cx="940356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974B8BCF-0545-4DA2-8159-3ED05439A2F5}"/>
              </a:ext>
            </a:extLst>
          </p:cNvPr>
          <p:cNvSpPr/>
          <p:nvPr/>
        </p:nvSpPr>
        <p:spPr>
          <a:xfrm rot="21095976">
            <a:off x="1611843" y="4036907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24CB3522-E30E-4352-A419-4F417C84D7B8}"/>
              </a:ext>
            </a:extLst>
          </p:cNvPr>
          <p:cNvSpPr/>
          <p:nvPr/>
        </p:nvSpPr>
        <p:spPr>
          <a:xfrm rot="18122270">
            <a:off x="869654" y="3907687"/>
            <a:ext cx="992367" cy="1669511"/>
          </a:xfrm>
          <a:custGeom>
            <a:avLst/>
            <a:gdLst>
              <a:gd name="connsiteX0" fmla="*/ 0 w 837398"/>
              <a:gd name="connsiteY0" fmla="*/ 904775 h 904775"/>
              <a:gd name="connsiteX1" fmla="*/ 19251 w 837398"/>
              <a:gd name="connsiteY1" fmla="*/ 827773 h 904775"/>
              <a:gd name="connsiteX2" fmla="*/ 57752 w 837398"/>
              <a:gd name="connsiteY2" fmla="*/ 770021 h 904775"/>
              <a:gd name="connsiteX3" fmla="*/ 96253 w 837398"/>
              <a:gd name="connsiteY3" fmla="*/ 712270 h 904775"/>
              <a:gd name="connsiteX4" fmla="*/ 154004 w 837398"/>
              <a:gd name="connsiteY4" fmla="*/ 654518 h 904775"/>
              <a:gd name="connsiteX5" fmla="*/ 202131 w 837398"/>
              <a:gd name="connsiteY5" fmla="*/ 596766 h 904775"/>
              <a:gd name="connsiteX6" fmla="*/ 231006 w 837398"/>
              <a:gd name="connsiteY6" fmla="*/ 587141 h 904775"/>
              <a:gd name="connsiteX7" fmla="*/ 250257 w 837398"/>
              <a:gd name="connsiteY7" fmla="*/ 558265 h 904775"/>
              <a:gd name="connsiteX8" fmla="*/ 308008 w 837398"/>
              <a:gd name="connsiteY8" fmla="*/ 510139 h 904775"/>
              <a:gd name="connsiteX9" fmla="*/ 327259 w 837398"/>
              <a:gd name="connsiteY9" fmla="*/ 481263 h 904775"/>
              <a:gd name="connsiteX10" fmla="*/ 404261 w 837398"/>
              <a:gd name="connsiteY10" fmla="*/ 423512 h 904775"/>
              <a:gd name="connsiteX11" fmla="*/ 433137 w 837398"/>
              <a:gd name="connsiteY11" fmla="*/ 394636 h 904775"/>
              <a:gd name="connsiteX12" fmla="*/ 452387 w 837398"/>
              <a:gd name="connsiteY12" fmla="*/ 365760 h 904775"/>
              <a:gd name="connsiteX13" fmla="*/ 481263 w 837398"/>
              <a:gd name="connsiteY13" fmla="*/ 346510 h 904775"/>
              <a:gd name="connsiteX14" fmla="*/ 529390 w 837398"/>
              <a:gd name="connsiteY14" fmla="*/ 288758 h 904775"/>
              <a:gd name="connsiteX15" fmla="*/ 548640 w 837398"/>
              <a:gd name="connsiteY15" fmla="*/ 259882 h 904775"/>
              <a:gd name="connsiteX16" fmla="*/ 577516 w 837398"/>
              <a:gd name="connsiteY16" fmla="*/ 231006 h 904775"/>
              <a:gd name="connsiteX17" fmla="*/ 596766 w 837398"/>
              <a:gd name="connsiteY17" fmla="*/ 202131 h 904775"/>
              <a:gd name="connsiteX18" fmla="*/ 654518 w 837398"/>
              <a:gd name="connsiteY18" fmla="*/ 144379 h 904775"/>
              <a:gd name="connsiteX19" fmla="*/ 693019 w 837398"/>
              <a:gd name="connsiteY19" fmla="*/ 86627 h 904775"/>
              <a:gd name="connsiteX20" fmla="*/ 779646 w 837398"/>
              <a:gd name="connsiteY20" fmla="*/ 28876 h 904775"/>
              <a:gd name="connsiteX21" fmla="*/ 808522 w 837398"/>
              <a:gd name="connsiteY21" fmla="*/ 9625 h 904775"/>
              <a:gd name="connsiteX22" fmla="*/ 837398 w 837398"/>
              <a:gd name="connsiteY22" fmla="*/ 0 h 904775"/>
              <a:gd name="connsiteX23" fmla="*/ 827773 w 837398"/>
              <a:gd name="connsiteY23" fmla="*/ 86627 h 904775"/>
              <a:gd name="connsiteX24" fmla="*/ 779646 w 837398"/>
              <a:gd name="connsiteY24" fmla="*/ 144379 h 904775"/>
              <a:gd name="connsiteX25" fmla="*/ 760396 w 837398"/>
              <a:gd name="connsiteY25" fmla="*/ 173255 h 904775"/>
              <a:gd name="connsiteX26" fmla="*/ 731520 w 837398"/>
              <a:gd name="connsiteY26" fmla="*/ 202131 h 904775"/>
              <a:gd name="connsiteX27" fmla="*/ 712270 w 837398"/>
              <a:gd name="connsiteY27" fmla="*/ 231006 h 904775"/>
              <a:gd name="connsiteX28" fmla="*/ 683394 w 837398"/>
              <a:gd name="connsiteY28" fmla="*/ 259882 h 904775"/>
              <a:gd name="connsiteX29" fmla="*/ 664143 w 837398"/>
              <a:gd name="connsiteY29" fmla="*/ 288758 h 904775"/>
              <a:gd name="connsiteX30" fmla="*/ 606392 w 837398"/>
              <a:gd name="connsiteY30" fmla="*/ 327259 h 904775"/>
              <a:gd name="connsiteX31" fmla="*/ 558265 w 837398"/>
              <a:gd name="connsiteY31" fmla="*/ 375385 h 904775"/>
              <a:gd name="connsiteX32" fmla="*/ 539015 w 837398"/>
              <a:gd name="connsiteY32" fmla="*/ 404261 h 904775"/>
              <a:gd name="connsiteX33" fmla="*/ 481263 w 837398"/>
              <a:gd name="connsiteY33" fmla="*/ 442762 h 904775"/>
              <a:gd name="connsiteX34" fmla="*/ 452387 w 837398"/>
              <a:gd name="connsiteY34" fmla="*/ 471638 h 904775"/>
              <a:gd name="connsiteX35" fmla="*/ 423512 w 837398"/>
              <a:gd name="connsiteY35" fmla="*/ 481263 h 904775"/>
              <a:gd name="connsiteX36" fmla="*/ 394636 w 837398"/>
              <a:gd name="connsiteY36" fmla="*/ 510139 h 904775"/>
              <a:gd name="connsiteX37" fmla="*/ 365760 w 837398"/>
              <a:gd name="connsiteY37" fmla="*/ 519764 h 904775"/>
              <a:gd name="connsiteX38" fmla="*/ 327259 w 837398"/>
              <a:gd name="connsiteY38" fmla="*/ 548640 h 904775"/>
              <a:gd name="connsiteX39" fmla="*/ 288758 w 837398"/>
              <a:gd name="connsiteY39" fmla="*/ 567891 h 904775"/>
              <a:gd name="connsiteX40" fmla="*/ 259882 w 837398"/>
              <a:gd name="connsiteY40" fmla="*/ 596766 h 904775"/>
              <a:gd name="connsiteX41" fmla="*/ 202131 w 837398"/>
              <a:gd name="connsiteY41" fmla="*/ 635267 h 904775"/>
              <a:gd name="connsiteX42" fmla="*/ 173255 w 837398"/>
              <a:gd name="connsiteY42" fmla="*/ 654518 h 904775"/>
              <a:gd name="connsiteX43" fmla="*/ 154004 w 837398"/>
              <a:gd name="connsiteY43" fmla="*/ 683394 h 904775"/>
              <a:gd name="connsiteX44" fmla="*/ 96253 w 837398"/>
              <a:gd name="connsiteY44" fmla="*/ 721895 h 904775"/>
              <a:gd name="connsiteX45" fmla="*/ 67377 w 837398"/>
              <a:gd name="connsiteY45" fmla="*/ 779646 h 904775"/>
              <a:gd name="connsiteX46" fmla="*/ 19251 w 837398"/>
              <a:gd name="connsiteY46" fmla="*/ 837398 h 904775"/>
              <a:gd name="connsiteX47" fmla="*/ 0 w 837398"/>
              <a:gd name="connsiteY47" fmla="*/ 895150 h 904775"/>
              <a:gd name="connsiteX48" fmla="*/ 0 w 837398"/>
              <a:gd name="connsiteY48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7398" h="904775">
                <a:moveTo>
                  <a:pt x="0" y="904775"/>
                </a:moveTo>
                <a:cubicBezTo>
                  <a:pt x="2668" y="891436"/>
                  <a:pt x="10000" y="844425"/>
                  <a:pt x="19251" y="827773"/>
                </a:cubicBezTo>
                <a:cubicBezTo>
                  <a:pt x="30487" y="807548"/>
                  <a:pt x="44918" y="789272"/>
                  <a:pt x="57752" y="770021"/>
                </a:cubicBezTo>
                <a:cubicBezTo>
                  <a:pt x="57757" y="770013"/>
                  <a:pt x="96246" y="712277"/>
                  <a:pt x="96253" y="712270"/>
                </a:cubicBezTo>
                <a:cubicBezTo>
                  <a:pt x="115503" y="693019"/>
                  <a:pt x="138902" y="677170"/>
                  <a:pt x="154004" y="654518"/>
                </a:cubicBezTo>
                <a:cubicBezTo>
                  <a:pt x="168209" y="633211"/>
                  <a:pt x="179898" y="611588"/>
                  <a:pt x="202131" y="596766"/>
                </a:cubicBezTo>
                <a:cubicBezTo>
                  <a:pt x="210573" y="591138"/>
                  <a:pt x="221381" y="590349"/>
                  <a:pt x="231006" y="587141"/>
                </a:cubicBezTo>
                <a:cubicBezTo>
                  <a:pt x="237423" y="577516"/>
                  <a:pt x="242077" y="566445"/>
                  <a:pt x="250257" y="558265"/>
                </a:cubicBezTo>
                <a:cubicBezTo>
                  <a:pt x="325968" y="482555"/>
                  <a:pt x="229170" y="604746"/>
                  <a:pt x="308008" y="510139"/>
                </a:cubicBezTo>
                <a:cubicBezTo>
                  <a:pt x="315414" y="501252"/>
                  <a:pt x="318660" y="489002"/>
                  <a:pt x="327259" y="481263"/>
                </a:cubicBezTo>
                <a:cubicBezTo>
                  <a:pt x="351107" y="459800"/>
                  <a:pt x="381574" y="446199"/>
                  <a:pt x="404261" y="423512"/>
                </a:cubicBezTo>
                <a:cubicBezTo>
                  <a:pt x="413886" y="413887"/>
                  <a:pt x="424423" y="405093"/>
                  <a:pt x="433137" y="394636"/>
                </a:cubicBezTo>
                <a:cubicBezTo>
                  <a:pt x="440543" y="385749"/>
                  <a:pt x="444207" y="373940"/>
                  <a:pt x="452387" y="365760"/>
                </a:cubicBezTo>
                <a:cubicBezTo>
                  <a:pt x="460567" y="357580"/>
                  <a:pt x="471638" y="352927"/>
                  <a:pt x="481263" y="346510"/>
                </a:cubicBezTo>
                <a:cubicBezTo>
                  <a:pt x="529064" y="274810"/>
                  <a:pt x="467624" y="362878"/>
                  <a:pt x="529390" y="288758"/>
                </a:cubicBezTo>
                <a:cubicBezTo>
                  <a:pt x="536796" y="279871"/>
                  <a:pt x="541234" y="268769"/>
                  <a:pt x="548640" y="259882"/>
                </a:cubicBezTo>
                <a:cubicBezTo>
                  <a:pt x="557354" y="249425"/>
                  <a:pt x="568802" y="241463"/>
                  <a:pt x="577516" y="231006"/>
                </a:cubicBezTo>
                <a:cubicBezTo>
                  <a:pt x="584922" y="222119"/>
                  <a:pt x="589081" y="210777"/>
                  <a:pt x="596766" y="202131"/>
                </a:cubicBezTo>
                <a:cubicBezTo>
                  <a:pt x="614853" y="181783"/>
                  <a:pt x="639417" y="167031"/>
                  <a:pt x="654518" y="144379"/>
                </a:cubicBezTo>
                <a:cubicBezTo>
                  <a:pt x="667352" y="125128"/>
                  <a:pt x="673768" y="99461"/>
                  <a:pt x="693019" y="86627"/>
                </a:cubicBezTo>
                <a:lnTo>
                  <a:pt x="779646" y="28876"/>
                </a:lnTo>
                <a:cubicBezTo>
                  <a:pt x="789271" y="22459"/>
                  <a:pt x="797547" y="13283"/>
                  <a:pt x="808522" y="9625"/>
                </a:cubicBezTo>
                <a:lnTo>
                  <a:pt x="837398" y="0"/>
                </a:lnTo>
                <a:cubicBezTo>
                  <a:pt x="834190" y="28876"/>
                  <a:pt x="834820" y="58441"/>
                  <a:pt x="827773" y="86627"/>
                </a:cubicBezTo>
                <a:cubicBezTo>
                  <a:pt x="822652" y="107110"/>
                  <a:pt x="791190" y="130526"/>
                  <a:pt x="779646" y="144379"/>
                </a:cubicBezTo>
                <a:cubicBezTo>
                  <a:pt x="772240" y="153266"/>
                  <a:pt x="767802" y="164368"/>
                  <a:pt x="760396" y="173255"/>
                </a:cubicBezTo>
                <a:cubicBezTo>
                  <a:pt x="751682" y="183712"/>
                  <a:pt x="740234" y="191674"/>
                  <a:pt x="731520" y="202131"/>
                </a:cubicBezTo>
                <a:cubicBezTo>
                  <a:pt x="724114" y="211018"/>
                  <a:pt x="719676" y="222119"/>
                  <a:pt x="712270" y="231006"/>
                </a:cubicBezTo>
                <a:cubicBezTo>
                  <a:pt x="703556" y="241463"/>
                  <a:pt x="692108" y="249425"/>
                  <a:pt x="683394" y="259882"/>
                </a:cubicBezTo>
                <a:cubicBezTo>
                  <a:pt x="675988" y="268769"/>
                  <a:pt x="672849" y="281140"/>
                  <a:pt x="664143" y="288758"/>
                </a:cubicBezTo>
                <a:cubicBezTo>
                  <a:pt x="646731" y="303993"/>
                  <a:pt x="606392" y="327259"/>
                  <a:pt x="606392" y="327259"/>
                </a:cubicBezTo>
                <a:cubicBezTo>
                  <a:pt x="555053" y="404266"/>
                  <a:pt x="622437" y="311213"/>
                  <a:pt x="558265" y="375385"/>
                </a:cubicBezTo>
                <a:cubicBezTo>
                  <a:pt x="550085" y="383565"/>
                  <a:pt x="547721" y="396643"/>
                  <a:pt x="539015" y="404261"/>
                </a:cubicBezTo>
                <a:cubicBezTo>
                  <a:pt x="521603" y="419496"/>
                  <a:pt x="497623" y="426402"/>
                  <a:pt x="481263" y="442762"/>
                </a:cubicBezTo>
                <a:cubicBezTo>
                  <a:pt x="471638" y="452387"/>
                  <a:pt x="463713" y="464087"/>
                  <a:pt x="452387" y="471638"/>
                </a:cubicBezTo>
                <a:cubicBezTo>
                  <a:pt x="443945" y="477266"/>
                  <a:pt x="433137" y="478055"/>
                  <a:pt x="423512" y="481263"/>
                </a:cubicBezTo>
                <a:cubicBezTo>
                  <a:pt x="413887" y="490888"/>
                  <a:pt x="405962" y="502588"/>
                  <a:pt x="394636" y="510139"/>
                </a:cubicBezTo>
                <a:cubicBezTo>
                  <a:pt x="386194" y="515767"/>
                  <a:pt x="374569" y="514730"/>
                  <a:pt x="365760" y="519764"/>
                </a:cubicBezTo>
                <a:cubicBezTo>
                  <a:pt x="351832" y="527723"/>
                  <a:pt x="340863" y="540138"/>
                  <a:pt x="327259" y="548640"/>
                </a:cubicBezTo>
                <a:cubicBezTo>
                  <a:pt x="315092" y="556245"/>
                  <a:pt x="300434" y="559551"/>
                  <a:pt x="288758" y="567891"/>
                </a:cubicBezTo>
                <a:cubicBezTo>
                  <a:pt x="277681" y="575803"/>
                  <a:pt x="270627" y="588409"/>
                  <a:pt x="259882" y="596766"/>
                </a:cubicBezTo>
                <a:cubicBezTo>
                  <a:pt x="241619" y="610970"/>
                  <a:pt x="221381" y="622433"/>
                  <a:pt x="202131" y="635267"/>
                </a:cubicBezTo>
                <a:lnTo>
                  <a:pt x="173255" y="654518"/>
                </a:lnTo>
                <a:cubicBezTo>
                  <a:pt x="166838" y="664143"/>
                  <a:pt x="162710" y="675776"/>
                  <a:pt x="154004" y="683394"/>
                </a:cubicBezTo>
                <a:cubicBezTo>
                  <a:pt x="136592" y="698629"/>
                  <a:pt x="96253" y="721895"/>
                  <a:pt x="96253" y="721895"/>
                </a:cubicBezTo>
                <a:cubicBezTo>
                  <a:pt x="86606" y="750834"/>
                  <a:pt x="88108" y="754769"/>
                  <a:pt x="67377" y="779646"/>
                </a:cubicBezTo>
                <a:cubicBezTo>
                  <a:pt x="45788" y="805553"/>
                  <a:pt x="32908" y="806670"/>
                  <a:pt x="19251" y="837398"/>
                </a:cubicBezTo>
                <a:cubicBezTo>
                  <a:pt x="11010" y="855941"/>
                  <a:pt x="9075" y="877000"/>
                  <a:pt x="0" y="895150"/>
                </a:cubicBezTo>
                <a:lnTo>
                  <a:pt x="0" y="90477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glow rad="25400">
              <a:schemeClr val="accent3">
                <a:satMod val="175000"/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54507DB2-D884-466A-9C3B-70E39D680BD9}"/>
              </a:ext>
            </a:extLst>
          </p:cNvPr>
          <p:cNvSpPr/>
          <p:nvPr/>
        </p:nvSpPr>
        <p:spPr>
          <a:xfrm>
            <a:off x="615480" y="3865110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0318CC90-FB01-4A8E-A3C2-B237F8DB9029}"/>
              </a:ext>
            </a:extLst>
          </p:cNvPr>
          <p:cNvSpPr/>
          <p:nvPr/>
        </p:nvSpPr>
        <p:spPr>
          <a:xfrm>
            <a:off x="1153667" y="3453507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262B4915-042B-4045-BE6C-0859D7C00EDF}"/>
              </a:ext>
            </a:extLst>
          </p:cNvPr>
          <p:cNvSpPr/>
          <p:nvPr/>
        </p:nvSpPr>
        <p:spPr>
          <a:xfrm>
            <a:off x="1297937" y="3620282"/>
            <a:ext cx="130628" cy="130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F4E63DF6-5CAB-46BF-9FE5-11138D9C4A81}"/>
              </a:ext>
            </a:extLst>
          </p:cNvPr>
          <p:cNvSpPr/>
          <p:nvPr/>
        </p:nvSpPr>
        <p:spPr>
          <a:xfrm>
            <a:off x="1711544" y="3565862"/>
            <a:ext cx="130628" cy="1306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B5D49E50-8AED-4716-A1F3-D9F43FE17B33}"/>
              </a:ext>
            </a:extLst>
          </p:cNvPr>
          <p:cNvSpPr/>
          <p:nvPr/>
        </p:nvSpPr>
        <p:spPr>
          <a:xfrm>
            <a:off x="2167560" y="3645958"/>
            <a:ext cx="130628" cy="130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75C9553-BA9E-411A-BC53-7B38F43457DE}"/>
              </a:ext>
            </a:extLst>
          </p:cNvPr>
          <p:cNvGrpSpPr/>
          <p:nvPr/>
        </p:nvGrpSpPr>
        <p:grpSpPr>
          <a:xfrm rot="1380182">
            <a:off x="7883087" y="2874053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4D8F80C-E404-498E-B551-78AA920B1E2E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E240F5A-B343-4DA4-B8C5-D6562CF8D19A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F973511-0C9F-4C9B-BCB9-752C5C39E561}"/>
              </a:ext>
            </a:extLst>
          </p:cNvPr>
          <p:cNvGrpSpPr/>
          <p:nvPr/>
        </p:nvGrpSpPr>
        <p:grpSpPr>
          <a:xfrm>
            <a:off x="7794649" y="2694099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A5C0173-DAEC-43B2-B4BF-A1B9DAC0367D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F97E22E-C839-4BD5-B792-BD76AC941B1C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BAE5B26-0C3D-4195-A58F-427C0C2B49BE}"/>
              </a:ext>
            </a:extLst>
          </p:cNvPr>
          <p:cNvGrpSpPr/>
          <p:nvPr/>
        </p:nvGrpSpPr>
        <p:grpSpPr>
          <a:xfrm rot="2950325">
            <a:off x="7890557" y="3122323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3A7F350-E63C-4FFE-A23B-FF53A785E9D5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3448EFA-E52B-471D-A46C-6D08E96A43FC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4F75AF6-84A7-4887-8F01-79253E7AB184}"/>
              </a:ext>
            </a:extLst>
          </p:cNvPr>
          <p:cNvGrpSpPr/>
          <p:nvPr/>
        </p:nvGrpSpPr>
        <p:grpSpPr>
          <a:xfrm rot="4554961">
            <a:off x="7810557" y="3326117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565BDF6-0866-48B7-A2E9-2EB9CF9BE4B4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928EBBB-5D27-4E20-BFC3-CDCC3FCB2704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6659C16-EEFA-4D54-BA1D-ADE28F17BB40}"/>
              </a:ext>
            </a:extLst>
          </p:cNvPr>
          <p:cNvGrpSpPr/>
          <p:nvPr/>
        </p:nvGrpSpPr>
        <p:grpSpPr>
          <a:xfrm rot="607722">
            <a:off x="7832876" y="3078952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2E86997-60CA-4A56-BE28-2B66D378001E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DE2B4CE0-4C21-42F7-833B-6CE5A65499C9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1BF31DB-AD15-44C9-8362-1D1FA60F737E}"/>
              </a:ext>
            </a:extLst>
          </p:cNvPr>
          <p:cNvGrpSpPr/>
          <p:nvPr/>
        </p:nvGrpSpPr>
        <p:grpSpPr>
          <a:xfrm rot="1750759">
            <a:off x="7886712" y="3257409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358371C-1980-4D6C-9B2F-59C0BE76C473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6F6B0C6-3640-4A2F-A574-8CAEF8F1A5B7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B56D6DD-0D72-4A38-AF1A-95A212F67A9B}"/>
              </a:ext>
            </a:extLst>
          </p:cNvPr>
          <p:cNvGrpSpPr/>
          <p:nvPr/>
        </p:nvGrpSpPr>
        <p:grpSpPr>
          <a:xfrm rot="2258124">
            <a:off x="7850368" y="3351435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9FCB36C-973E-472E-9BC2-AB0128F2CD8E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1464F43-15BF-4395-BF08-2EF9CC36077E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82966CD-CC5D-4D3E-A365-E64B22DEE032}"/>
              </a:ext>
            </a:extLst>
          </p:cNvPr>
          <p:cNvGrpSpPr/>
          <p:nvPr/>
        </p:nvGrpSpPr>
        <p:grpSpPr>
          <a:xfrm rot="20792932">
            <a:off x="7802488" y="2781155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C468A54-07BE-4AC4-A5D9-6153DC3160F3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C3E10E3-8BB7-4F04-878E-2781FDAC5B54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FCF1A06-C863-4F70-B1A3-8B6A8F277A07}"/>
              </a:ext>
            </a:extLst>
          </p:cNvPr>
          <p:cNvGrpSpPr/>
          <p:nvPr/>
        </p:nvGrpSpPr>
        <p:grpSpPr>
          <a:xfrm rot="20219818" flipH="1">
            <a:off x="1737199" y="2543125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370F35F-5B10-4D44-8E78-D7DBC6A5395D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3485B53-8726-412D-A9D1-543282662D44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906A1DC-337D-462E-B9AF-E0B2612B236B}"/>
              </a:ext>
            </a:extLst>
          </p:cNvPr>
          <p:cNvGrpSpPr/>
          <p:nvPr/>
        </p:nvGrpSpPr>
        <p:grpSpPr>
          <a:xfrm flipH="1">
            <a:off x="1875593" y="2461842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0978784-F68E-4805-B398-3E4BCFB4C9B7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DA3B3E4-BF9E-4CC8-B994-A3C4F23C891C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6113903-43A3-438C-B4AD-9C29F5CE9080}"/>
              </a:ext>
            </a:extLst>
          </p:cNvPr>
          <p:cNvGrpSpPr/>
          <p:nvPr/>
        </p:nvGrpSpPr>
        <p:grpSpPr>
          <a:xfrm rot="20101093" flipH="1">
            <a:off x="1736579" y="2665968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91D18F2-DCAA-4A91-ACFB-39524B5795E5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7E1C84D4-E4EC-4D2A-BFC7-9C2351B836C8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A8B4538D-4C84-4C42-9031-915392271602}"/>
              </a:ext>
            </a:extLst>
          </p:cNvPr>
          <p:cNvGrpSpPr/>
          <p:nvPr/>
        </p:nvGrpSpPr>
        <p:grpSpPr>
          <a:xfrm rot="17045039" flipH="1">
            <a:off x="1846895" y="3129772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1CA3329-F4AB-4BC5-B4E4-9770BEE0C405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C968C7B-3013-41F1-B2C4-211F44DEE3C9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B31D24D-93DA-4163-9C46-E24AFD0E810C}"/>
              </a:ext>
            </a:extLst>
          </p:cNvPr>
          <p:cNvGrpSpPr/>
          <p:nvPr/>
        </p:nvGrpSpPr>
        <p:grpSpPr>
          <a:xfrm rot="20992278" flipH="1">
            <a:off x="1343137" y="2882453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343E995-9B2F-480A-BE6C-BDC6C3F6ADE6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9E5C548-1506-4601-9C8F-916190E12578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EBA0A10E-0D48-4A4C-A1A4-18634FCD26A0}"/>
              </a:ext>
            </a:extLst>
          </p:cNvPr>
          <p:cNvGrpSpPr/>
          <p:nvPr/>
        </p:nvGrpSpPr>
        <p:grpSpPr>
          <a:xfrm rot="19849241" flipH="1">
            <a:off x="1396973" y="3060910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72C8B15-5742-47D1-9D63-6B9CA0E1628C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2466D75-9441-4E5B-AF6B-BD9DD6EF62B6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305073B-8670-47A2-9398-22B440541E9D}"/>
              </a:ext>
            </a:extLst>
          </p:cNvPr>
          <p:cNvGrpSpPr/>
          <p:nvPr/>
        </p:nvGrpSpPr>
        <p:grpSpPr>
          <a:xfrm rot="19341876" flipH="1">
            <a:off x="1501823" y="3109963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D66A09F-59E6-4D0B-A8EA-86848AB739CF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52722DC-88CE-4336-83A6-51A3BD51B832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2E4425F-1DEC-4D6F-BEE8-CAFD2FB3883B}"/>
              </a:ext>
            </a:extLst>
          </p:cNvPr>
          <p:cNvGrpSpPr/>
          <p:nvPr/>
        </p:nvGrpSpPr>
        <p:grpSpPr>
          <a:xfrm rot="807068" flipH="1">
            <a:off x="1312749" y="2584656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FEB54AA-D085-412A-A553-159AE651377D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650CEC9-CE7C-41B0-91B2-E068837C0A6C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EBF217D-474E-4AAE-A1B2-C9C2B6438C4E}"/>
              </a:ext>
            </a:extLst>
          </p:cNvPr>
          <p:cNvGrpSpPr/>
          <p:nvPr/>
        </p:nvGrpSpPr>
        <p:grpSpPr>
          <a:xfrm rot="1380182">
            <a:off x="3089973" y="1007236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6F798A6-895E-4222-983E-2E38B6853E9B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CC11167-FAFD-4274-857D-6F547A1149D3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E9FD80C-9F47-401E-8C75-922AFFF9B857}"/>
              </a:ext>
            </a:extLst>
          </p:cNvPr>
          <p:cNvGrpSpPr/>
          <p:nvPr/>
        </p:nvGrpSpPr>
        <p:grpSpPr>
          <a:xfrm>
            <a:off x="3001535" y="827282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1DE5CE1-2383-4E27-B0AD-E4082C2AD8CA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4E4A15E-C63C-4297-BD4A-D1B52D6CA73C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AE09D9F-75F1-4DE6-8973-BF37A61FBB2D}"/>
              </a:ext>
            </a:extLst>
          </p:cNvPr>
          <p:cNvGrpSpPr/>
          <p:nvPr/>
        </p:nvGrpSpPr>
        <p:grpSpPr>
          <a:xfrm rot="2950325">
            <a:off x="3097443" y="1255506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8F08BB9-179F-4BE6-9C02-9AD7F462C30A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7904AF2-3458-47BD-B9B7-0320C250DB45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F6E999C-7695-4701-B705-E4F1E63023CA}"/>
              </a:ext>
            </a:extLst>
          </p:cNvPr>
          <p:cNvGrpSpPr/>
          <p:nvPr/>
        </p:nvGrpSpPr>
        <p:grpSpPr>
          <a:xfrm rot="4554961">
            <a:off x="3017443" y="1459300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9D7141FF-0C56-4E31-9BC8-04C3C592D36C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B4F3705-8EC4-4EA8-BB3B-D2E7C108169F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DF5BE69-E98D-4D34-B77D-4F534BA57F62}"/>
              </a:ext>
            </a:extLst>
          </p:cNvPr>
          <p:cNvGrpSpPr/>
          <p:nvPr/>
        </p:nvGrpSpPr>
        <p:grpSpPr>
          <a:xfrm rot="607722">
            <a:off x="3039762" y="1212135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2A2C9E1-845D-4B47-983A-5AFA41C4D0AA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673C532-3B14-4134-AF10-0C7A87D7F1CB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BA3032FD-FD11-4B0D-B8E2-FB44B33EBC3A}"/>
              </a:ext>
            </a:extLst>
          </p:cNvPr>
          <p:cNvGrpSpPr/>
          <p:nvPr/>
        </p:nvGrpSpPr>
        <p:grpSpPr>
          <a:xfrm rot="1750759">
            <a:off x="3093598" y="1390592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1A255283-1971-4752-8C5A-57D885655CED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E59AF04-F232-4774-9E14-835BFDF3B0C6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C30DA15-0C27-4B68-B6C8-0D20DEA041CB}"/>
              </a:ext>
            </a:extLst>
          </p:cNvPr>
          <p:cNvGrpSpPr/>
          <p:nvPr/>
        </p:nvGrpSpPr>
        <p:grpSpPr>
          <a:xfrm rot="2258124">
            <a:off x="3057254" y="1484618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EF4BFB5-5517-4E9F-A432-C6CCCFFAF613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BC6F192-C764-478A-86BE-AC1EA597EAEB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F0A9811-7988-42AF-A03D-B15542593DD8}"/>
              </a:ext>
            </a:extLst>
          </p:cNvPr>
          <p:cNvGrpSpPr/>
          <p:nvPr/>
        </p:nvGrpSpPr>
        <p:grpSpPr>
          <a:xfrm rot="20792932">
            <a:off x="3009374" y="914338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2857F29-0B28-454B-B1A6-B3DA73C8AB66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CE25629-20D9-4C5A-A950-B96C48A8E296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0859D1B-4A26-4291-9818-E9563F9A397E}"/>
              </a:ext>
            </a:extLst>
          </p:cNvPr>
          <p:cNvGrpSpPr/>
          <p:nvPr/>
        </p:nvGrpSpPr>
        <p:grpSpPr>
          <a:xfrm rot="20219818" flipH="1">
            <a:off x="8912020" y="920558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8A5D285-0EBB-4843-87C7-DD07F4384FC2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8EAF467-3091-44CB-93CD-1DF3CABD5177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DAEE48EC-D00F-44D0-B4D7-993061034C9E}"/>
              </a:ext>
            </a:extLst>
          </p:cNvPr>
          <p:cNvGrpSpPr/>
          <p:nvPr/>
        </p:nvGrpSpPr>
        <p:grpSpPr>
          <a:xfrm flipH="1">
            <a:off x="9050414" y="839275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1530D86-4F94-4A76-9F3B-F83C9EF6D3D3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86057BB-DCCB-4379-8153-C86E85CD6045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9C074AB1-3828-4891-A005-AA6186EFA579}"/>
              </a:ext>
            </a:extLst>
          </p:cNvPr>
          <p:cNvGrpSpPr/>
          <p:nvPr/>
        </p:nvGrpSpPr>
        <p:grpSpPr>
          <a:xfrm rot="20101093" flipH="1">
            <a:off x="8911400" y="1043401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A118B4A-D2BD-4482-9299-1631252B2A89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8496F722-20D2-4C27-A8AC-67BF58FC5D92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E4EBA2AC-85D2-4637-B0D9-F290971C959A}"/>
              </a:ext>
            </a:extLst>
          </p:cNvPr>
          <p:cNvGrpSpPr/>
          <p:nvPr/>
        </p:nvGrpSpPr>
        <p:grpSpPr>
          <a:xfrm rot="17045039" flipH="1">
            <a:off x="9021716" y="1507205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DAB1109-5524-49A0-821F-6335EA27C42B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E45244D-4641-4744-9ADA-FFFD767010F1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384E22D8-D4A6-4CC6-958A-DFA97CB4EFA6}"/>
              </a:ext>
            </a:extLst>
          </p:cNvPr>
          <p:cNvGrpSpPr/>
          <p:nvPr/>
        </p:nvGrpSpPr>
        <p:grpSpPr>
          <a:xfrm rot="20992278" flipH="1">
            <a:off x="8517958" y="1259886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3D907F7-4F6A-4623-9475-89D209649214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77A099A-7085-4F4A-8B71-6E6810702E55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CE27F189-666D-4736-AA2F-3319014BC2E5}"/>
              </a:ext>
            </a:extLst>
          </p:cNvPr>
          <p:cNvGrpSpPr/>
          <p:nvPr/>
        </p:nvGrpSpPr>
        <p:grpSpPr>
          <a:xfrm rot="19849241" flipH="1">
            <a:off x="8571794" y="1438343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0003A06-1BF9-4C77-B06A-C3C21D162C93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44972FAB-987E-4C4B-A87E-691362E503CC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A445F81-A739-4A0B-A5B9-178B0D2E33D7}"/>
              </a:ext>
            </a:extLst>
          </p:cNvPr>
          <p:cNvGrpSpPr/>
          <p:nvPr/>
        </p:nvGrpSpPr>
        <p:grpSpPr>
          <a:xfrm rot="19341876" flipH="1">
            <a:off x="8676644" y="1487396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B03E0A3-2213-42AD-AAE2-D8232AE6D068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930FAD6-23B6-4D2A-B619-577F6623EE8E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A2B79332-C9BE-41D4-9280-D17C7D676AC9}"/>
              </a:ext>
            </a:extLst>
          </p:cNvPr>
          <p:cNvGrpSpPr/>
          <p:nvPr/>
        </p:nvGrpSpPr>
        <p:grpSpPr>
          <a:xfrm rot="807068" flipH="1">
            <a:off x="8487570" y="962089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5A2B91B-BB30-4B43-BE78-801A248C3962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2FCAACB-2CAD-44AE-B43A-F849789DC6A6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5313CC1-7500-436E-A5C3-73FA6C004F19}"/>
              </a:ext>
            </a:extLst>
          </p:cNvPr>
          <p:cNvGrpSpPr/>
          <p:nvPr/>
        </p:nvGrpSpPr>
        <p:grpSpPr>
          <a:xfrm rot="1380182">
            <a:off x="5885607" y="971088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9E89AD2-E1AB-4D15-B98F-B1B125EF5612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AE3E859-E1A1-4DB6-9778-4B5EFEBA0561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F47F613F-ACAB-4A62-88DB-99A694257472}"/>
              </a:ext>
            </a:extLst>
          </p:cNvPr>
          <p:cNvGrpSpPr/>
          <p:nvPr/>
        </p:nvGrpSpPr>
        <p:grpSpPr>
          <a:xfrm>
            <a:off x="5797169" y="791134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4691FAC-8886-45CA-914A-8BF76B27067E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D7CF293-916F-4368-AAEB-B58337B22902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285B326-A6ED-49FF-B329-DAF13D0D03E1}"/>
              </a:ext>
            </a:extLst>
          </p:cNvPr>
          <p:cNvGrpSpPr/>
          <p:nvPr/>
        </p:nvGrpSpPr>
        <p:grpSpPr>
          <a:xfrm rot="2950325">
            <a:off x="5893077" y="1219358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FAD10C5-B826-4073-A1D8-AA7188F74B30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D1D7E67-19C2-4FAF-B129-CCD3847EF60A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2AFDF58-4323-4564-A7DC-50BCFA3E88F1}"/>
              </a:ext>
            </a:extLst>
          </p:cNvPr>
          <p:cNvGrpSpPr/>
          <p:nvPr/>
        </p:nvGrpSpPr>
        <p:grpSpPr>
          <a:xfrm rot="4554961">
            <a:off x="5813077" y="1423152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C66F9F3-B76D-4141-BD23-0FB6DA12BF97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FD27F33-6329-4C46-ADAE-236D2D6B401D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0E8B2922-4E2F-4624-B063-216A51D73A24}"/>
              </a:ext>
            </a:extLst>
          </p:cNvPr>
          <p:cNvGrpSpPr/>
          <p:nvPr/>
        </p:nvGrpSpPr>
        <p:grpSpPr>
          <a:xfrm rot="607722">
            <a:off x="5835396" y="1175987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E067568-982B-4C7A-9AE0-A27CDB070420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123D24B-5ECB-45DD-8542-30162931475B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8C370EBA-8FA0-4ACF-9776-0D19895E2328}"/>
              </a:ext>
            </a:extLst>
          </p:cNvPr>
          <p:cNvGrpSpPr/>
          <p:nvPr/>
        </p:nvGrpSpPr>
        <p:grpSpPr>
          <a:xfrm rot="1750759">
            <a:off x="5889232" y="1354444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BA06481-0E18-431A-AB74-11B9F82E7906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861B8FF-BC78-43E0-8444-FE0593A1E10F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B80DF155-D9A2-40D9-BDAB-6EB29F1A84A2}"/>
              </a:ext>
            </a:extLst>
          </p:cNvPr>
          <p:cNvGrpSpPr/>
          <p:nvPr/>
        </p:nvGrpSpPr>
        <p:grpSpPr>
          <a:xfrm rot="2258124">
            <a:off x="5852888" y="1448470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C862EDF-487B-4063-A04F-72B68296A562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711F419C-DDC4-42CD-BCEA-2BFDE490688C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FE1DF25C-88D9-41B1-B39C-67B728F9FA5A}"/>
              </a:ext>
            </a:extLst>
          </p:cNvPr>
          <p:cNvGrpSpPr/>
          <p:nvPr/>
        </p:nvGrpSpPr>
        <p:grpSpPr>
          <a:xfrm rot="20792932">
            <a:off x="5805008" y="878190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E67AC6-9BAA-4ECA-A5A5-4A8576B17877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BD1F72E0-5553-4883-81CC-D5FCF4C553D7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C392DA98-40D1-4F07-B809-05908B8F0BA3}"/>
              </a:ext>
            </a:extLst>
          </p:cNvPr>
          <p:cNvGrpSpPr/>
          <p:nvPr/>
        </p:nvGrpSpPr>
        <p:grpSpPr>
          <a:xfrm rot="20219818" flipH="1">
            <a:off x="4516080" y="2237282"/>
            <a:ext cx="783772" cy="612105"/>
            <a:chOff x="8039595" y="11573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C0488C3-0C38-40B3-94A3-9401FFBC3D47}"/>
                </a:ext>
              </a:extLst>
            </p:cNvPr>
            <p:cNvSpPr/>
            <p:nvPr/>
          </p:nvSpPr>
          <p:spPr>
            <a:xfrm>
              <a:off x="8039595" y="11756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A36F5572-64E7-4D3F-9702-46C6F4BD5D17}"/>
                </a:ext>
              </a:extLst>
            </p:cNvPr>
            <p:cNvSpPr/>
            <p:nvPr/>
          </p:nvSpPr>
          <p:spPr>
            <a:xfrm>
              <a:off x="8749407" y="11573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B9CA5EFA-AC59-4F03-A985-F9435438C752}"/>
              </a:ext>
            </a:extLst>
          </p:cNvPr>
          <p:cNvGrpSpPr/>
          <p:nvPr/>
        </p:nvGrpSpPr>
        <p:grpSpPr>
          <a:xfrm flipH="1">
            <a:off x="4654474" y="2155999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E36CCF3-B142-48D9-B8FD-4084644C84AE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159A140-3911-4C74-87E2-FF73EC2B2183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3CB4AE-7F90-4EEB-B705-E098666514DE}"/>
              </a:ext>
            </a:extLst>
          </p:cNvPr>
          <p:cNvGrpSpPr/>
          <p:nvPr/>
        </p:nvGrpSpPr>
        <p:grpSpPr>
          <a:xfrm rot="20101093" flipH="1">
            <a:off x="4515460" y="2360125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677398E4-D604-48B8-8D27-D0C651C7D429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F7E15D0-3E71-4037-9066-D299A446DDBC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0585D922-534A-4376-B107-9ED5B34383B0}"/>
              </a:ext>
            </a:extLst>
          </p:cNvPr>
          <p:cNvGrpSpPr/>
          <p:nvPr/>
        </p:nvGrpSpPr>
        <p:grpSpPr>
          <a:xfrm rot="17045039" flipH="1">
            <a:off x="4625776" y="2823929"/>
            <a:ext cx="783772" cy="612105"/>
            <a:chOff x="8191995" y="1309718"/>
            <a:chExt cx="783772" cy="61210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E97FBB8-5B29-4BD4-8CD5-AFB51E2EF57B}"/>
                </a:ext>
              </a:extLst>
            </p:cNvPr>
            <p:cNvSpPr/>
            <p:nvPr/>
          </p:nvSpPr>
          <p:spPr>
            <a:xfrm>
              <a:off x="8191995" y="1328047"/>
              <a:ext cx="700644" cy="593776"/>
            </a:xfrm>
            <a:custGeom>
              <a:avLst/>
              <a:gdLst>
                <a:gd name="connsiteX0" fmla="*/ 0 w 700644"/>
                <a:gd name="connsiteY0" fmla="*/ 593776 h 593776"/>
                <a:gd name="connsiteX1" fmla="*/ 71252 w 700644"/>
                <a:gd name="connsiteY1" fmla="*/ 498774 h 593776"/>
                <a:gd name="connsiteX2" fmla="*/ 95002 w 700644"/>
                <a:gd name="connsiteY2" fmla="*/ 463148 h 593776"/>
                <a:gd name="connsiteX3" fmla="*/ 130628 w 700644"/>
                <a:gd name="connsiteY3" fmla="*/ 427522 h 593776"/>
                <a:gd name="connsiteX4" fmla="*/ 154379 w 700644"/>
                <a:gd name="connsiteY4" fmla="*/ 391896 h 593776"/>
                <a:gd name="connsiteX5" fmla="*/ 225631 w 700644"/>
                <a:gd name="connsiteY5" fmla="*/ 320644 h 593776"/>
                <a:gd name="connsiteX6" fmla="*/ 261257 w 700644"/>
                <a:gd name="connsiteY6" fmla="*/ 285018 h 593776"/>
                <a:gd name="connsiteX7" fmla="*/ 285008 w 700644"/>
                <a:gd name="connsiteY7" fmla="*/ 249392 h 593776"/>
                <a:gd name="connsiteX8" fmla="*/ 320634 w 700644"/>
                <a:gd name="connsiteY8" fmla="*/ 237517 h 593776"/>
                <a:gd name="connsiteX9" fmla="*/ 380010 w 700644"/>
                <a:gd name="connsiteY9" fmla="*/ 190015 h 593776"/>
                <a:gd name="connsiteX10" fmla="*/ 439387 w 700644"/>
                <a:gd name="connsiteY10" fmla="*/ 142514 h 593776"/>
                <a:gd name="connsiteX11" fmla="*/ 546265 w 700644"/>
                <a:gd name="connsiteY11" fmla="*/ 59387 h 593776"/>
                <a:gd name="connsiteX12" fmla="*/ 581891 w 700644"/>
                <a:gd name="connsiteY12" fmla="*/ 47511 h 593776"/>
                <a:gd name="connsiteX13" fmla="*/ 617517 w 700644"/>
                <a:gd name="connsiteY13" fmla="*/ 23761 h 593776"/>
                <a:gd name="connsiteX14" fmla="*/ 700644 w 700644"/>
                <a:gd name="connsiteY14" fmla="*/ 10 h 5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644" h="593776">
                  <a:moveTo>
                    <a:pt x="0" y="593776"/>
                  </a:moveTo>
                  <a:cubicBezTo>
                    <a:pt x="74868" y="468997"/>
                    <a:pt x="-2961" y="587831"/>
                    <a:pt x="71252" y="498774"/>
                  </a:cubicBezTo>
                  <a:cubicBezTo>
                    <a:pt x="80389" y="487810"/>
                    <a:pt x="85865" y="474112"/>
                    <a:pt x="95002" y="463148"/>
                  </a:cubicBezTo>
                  <a:cubicBezTo>
                    <a:pt x="105753" y="450246"/>
                    <a:pt x="119877" y="440424"/>
                    <a:pt x="130628" y="427522"/>
                  </a:cubicBezTo>
                  <a:cubicBezTo>
                    <a:pt x="139765" y="416558"/>
                    <a:pt x="144897" y="402563"/>
                    <a:pt x="154379" y="391896"/>
                  </a:cubicBezTo>
                  <a:cubicBezTo>
                    <a:pt x="176694" y="366792"/>
                    <a:pt x="201880" y="344395"/>
                    <a:pt x="225631" y="320644"/>
                  </a:cubicBezTo>
                  <a:cubicBezTo>
                    <a:pt x="237506" y="308769"/>
                    <a:pt x="251941" y="298992"/>
                    <a:pt x="261257" y="285018"/>
                  </a:cubicBezTo>
                  <a:cubicBezTo>
                    <a:pt x="269174" y="273143"/>
                    <a:pt x="273863" y="258308"/>
                    <a:pt x="285008" y="249392"/>
                  </a:cubicBezTo>
                  <a:cubicBezTo>
                    <a:pt x="294783" y="241572"/>
                    <a:pt x="308759" y="241475"/>
                    <a:pt x="320634" y="237517"/>
                  </a:cubicBezTo>
                  <a:cubicBezTo>
                    <a:pt x="388696" y="135421"/>
                    <a:pt x="298070" y="255568"/>
                    <a:pt x="380010" y="190015"/>
                  </a:cubicBezTo>
                  <a:cubicBezTo>
                    <a:pt x="456743" y="128628"/>
                    <a:pt x="349843" y="172361"/>
                    <a:pt x="439387" y="142514"/>
                  </a:cubicBezTo>
                  <a:cubicBezTo>
                    <a:pt x="470127" y="111774"/>
                    <a:pt x="503650" y="73593"/>
                    <a:pt x="546265" y="59387"/>
                  </a:cubicBezTo>
                  <a:cubicBezTo>
                    <a:pt x="558140" y="55428"/>
                    <a:pt x="570695" y="53109"/>
                    <a:pt x="581891" y="47511"/>
                  </a:cubicBezTo>
                  <a:cubicBezTo>
                    <a:pt x="594656" y="41128"/>
                    <a:pt x="604475" y="29557"/>
                    <a:pt x="617517" y="23761"/>
                  </a:cubicBezTo>
                  <a:cubicBezTo>
                    <a:pt x="673774" y="-1242"/>
                    <a:pt x="666698" y="10"/>
                    <a:pt x="700644" y="1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5577FE21-E666-4B84-928E-81518D225BEA}"/>
                </a:ext>
              </a:extLst>
            </p:cNvPr>
            <p:cNvSpPr/>
            <p:nvPr/>
          </p:nvSpPr>
          <p:spPr>
            <a:xfrm>
              <a:off x="8901807" y="1309718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6800FDA-B64E-4F67-9673-6EEFCF9F330F}"/>
              </a:ext>
            </a:extLst>
          </p:cNvPr>
          <p:cNvGrpSpPr/>
          <p:nvPr/>
        </p:nvGrpSpPr>
        <p:grpSpPr>
          <a:xfrm rot="20992278" flipH="1">
            <a:off x="4122018" y="2576610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40CBE39-A74D-4110-98E7-2659D62F65E3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621DAF4A-6D15-4A46-AB57-3D2C089DCA90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A7323A48-3625-4467-88F8-57B616E6E170}"/>
              </a:ext>
            </a:extLst>
          </p:cNvPr>
          <p:cNvGrpSpPr/>
          <p:nvPr/>
        </p:nvGrpSpPr>
        <p:grpSpPr>
          <a:xfrm rot="19849241" flipH="1">
            <a:off x="4175854" y="2755067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A942500A-BF40-4CE2-AA47-DE90C4608AB4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555B28C-EDF0-4883-8627-F119B61C847A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EE3C581B-3D4A-443C-9231-89EA5BEDDE7E}"/>
              </a:ext>
            </a:extLst>
          </p:cNvPr>
          <p:cNvGrpSpPr/>
          <p:nvPr/>
        </p:nvGrpSpPr>
        <p:grpSpPr>
          <a:xfrm rot="19341876" flipH="1">
            <a:off x="4280704" y="2804120"/>
            <a:ext cx="1161117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259E523-00AB-4DAC-ADBD-416E8FD7C5C1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31E7D67-7F66-4306-B4C7-058BCE48FEED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F58225DC-09A9-4DAE-8AE1-6CB430FFA608}"/>
              </a:ext>
            </a:extLst>
          </p:cNvPr>
          <p:cNvGrpSpPr/>
          <p:nvPr/>
        </p:nvGrpSpPr>
        <p:grpSpPr>
          <a:xfrm rot="807068" flipH="1">
            <a:off x="4091630" y="2278813"/>
            <a:ext cx="1312085" cy="373866"/>
            <a:chOff x="8511281" y="1042939"/>
            <a:chExt cx="985020" cy="373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C85E8FBC-89B3-4EC8-B8A4-0FD896D118D5}"/>
                </a:ext>
              </a:extLst>
            </p:cNvPr>
            <p:cNvSpPr/>
            <p:nvPr/>
          </p:nvSpPr>
          <p:spPr>
            <a:xfrm>
              <a:off x="9422341" y="1042939"/>
              <a:ext cx="73960" cy="51149"/>
            </a:xfrm>
            <a:custGeom>
              <a:avLst/>
              <a:gdLst>
                <a:gd name="connsiteX0" fmla="*/ 2708 w 73960"/>
                <a:gd name="connsiteY0" fmla="*/ 6464 h 51149"/>
                <a:gd name="connsiteX1" fmla="*/ 38334 w 73960"/>
                <a:gd name="connsiteY1" fmla="*/ 42090 h 51149"/>
                <a:gd name="connsiteX2" fmla="*/ 73960 w 73960"/>
                <a:gd name="connsiteY2" fmla="*/ 30214 h 51149"/>
                <a:gd name="connsiteX3" fmla="*/ 2708 w 73960"/>
                <a:gd name="connsiteY3" fmla="*/ 6464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" h="51149">
                  <a:moveTo>
                    <a:pt x="2708" y="6464"/>
                  </a:moveTo>
                  <a:cubicBezTo>
                    <a:pt x="-3230" y="8443"/>
                    <a:pt x="-2593" y="74832"/>
                    <a:pt x="38334" y="42090"/>
                  </a:cubicBezTo>
                  <a:cubicBezTo>
                    <a:pt x="48109" y="34270"/>
                    <a:pt x="62085" y="34173"/>
                    <a:pt x="73960" y="30214"/>
                  </a:cubicBezTo>
                  <a:cubicBezTo>
                    <a:pt x="58329" y="-16678"/>
                    <a:pt x="8646" y="4485"/>
                    <a:pt x="2708" y="6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FCEACA19-6E25-4F77-8161-92DB9617A0CF}"/>
                </a:ext>
              </a:extLst>
            </p:cNvPr>
            <p:cNvSpPr/>
            <p:nvPr/>
          </p:nvSpPr>
          <p:spPr>
            <a:xfrm>
              <a:off x="8511281" y="1071033"/>
              <a:ext cx="926275" cy="345772"/>
            </a:xfrm>
            <a:custGeom>
              <a:avLst/>
              <a:gdLst>
                <a:gd name="connsiteX0" fmla="*/ 0 w 926275"/>
                <a:gd name="connsiteY0" fmla="*/ 345772 h 345772"/>
                <a:gd name="connsiteX1" fmla="*/ 95002 w 926275"/>
                <a:gd name="connsiteY1" fmla="*/ 274520 h 345772"/>
                <a:gd name="connsiteX2" fmla="*/ 130628 w 926275"/>
                <a:gd name="connsiteY2" fmla="*/ 250769 h 345772"/>
                <a:gd name="connsiteX3" fmla="*/ 201880 w 926275"/>
                <a:gd name="connsiteY3" fmla="*/ 227018 h 345772"/>
                <a:gd name="connsiteX4" fmla="*/ 237506 w 926275"/>
                <a:gd name="connsiteY4" fmla="*/ 215143 h 345772"/>
                <a:gd name="connsiteX5" fmla="*/ 308758 w 926275"/>
                <a:gd name="connsiteY5" fmla="*/ 179517 h 345772"/>
                <a:gd name="connsiteX6" fmla="*/ 344384 w 926275"/>
                <a:gd name="connsiteY6" fmla="*/ 155766 h 345772"/>
                <a:gd name="connsiteX7" fmla="*/ 415636 w 926275"/>
                <a:gd name="connsiteY7" fmla="*/ 132016 h 345772"/>
                <a:gd name="connsiteX8" fmla="*/ 451262 w 926275"/>
                <a:gd name="connsiteY8" fmla="*/ 108265 h 345772"/>
                <a:gd name="connsiteX9" fmla="*/ 522514 w 926275"/>
                <a:gd name="connsiteY9" fmla="*/ 84514 h 345772"/>
                <a:gd name="connsiteX10" fmla="*/ 558140 w 926275"/>
                <a:gd name="connsiteY10" fmla="*/ 60764 h 345772"/>
                <a:gd name="connsiteX11" fmla="*/ 665018 w 926275"/>
                <a:gd name="connsiteY11" fmla="*/ 25138 h 345772"/>
                <a:gd name="connsiteX12" fmla="*/ 748145 w 926275"/>
                <a:gd name="connsiteY12" fmla="*/ 1387 h 345772"/>
                <a:gd name="connsiteX13" fmla="*/ 926275 w 926275"/>
                <a:gd name="connsiteY13" fmla="*/ 1387 h 3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275" h="345772">
                  <a:moveTo>
                    <a:pt x="0" y="345772"/>
                  </a:moveTo>
                  <a:cubicBezTo>
                    <a:pt x="114575" y="231196"/>
                    <a:pt x="12095" y="315974"/>
                    <a:pt x="95002" y="274520"/>
                  </a:cubicBezTo>
                  <a:cubicBezTo>
                    <a:pt x="107768" y="268137"/>
                    <a:pt x="117586" y="256566"/>
                    <a:pt x="130628" y="250769"/>
                  </a:cubicBezTo>
                  <a:cubicBezTo>
                    <a:pt x="153506" y="240601"/>
                    <a:pt x="178129" y="234935"/>
                    <a:pt x="201880" y="227018"/>
                  </a:cubicBezTo>
                  <a:lnTo>
                    <a:pt x="237506" y="215143"/>
                  </a:lnTo>
                  <a:cubicBezTo>
                    <a:pt x="339606" y="147076"/>
                    <a:pt x="210426" y="228683"/>
                    <a:pt x="308758" y="179517"/>
                  </a:cubicBezTo>
                  <a:cubicBezTo>
                    <a:pt x="321524" y="173134"/>
                    <a:pt x="331342" y="161563"/>
                    <a:pt x="344384" y="155766"/>
                  </a:cubicBezTo>
                  <a:cubicBezTo>
                    <a:pt x="367262" y="145598"/>
                    <a:pt x="415636" y="132016"/>
                    <a:pt x="415636" y="132016"/>
                  </a:cubicBezTo>
                  <a:cubicBezTo>
                    <a:pt x="427511" y="124099"/>
                    <a:pt x="438220" y="114062"/>
                    <a:pt x="451262" y="108265"/>
                  </a:cubicBezTo>
                  <a:cubicBezTo>
                    <a:pt x="474140" y="98097"/>
                    <a:pt x="501683" y="98401"/>
                    <a:pt x="522514" y="84514"/>
                  </a:cubicBezTo>
                  <a:cubicBezTo>
                    <a:pt x="534389" y="76597"/>
                    <a:pt x="545098" y="66560"/>
                    <a:pt x="558140" y="60764"/>
                  </a:cubicBezTo>
                  <a:cubicBezTo>
                    <a:pt x="558150" y="60759"/>
                    <a:pt x="647199" y="31077"/>
                    <a:pt x="665018" y="25138"/>
                  </a:cubicBezTo>
                  <a:cubicBezTo>
                    <a:pt x="683959" y="18824"/>
                    <a:pt x="730442" y="2319"/>
                    <a:pt x="748145" y="1387"/>
                  </a:cubicBezTo>
                  <a:cubicBezTo>
                    <a:pt x="807440" y="-1734"/>
                    <a:pt x="866898" y="1387"/>
                    <a:pt x="926275" y="13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3" name="Freeform: Shape 352">
            <a:extLst>
              <a:ext uri="{FF2B5EF4-FFF2-40B4-BE49-F238E27FC236}">
                <a16:creationId xmlns:a16="http://schemas.microsoft.com/office/drawing/2014/main" id="{1CF74C33-00FC-4A63-A861-1771B8CD403B}"/>
              </a:ext>
            </a:extLst>
          </p:cNvPr>
          <p:cNvSpPr/>
          <p:nvPr/>
        </p:nvSpPr>
        <p:spPr>
          <a:xfrm rot="2527420" flipH="1">
            <a:off x="8417573" y="531460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A2C2D662-937B-422F-B308-C375A2D4D32D}"/>
              </a:ext>
            </a:extLst>
          </p:cNvPr>
          <p:cNvSpPr/>
          <p:nvPr/>
        </p:nvSpPr>
        <p:spPr>
          <a:xfrm rot="2337538" flipH="1">
            <a:off x="8258882" y="5314182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852E60C7-1AD1-4276-BC00-41497CC7DC07}"/>
              </a:ext>
            </a:extLst>
          </p:cNvPr>
          <p:cNvSpPr/>
          <p:nvPr/>
        </p:nvSpPr>
        <p:spPr>
          <a:xfrm rot="2232275" flipH="1">
            <a:off x="8109254" y="522610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EE02EADD-1646-474A-B54B-94C50391B3D8}"/>
              </a:ext>
            </a:extLst>
          </p:cNvPr>
          <p:cNvSpPr/>
          <p:nvPr/>
        </p:nvSpPr>
        <p:spPr>
          <a:xfrm rot="2058870" flipH="1">
            <a:off x="7975501" y="521765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3AEAB5F6-ED98-4761-9C61-D460B4BD24AB}"/>
              </a:ext>
            </a:extLst>
          </p:cNvPr>
          <p:cNvSpPr/>
          <p:nvPr/>
        </p:nvSpPr>
        <p:spPr>
          <a:xfrm rot="1918567" flipH="1">
            <a:off x="7828083" y="5137689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2A2E6CEA-FA0D-4BE3-9FBD-FED08171CFF8}"/>
              </a:ext>
            </a:extLst>
          </p:cNvPr>
          <p:cNvSpPr/>
          <p:nvPr/>
        </p:nvSpPr>
        <p:spPr>
          <a:xfrm rot="1663913" flipH="1">
            <a:off x="7689599" y="504993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3E6C2B51-6BC7-40AA-B9AE-1F38B8C230C6}"/>
              </a:ext>
            </a:extLst>
          </p:cNvPr>
          <p:cNvSpPr/>
          <p:nvPr/>
        </p:nvSpPr>
        <p:spPr>
          <a:xfrm rot="1471130" flipH="1">
            <a:off x="7553170" y="503579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1467A332-10E0-4C24-A979-973AC31A580C}"/>
              </a:ext>
            </a:extLst>
          </p:cNvPr>
          <p:cNvSpPr/>
          <p:nvPr/>
        </p:nvSpPr>
        <p:spPr>
          <a:xfrm rot="1313341" flipH="1">
            <a:off x="7414172" y="4928403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1E1CCC72-8AB1-4D6E-9CE6-887FDE4B75F8}"/>
              </a:ext>
            </a:extLst>
          </p:cNvPr>
          <p:cNvSpPr/>
          <p:nvPr/>
        </p:nvSpPr>
        <p:spPr>
          <a:xfrm rot="1043250" flipH="1">
            <a:off x="7270162" y="492093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71BBCBAF-3511-4FA5-8D6B-79CF78F1AB1B}"/>
              </a:ext>
            </a:extLst>
          </p:cNvPr>
          <p:cNvSpPr/>
          <p:nvPr/>
        </p:nvSpPr>
        <p:spPr>
          <a:xfrm rot="1070890" flipH="1">
            <a:off x="7141174" y="487324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B93530BF-8FEE-4B91-AC74-8D2CEEDEB85C}"/>
              </a:ext>
            </a:extLst>
          </p:cNvPr>
          <p:cNvSpPr/>
          <p:nvPr/>
        </p:nvSpPr>
        <p:spPr>
          <a:xfrm rot="950119" flipH="1">
            <a:off x="6988743" y="473818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8C6E4631-6413-4BD4-9A92-0EB6F1C899DE}"/>
              </a:ext>
            </a:extLst>
          </p:cNvPr>
          <p:cNvSpPr/>
          <p:nvPr/>
        </p:nvSpPr>
        <p:spPr>
          <a:xfrm rot="715017" flipH="1">
            <a:off x="6855748" y="4771540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34A255D2-6C38-422A-B85B-31B895592982}"/>
              </a:ext>
            </a:extLst>
          </p:cNvPr>
          <p:cNvSpPr/>
          <p:nvPr/>
        </p:nvSpPr>
        <p:spPr>
          <a:xfrm rot="772994" flipH="1">
            <a:off x="6675539" y="471116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91BDB6E5-F203-43DD-B66F-58C3ABDD313F}"/>
              </a:ext>
            </a:extLst>
          </p:cNvPr>
          <p:cNvSpPr/>
          <p:nvPr/>
        </p:nvSpPr>
        <p:spPr>
          <a:xfrm rot="436932" flipH="1">
            <a:off x="6556894" y="471768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8CA61E8F-4A9A-4295-9AEE-DCBA559A3673}"/>
              </a:ext>
            </a:extLst>
          </p:cNvPr>
          <p:cNvSpPr/>
          <p:nvPr/>
        </p:nvSpPr>
        <p:spPr>
          <a:xfrm rot="320825" flipH="1">
            <a:off x="6419572" y="467455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E1063C5A-7BCA-4EE1-9EE1-0EC415B133D1}"/>
              </a:ext>
            </a:extLst>
          </p:cNvPr>
          <p:cNvSpPr/>
          <p:nvPr/>
        </p:nvSpPr>
        <p:spPr>
          <a:xfrm rot="347755" flipH="1">
            <a:off x="6255652" y="467527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39D87C95-1AC1-4890-AB5D-EB7AD2949CA1}"/>
              </a:ext>
            </a:extLst>
          </p:cNvPr>
          <p:cNvSpPr/>
          <p:nvPr/>
        </p:nvSpPr>
        <p:spPr>
          <a:xfrm rot="244047" flipH="1">
            <a:off x="6119606" y="468706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6E35E1D7-842D-4961-AD73-DDAF751F7FA6}"/>
              </a:ext>
            </a:extLst>
          </p:cNvPr>
          <p:cNvSpPr/>
          <p:nvPr/>
        </p:nvSpPr>
        <p:spPr>
          <a:xfrm flipH="1">
            <a:off x="5987132" y="471799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4D202572-F726-4B7F-9A7D-8B4E08D4EB5C}"/>
              </a:ext>
            </a:extLst>
          </p:cNvPr>
          <p:cNvSpPr/>
          <p:nvPr/>
        </p:nvSpPr>
        <p:spPr>
          <a:xfrm flipH="1">
            <a:off x="5829776" y="471799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DFDDFA6D-CF2B-4859-B744-BB5B9D7C9330}"/>
              </a:ext>
            </a:extLst>
          </p:cNvPr>
          <p:cNvSpPr/>
          <p:nvPr/>
        </p:nvSpPr>
        <p:spPr>
          <a:xfrm rot="21427058" flipH="1">
            <a:off x="5696139" y="474893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2706B6A0-8763-4DB9-B6A6-AB1353FD4AE0}"/>
              </a:ext>
            </a:extLst>
          </p:cNvPr>
          <p:cNvSpPr/>
          <p:nvPr/>
        </p:nvSpPr>
        <p:spPr>
          <a:xfrm rot="21254422" flipH="1">
            <a:off x="5551007" y="479200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BA0C4E73-6E0F-4D97-88CE-B5D490916BA5}"/>
              </a:ext>
            </a:extLst>
          </p:cNvPr>
          <p:cNvSpPr/>
          <p:nvPr/>
        </p:nvSpPr>
        <p:spPr>
          <a:xfrm rot="21192509" flipH="1">
            <a:off x="5418532" y="482313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160A7D63-5810-4DB6-AB64-835E0FD43397}"/>
              </a:ext>
            </a:extLst>
          </p:cNvPr>
          <p:cNvSpPr/>
          <p:nvPr/>
        </p:nvSpPr>
        <p:spPr>
          <a:xfrm rot="21053714" flipH="1">
            <a:off x="5287341" y="4871279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C8BE8E36-ABFD-4BC2-85FC-39E755CDF9DD}"/>
              </a:ext>
            </a:extLst>
          </p:cNvPr>
          <p:cNvSpPr/>
          <p:nvPr/>
        </p:nvSpPr>
        <p:spPr>
          <a:xfrm rot="20621942" flipH="1">
            <a:off x="5165870" y="491942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3B39376D-45B6-4448-8127-FCAF563A2C38}"/>
              </a:ext>
            </a:extLst>
          </p:cNvPr>
          <p:cNvSpPr/>
          <p:nvPr/>
        </p:nvSpPr>
        <p:spPr>
          <a:xfrm rot="20585415" flipH="1">
            <a:off x="5054738" y="494705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9B5AE48A-7A0F-41ED-8654-70F2874A4AC4}"/>
              </a:ext>
            </a:extLst>
          </p:cNvPr>
          <p:cNvSpPr/>
          <p:nvPr/>
        </p:nvSpPr>
        <p:spPr>
          <a:xfrm rot="20711483" flipH="1">
            <a:off x="4934299" y="498330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9C8E08D1-7AE3-4754-993C-748B1DE17142}"/>
              </a:ext>
            </a:extLst>
          </p:cNvPr>
          <p:cNvSpPr/>
          <p:nvPr/>
        </p:nvSpPr>
        <p:spPr>
          <a:xfrm rot="20144911" flipH="1">
            <a:off x="4821981" y="504993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B5082234-9190-4724-8473-D387F36EB802}"/>
              </a:ext>
            </a:extLst>
          </p:cNvPr>
          <p:cNvSpPr/>
          <p:nvPr/>
        </p:nvSpPr>
        <p:spPr>
          <a:xfrm rot="19970413" flipH="1">
            <a:off x="4690173" y="508130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E22A9DE9-73B9-42D7-90AA-B1329CC6B1B8}"/>
              </a:ext>
            </a:extLst>
          </p:cNvPr>
          <p:cNvSpPr/>
          <p:nvPr/>
        </p:nvSpPr>
        <p:spPr>
          <a:xfrm rot="19927634" flipH="1">
            <a:off x="4605018" y="5137692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Split Freeform: Shape 31">
            <a:extLst>
              <a:ext uri="{FF2B5EF4-FFF2-40B4-BE49-F238E27FC236}">
                <a16:creationId xmlns:a16="http://schemas.microsoft.com/office/drawing/2014/main" id="{C6B9A888-FAC7-4686-802F-0FB0FC9EF6C5}"/>
              </a:ext>
            </a:extLst>
          </p:cNvPr>
          <p:cNvSpPr/>
          <p:nvPr/>
        </p:nvSpPr>
        <p:spPr>
          <a:xfrm rot="2527420" flipH="1">
            <a:off x="8417573" y="531460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29AF6CF7-CF0D-454A-985B-5CB6B4E03593}"/>
              </a:ext>
            </a:extLst>
          </p:cNvPr>
          <p:cNvSpPr/>
          <p:nvPr/>
        </p:nvSpPr>
        <p:spPr>
          <a:xfrm rot="2337538" flipH="1">
            <a:off x="8258882" y="5314182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CC482E05-9745-4D0D-A2F1-D11FDFEFDB03}"/>
              </a:ext>
            </a:extLst>
          </p:cNvPr>
          <p:cNvSpPr/>
          <p:nvPr/>
        </p:nvSpPr>
        <p:spPr>
          <a:xfrm rot="2232275" flipH="1">
            <a:off x="8109254" y="522610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556732C1-273D-4E99-B9EE-E0727D0A0B8E}"/>
              </a:ext>
            </a:extLst>
          </p:cNvPr>
          <p:cNvSpPr/>
          <p:nvPr/>
        </p:nvSpPr>
        <p:spPr>
          <a:xfrm rot="2058870" flipH="1">
            <a:off x="7975501" y="521765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41374B1C-ACF4-4489-9187-EC8D7773BA33}"/>
              </a:ext>
            </a:extLst>
          </p:cNvPr>
          <p:cNvSpPr/>
          <p:nvPr/>
        </p:nvSpPr>
        <p:spPr>
          <a:xfrm rot="1918567" flipH="1">
            <a:off x="7828083" y="5137689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677DAA08-CB28-40D7-A586-3C681AEB9A7A}"/>
              </a:ext>
            </a:extLst>
          </p:cNvPr>
          <p:cNvSpPr/>
          <p:nvPr/>
        </p:nvSpPr>
        <p:spPr>
          <a:xfrm rot="1663913" flipH="1">
            <a:off x="7689599" y="504993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E409F141-61AB-4109-A372-739C2CE6CB70}"/>
              </a:ext>
            </a:extLst>
          </p:cNvPr>
          <p:cNvSpPr/>
          <p:nvPr/>
        </p:nvSpPr>
        <p:spPr>
          <a:xfrm rot="1471130" flipH="1">
            <a:off x="7553170" y="503579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C68DC20B-93F4-4853-BDDA-DDE38E2E842F}"/>
              </a:ext>
            </a:extLst>
          </p:cNvPr>
          <p:cNvSpPr/>
          <p:nvPr/>
        </p:nvSpPr>
        <p:spPr>
          <a:xfrm rot="1313341" flipH="1">
            <a:off x="7414172" y="4928403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9BBC7063-6E4A-44C9-8A90-4E69A7AA5DFD}"/>
              </a:ext>
            </a:extLst>
          </p:cNvPr>
          <p:cNvSpPr/>
          <p:nvPr/>
        </p:nvSpPr>
        <p:spPr>
          <a:xfrm rot="1043250" flipH="1">
            <a:off x="7270162" y="492093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231D3F63-8D7F-462C-905F-535B6E403BF5}"/>
              </a:ext>
            </a:extLst>
          </p:cNvPr>
          <p:cNvSpPr/>
          <p:nvPr/>
        </p:nvSpPr>
        <p:spPr>
          <a:xfrm rot="1070890" flipH="1">
            <a:off x="7141174" y="487324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EC66F6EF-E8D0-4486-AA65-8290150166AE}"/>
              </a:ext>
            </a:extLst>
          </p:cNvPr>
          <p:cNvSpPr/>
          <p:nvPr/>
        </p:nvSpPr>
        <p:spPr>
          <a:xfrm rot="950119" flipH="1">
            <a:off x="6988743" y="473818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69C598C8-049A-4217-AADE-A98B099A5D15}"/>
              </a:ext>
            </a:extLst>
          </p:cNvPr>
          <p:cNvSpPr/>
          <p:nvPr/>
        </p:nvSpPr>
        <p:spPr>
          <a:xfrm rot="715017" flipH="1">
            <a:off x="6855748" y="4771540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5F3C0FAE-9CE9-4B06-B72F-9031BE6BAC9F}"/>
              </a:ext>
            </a:extLst>
          </p:cNvPr>
          <p:cNvSpPr/>
          <p:nvPr/>
        </p:nvSpPr>
        <p:spPr>
          <a:xfrm rot="772994" flipH="1">
            <a:off x="6675539" y="471116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D94B00D4-99CC-4C2F-B59D-5075490AC795}"/>
              </a:ext>
            </a:extLst>
          </p:cNvPr>
          <p:cNvSpPr/>
          <p:nvPr/>
        </p:nvSpPr>
        <p:spPr>
          <a:xfrm rot="436932" flipH="1">
            <a:off x="6556894" y="471768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A3F71880-3681-4271-9B9D-C953311C08B2}"/>
              </a:ext>
            </a:extLst>
          </p:cNvPr>
          <p:cNvSpPr/>
          <p:nvPr/>
        </p:nvSpPr>
        <p:spPr>
          <a:xfrm rot="320825" flipH="1">
            <a:off x="6419572" y="467455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80EA2858-CBE9-4385-8101-E39CF614BDD5}"/>
              </a:ext>
            </a:extLst>
          </p:cNvPr>
          <p:cNvSpPr/>
          <p:nvPr/>
        </p:nvSpPr>
        <p:spPr>
          <a:xfrm rot="347755" flipH="1">
            <a:off x="6255652" y="467527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BD908633-727B-43E7-A0E2-644001B7F5B3}"/>
              </a:ext>
            </a:extLst>
          </p:cNvPr>
          <p:cNvSpPr/>
          <p:nvPr/>
        </p:nvSpPr>
        <p:spPr>
          <a:xfrm rot="244047" flipH="1">
            <a:off x="6119606" y="468706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125B4CD3-21B7-449E-AE10-B569DA47237C}"/>
              </a:ext>
            </a:extLst>
          </p:cNvPr>
          <p:cNvSpPr/>
          <p:nvPr/>
        </p:nvSpPr>
        <p:spPr>
          <a:xfrm flipH="1">
            <a:off x="5987132" y="471799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F6313BF6-557F-40B9-AEEF-681963B095D5}"/>
              </a:ext>
            </a:extLst>
          </p:cNvPr>
          <p:cNvSpPr/>
          <p:nvPr/>
        </p:nvSpPr>
        <p:spPr>
          <a:xfrm flipH="1">
            <a:off x="5829776" y="471799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E06FD57C-5209-4F07-A533-32E059EA8928}"/>
              </a:ext>
            </a:extLst>
          </p:cNvPr>
          <p:cNvSpPr/>
          <p:nvPr/>
        </p:nvSpPr>
        <p:spPr>
          <a:xfrm rot="21427058" flipH="1">
            <a:off x="5696139" y="474893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3AF5288B-9536-49FE-A942-A75964E63148}"/>
              </a:ext>
            </a:extLst>
          </p:cNvPr>
          <p:cNvSpPr/>
          <p:nvPr/>
        </p:nvSpPr>
        <p:spPr>
          <a:xfrm rot="21254422" flipH="1">
            <a:off x="5551007" y="479200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0DE4068A-DE50-47B7-9C20-F2C352C19760}"/>
              </a:ext>
            </a:extLst>
          </p:cNvPr>
          <p:cNvSpPr/>
          <p:nvPr/>
        </p:nvSpPr>
        <p:spPr>
          <a:xfrm rot="21192509" flipH="1">
            <a:off x="5418532" y="4823138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E3424FCF-0913-47A3-9591-DAC1042EC005}"/>
              </a:ext>
            </a:extLst>
          </p:cNvPr>
          <p:cNvSpPr/>
          <p:nvPr/>
        </p:nvSpPr>
        <p:spPr>
          <a:xfrm rot="21053714" flipH="1">
            <a:off x="5287341" y="4871279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8700988A-DE08-4203-A552-897904876D72}"/>
              </a:ext>
            </a:extLst>
          </p:cNvPr>
          <p:cNvSpPr/>
          <p:nvPr/>
        </p:nvSpPr>
        <p:spPr>
          <a:xfrm rot="20621942" flipH="1">
            <a:off x="5165870" y="491942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AB6FC489-4824-4FB9-A06A-802F4CC0D07F}"/>
              </a:ext>
            </a:extLst>
          </p:cNvPr>
          <p:cNvSpPr/>
          <p:nvPr/>
        </p:nvSpPr>
        <p:spPr>
          <a:xfrm rot="20585415" flipH="1">
            <a:off x="5054738" y="494705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F6EE214B-A008-4D57-A38E-F72A5CCBA2EF}"/>
              </a:ext>
            </a:extLst>
          </p:cNvPr>
          <p:cNvSpPr/>
          <p:nvPr/>
        </p:nvSpPr>
        <p:spPr>
          <a:xfrm rot="20711483" flipH="1">
            <a:off x="4934299" y="498330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9860C800-937C-41F6-8C67-EBB8376D4B77}"/>
              </a:ext>
            </a:extLst>
          </p:cNvPr>
          <p:cNvSpPr/>
          <p:nvPr/>
        </p:nvSpPr>
        <p:spPr>
          <a:xfrm rot="20144911" flipH="1">
            <a:off x="4821981" y="504993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FD1C7B18-B5BD-4C93-9083-908845724B63}"/>
              </a:ext>
            </a:extLst>
          </p:cNvPr>
          <p:cNvSpPr/>
          <p:nvPr/>
        </p:nvSpPr>
        <p:spPr>
          <a:xfrm rot="19970413" flipH="1">
            <a:off x="4690173" y="5081306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9D6616C4-B18D-4FFC-90BF-5E6CAE13C012}"/>
              </a:ext>
            </a:extLst>
          </p:cNvPr>
          <p:cNvSpPr/>
          <p:nvPr/>
        </p:nvSpPr>
        <p:spPr>
          <a:xfrm rot="19927634" flipH="1">
            <a:off x="4605018" y="5137692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EB74CB57-1239-4C98-BCAE-CD7E6D2020BE}"/>
              </a:ext>
            </a:extLst>
          </p:cNvPr>
          <p:cNvGrpSpPr>
            <a:grpSpLocks/>
          </p:cNvGrpSpPr>
          <p:nvPr/>
        </p:nvGrpSpPr>
        <p:grpSpPr>
          <a:xfrm>
            <a:off x="2589336" y="4925079"/>
            <a:ext cx="468000" cy="468000"/>
            <a:chOff x="3149344" y="1369131"/>
            <a:chExt cx="702093" cy="752041"/>
          </a:xfrm>
        </p:grpSpPr>
        <p:sp>
          <p:nvSpPr>
            <p:cNvPr id="504" name="4-Point Star 146">
              <a:extLst>
                <a:ext uri="{FF2B5EF4-FFF2-40B4-BE49-F238E27FC236}">
                  <a16:creationId xmlns:a16="http://schemas.microsoft.com/office/drawing/2014/main" id="{97412BE2-317B-485D-AF21-5C02E91BFF46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5" name="16-Point Star 147">
              <a:extLst>
                <a:ext uri="{FF2B5EF4-FFF2-40B4-BE49-F238E27FC236}">
                  <a16:creationId xmlns:a16="http://schemas.microsoft.com/office/drawing/2014/main" id="{7EEDFED6-489B-402A-9C86-92079EA46C24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6" name="16-Point Star 147">
              <a:extLst>
                <a:ext uri="{FF2B5EF4-FFF2-40B4-BE49-F238E27FC236}">
                  <a16:creationId xmlns:a16="http://schemas.microsoft.com/office/drawing/2014/main" id="{9CA5616E-FC99-4AA2-A18F-F052CC32E89F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7CF4BFD3-2D96-487B-AB74-378CB7CB3F74}"/>
              </a:ext>
            </a:extLst>
          </p:cNvPr>
          <p:cNvGrpSpPr>
            <a:grpSpLocks/>
          </p:cNvGrpSpPr>
          <p:nvPr/>
        </p:nvGrpSpPr>
        <p:grpSpPr>
          <a:xfrm>
            <a:off x="2741736" y="5077479"/>
            <a:ext cx="468000" cy="468000"/>
            <a:chOff x="3149344" y="1369131"/>
            <a:chExt cx="702093" cy="752041"/>
          </a:xfrm>
        </p:grpSpPr>
        <p:sp>
          <p:nvSpPr>
            <p:cNvPr id="508" name="4-Point Star 146">
              <a:extLst>
                <a:ext uri="{FF2B5EF4-FFF2-40B4-BE49-F238E27FC236}">
                  <a16:creationId xmlns:a16="http://schemas.microsoft.com/office/drawing/2014/main" id="{A6DA66D6-4E65-42F6-91A1-5DD71858409D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9" name="16-Point Star 147">
              <a:extLst>
                <a:ext uri="{FF2B5EF4-FFF2-40B4-BE49-F238E27FC236}">
                  <a16:creationId xmlns:a16="http://schemas.microsoft.com/office/drawing/2014/main" id="{7FDDFD5F-D294-4167-9D08-10720770FBE2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0" name="16-Point Star 147">
              <a:extLst>
                <a:ext uri="{FF2B5EF4-FFF2-40B4-BE49-F238E27FC236}">
                  <a16:creationId xmlns:a16="http://schemas.microsoft.com/office/drawing/2014/main" id="{6F0A89C2-1335-42F5-A519-863E939F5FF1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A23CE248-DD27-4D64-A954-75746F73B8F2}"/>
              </a:ext>
            </a:extLst>
          </p:cNvPr>
          <p:cNvGrpSpPr>
            <a:grpSpLocks/>
          </p:cNvGrpSpPr>
          <p:nvPr/>
        </p:nvGrpSpPr>
        <p:grpSpPr>
          <a:xfrm>
            <a:off x="2709696" y="4962272"/>
            <a:ext cx="468000" cy="468000"/>
            <a:chOff x="3149344" y="1369131"/>
            <a:chExt cx="702093" cy="752041"/>
          </a:xfrm>
        </p:grpSpPr>
        <p:sp>
          <p:nvSpPr>
            <p:cNvPr id="512" name="4-Point Star 146">
              <a:extLst>
                <a:ext uri="{FF2B5EF4-FFF2-40B4-BE49-F238E27FC236}">
                  <a16:creationId xmlns:a16="http://schemas.microsoft.com/office/drawing/2014/main" id="{227457D1-63DF-4482-A815-4317B5271F91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3" name="16-Point Star 147">
              <a:extLst>
                <a:ext uri="{FF2B5EF4-FFF2-40B4-BE49-F238E27FC236}">
                  <a16:creationId xmlns:a16="http://schemas.microsoft.com/office/drawing/2014/main" id="{C535B351-5D4B-4519-97A3-161431F6B2EE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4" name="16-Point Star 147">
              <a:extLst>
                <a:ext uri="{FF2B5EF4-FFF2-40B4-BE49-F238E27FC236}">
                  <a16:creationId xmlns:a16="http://schemas.microsoft.com/office/drawing/2014/main" id="{6CE48B06-A7C4-410D-B665-969DD238B4D4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41B5AEA5-C206-4AEE-A925-AE1282246169}"/>
              </a:ext>
            </a:extLst>
          </p:cNvPr>
          <p:cNvGrpSpPr>
            <a:grpSpLocks/>
          </p:cNvGrpSpPr>
          <p:nvPr/>
        </p:nvGrpSpPr>
        <p:grpSpPr>
          <a:xfrm>
            <a:off x="2673804" y="5032266"/>
            <a:ext cx="468000" cy="468000"/>
            <a:chOff x="3149344" y="1369131"/>
            <a:chExt cx="702093" cy="752041"/>
          </a:xfrm>
        </p:grpSpPr>
        <p:sp>
          <p:nvSpPr>
            <p:cNvPr id="516" name="4-Point Star 146">
              <a:extLst>
                <a:ext uri="{FF2B5EF4-FFF2-40B4-BE49-F238E27FC236}">
                  <a16:creationId xmlns:a16="http://schemas.microsoft.com/office/drawing/2014/main" id="{4A907008-4949-49D3-B8C1-B0CC6C1B8A28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7" name="16-Point Star 147">
              <a:extLst>
                <a:ext uri="{FF2B5EF4-FFF2-40B4-BE49-F238E27FC236}">
                  <a16:creationId xmlns:a16="http://schemas.microsoft.com/office/drawing/2014/main" id="{4A7D89FA-0404-4489-9771-90B7D80295CA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8" name="16-Point Star 147">
              <a:extLst>
                <a:ext uri="{FF2B5EF4-FFF2-40B4-BE49-F238E27FC236}">
                  <a16:creationId xmlns:a16="http://schemas.microsoft.com/office/drawing/2014/main" id="{D53704BA-ED93-47AC-A719-55065CA0DF47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DCB7FE4C-EDFA-44BA-9274-583AE41A5480}"/>
              </a:ext>
            </a:extLst>
          </p:cNvPr>
          <p:cNvGrpSpPr>
            <a:grpSpLocks/>
          </p:cNvGrpSpPr>
          <p:nvPr/>
        </p:nvGrpSpPr>
        <p:grpSpPr>
          <a:xfrm>
            <a:off x="10566602" y="5137821"/>
            <a:ext cx="468000" cy="468000"/>
            <a:chOff x="3149344" y="1369131"/>
            <a:chExt cx="702093" cy="752041"/>
          </a:xfrm>
        </p:grpSpPr>
        <p:sp>
          <p:nvSpPr>
            <p:cNvPr id="521" name="4-Point Star 146">
              <a:extLst>
                <a:ext uri="{FF2B5EF4-FFF2-40B4-BE49-F238E27FC236}">
                  <a16:creationId xmlns:a16="http://schemas.microsoft.com/office/drawing/2014/main" id="{3CA3E085-6079-4B66-9460-F2E3D71118B0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22" name="16-Point Star 147">
              <a:extLst>
                <a:ext uri="{FF2B5EF4-FFF2-40B4-BE49-F238E27FC236}">
                  <a16:creationId xmlns:a16="http://schemas.microsoft.com/office/drawing/2014/main" id="{F42A3CB1-3231-4984-8453-DF61E83AC3AC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23" name="16-Point Star 147">
              <a:extLst>
                <a:ext uri="{FF2B5EF4-FFF2-40B4-BE49-F238E27FC236}">
                  <a16:creationId xmlns:a16="http://schemas.microsoft.com/office/drawing/2014/main" id="{FFFE1BCA-B5EA-419B-B4DD-898BBD1B706F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B5A87FEC-8DD3-4136-A397-C0BE35B838E5}"/>
              </a:ext>
            </a:extLst>
          </p:cNvPr>
          <p:cNvGrpSpPr>
            <a:grpSpLocks/>
          </p:cNvGrpSpPr>
          <p:nvPr/>
        </p:nvGrpSpPr>
        <p:grpSpPr>
          <a:xfrm>
            <a:off x="10719002" y="5290221"/>
            <a:ext cx="468000" cy="468000"/>
            <a:chOff x="3149344" y="1369131"/>
            <a:chExt cx="702093" cy="752041"/>
          </a:xfrm>
        </p:grpSpPr>
        <p:sp>
          <p:nvSpPr>
            <p:cNvPr id="525" name="4-Point Star 146">
              <a:extLst>
                <a:ext uri="{FF2B5EF4-FFF2-40B4-BE49-F238E27FC236}">
                  <a16:creationId xmlns:a16="http://schemas.microsoft.com/office/drawing/2014/main" id="{31ACA6BB-3D09-445A-BF08-11327826E7A0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26" name="16-Point Star 147">
              <a:extLst>
                <a:ext uri="{FF2B5EF4-FFF2-40B4-BE49-F238E27FC236}">
                  <a16:creationId xmlns:a16="http://schemas.microsoft.com/office/drawing/2014/main" id="{440A8F50-77D1-42A3-911C-CB11F28F42BE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27" name="16-Point Star 147">
              <a:extLst>
                <a:ext uri="{FF2B5EF4-FFF2-40B4-BE49-F238E27FC236}">
                  <a16:creationId xmlns:a16="http://schemas.microsoft.com/office/drawing/2014/main" id="{D22F1523-CEFE-4EB2-AB99-6ADED5628A67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16B42027-6219-4A5C-AF6D-1697660C69B8}"/>
              </a:ext>
            </a:extLst>
          </p:cNvPr>
          <p:cNvGrpSpPr>
            <a:grpSpLocks/>
          </p:cNvGrpSpPr>
          <p:nvPr/>
        </p:nvGrpSpPr>
        <p:grpSpPr>
          <a:xfrm>
            <a:off x="10686962" y="5175014"/>
            <a:ext cx="468000" cy="468000"/>
            <a:chOff x="3149344" y="1369131"/>
            <a:chExt cx="702093" cy="752041"/>
          </a:xfrm>
        </p:grpSpPr>
        <p:sp>
          <p:nvSpPr>
            <p:cNvPr id="529" name="4-Point Star 146">
              <a:extLst>
                <a:ext uri="{FF2B5EF4-FFF2-40B4-BE49-F238E27FC236}">
                  <a16:creationId xmlns:a16="http://schemas.microsoft.com/office/drawing/2014/main" id="{FD7A2ECD-48E8-454F-BED8-8AB374D780A6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0" name="16-Point Star 147">
              <a:extLst>
                <a:ext uri="{FF2B5EF4-FFF2-40B4-BE49-F238E27FC236}">
                  <a16:creationId xmlns:a16="http://schemas.microsoft.com/office/drawing/2014/main" id="{8E673A62-5C0F-4765-A455-8A201DC27965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1" name="16-Point Star 147">
              <a:extLst>
                <a:ext uri="{FF2B5EF4-FFF2-40B4-BE49-F238E27FC236}">
                  <a16:creationId xmlns:a16="http://schemas.microsoft.com/office/drawing/2014/main" id="{F3E47906-F1C1-4F54-8436-4ABE3217EDC5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951B27FB-8C97-4CA5-8603-FC76EC8BF3A8}"/>
              </a:ext>
            </a:extLst>
          </p:cNvPr>
          <p:cNvGrpSpPr>
            <a:grpSpLocks/>
          </p:cNvGrpSpPr>
          <p:nvPr/>
        </p:nvGrpSpPr>
        <p:grpSpPr>
          <a:xfrm>
            <a:off x="10651070" y="5245008"/>
            <a:ext cx="468000" cy="468000"/>
            <a:chOff x="3149344" y="1369131"/>
            <a:chExt cx="702093" cy="752041"/>
          </a:xfrm>
        </p:grpSpPr>
        <p:sp>
          <p:nvSpPr>
            <p:cNvPr id="533" name="4-Point Star 146">
              <a:extLst>
                <a:ext uri="{FF2B5EF4-FFF2-40B4-BE49-F238E27FC236}">
                  <a16:creationId xmlns:a16="http://schemas.microsoft.com/office/drawing/2014/main" id="{148FA7B2-7D73-48DE-824D-8C718C3DE4B2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4" name="16-Point Star 147">
              <a:extLst>
                <a:ext uri="{FF2B5EF4-FFF2-40B4-BE49-F238E27FC236}">
                  <a16:creationId xmlns:a16="http://schemas.microsoft.com/office/drawing/2014/main" id="{1D70E1C1-2DD8-44CE-A372-0C6AF7684A64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5" name="16-Point Star 147">
              <a:extLst>
                <a:ext uri="{FF2B5EF4-FFF2-40B4-BE49-F238E27FC236}">
                  <a16:creationId xmlns:a16="http://schemas.microsoft.com/office/drawing/2014/main" id="{DD5C4313-1578-455F-812C-84785B45F1C5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470B20E6-3E4D-4682-BCBA-D79BA17EEC97}"/>
              </a:ext>
            </a:extLst>
          </p:cNvPr>
          <p:cNvGrpSpPr>
            <a:grpSpLocks/>
          </p:cNvGrpSpPr>
          <p:nvPr/>
        </p:nvGrpSpPr>
        <p:grpSpPr>
          <a:xfrm>
            <a:off x="5185133" y="4772861"/>
            <a:ext cx="468000" cy="468000"/>
            <a:chOff x="3149344" y="1369131"/>
            <a:chExt cx="702093" cy="752041"/>
          </a:xfrm>
        </p:grpSpPr>
        <p:sp>
          <p:nvSpPr>
            <p:cNvPr id="537" name="4-Point Star 146">
              <a:extLst>
                <a:ext uri="{FF2B5EF4-FFF2-40B4-BE49-F238E27FC236}">
                  <a16:creationId xmlns:a16="http://schemas.microsoft.com/office/drawing/2014/main" id="{05908305-E2CB-4ADB-94CD-F20E09B56C77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8" name="16-Point Star 147">
              <a:extLst>
                <a:ext uri="{FF2B5EF4-FFF2-40B4-BE49-F238E27FC236}">
                  <a16:creationId xmlns:a16="http://schemas.microsoft.com/office/drawing/2014/main" id="{F107D140-5C34-41BE-BF12-8ADF969E8727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9" name="16-Point Star 147">
              <a:extLst>
                <a:ext uri="{FF2B5EF4-FFF2-40B4-BE49-F238E27FC236}">
                  <a16:creationId xmlns:a16="http://schemas.microsoft.com/office/drawing/2014/main" id="{5FAFD4AC-6CC8-4447-BD74-7C1CEE42EFB0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E3886D63-127B-4140-8284-DF9B2779C8F5}"/>
              </a:ext>
            </a:extLst>
          </p:cNvPr>
          <p:cNvGrpSpPr>
            <a:grpSpLocks/>
          </p:cNvGrpSpPr>
          <p:nvPr/>
        </p:nvGrpSpPr>
        <p:grpSpPr>
          <a:xfrm>
            <a:off x="5337533" y="4925261"/>
            <a:ext cx="468000" cy="468000"/>
            <a:chOff x="3149344" y="1369131"/>
            <a:chExt cx="702093" cy="752041"/>
          </a:xfrm>
        </p:grpSpPr>
        <p:sp>
          <p:nvSpPr>
            <p:cNvPr id="541" name="4-Point Star 146">
              <a:extLst>
                <a:ext uri="{FF2B5EF4-FFF2-40B4-BE49-F238E27FC236}">
                  <a16:creationId xmlns:a16="http://schemas.microsoft.com/office/drawing/2014/main" id="{0ED0FC71-6775-4ADD-BB6E-73625F379E38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2" name="16-Point Star 147">
              <a:extLst>
                <a:ext uri="{FF2B5EF4-FFF2-40B4-BE49-F238E27FC236}">
                  <a16:creationId xmlns:a16="http://schemas.microsoft.com/office/drawing/2014/main" id="{FD5FB61B-6A74-4AF7-9D7F-720EE31A74D5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3" name="16-Point Star 147">
              <a:extLst>
                <a:ext uri="{FF2B5EF4-FFF2-40B4-BE49-F238E27FC236}">
                  <a16:creationId xmlns:a16="http://schemas.microsoft.com/office/drawing/2014/main" id="{0F4BF1D9-2195-4191-9748-35E5741A4840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D26BA4AF-E5F8-48DE-B743-ED119EC42FE9}"/>
              </a:ext>
            </a:extLst>
          </p:cNvPr>
          <p:cNvGrpSpPr>
            <a:grpSpLocks/>
          </p:cNvGrpSpPr>
          <p:nvPr/>
        </p:nvGrpSpPr>
        <p:grpSpPr>
          <a:xfrm>
            <a:off x="5305493" y="4810054"/>
            <a:ext cx="468000" cy="468000"/>
            <a:chOff x="3149344" y="1369131"/>
            <a:chExt cx="702093" cy="752041"/>
          </a:xfrm>
        </p:grpSpPr>
        <p:sp>
          <p:nvSpPr>
            <p:cNvPr id="545" name="4-Point Star 146">
              <a:extLst>
                <a:ext uri="{FF2B5EF4-FFF2-40B4-BE49-F238E27FC236}">
                  <a16:creationId xmlns:a16="http://schemas.microsoft.com/office/drawing/2014/main" id="{736C5171-B1C3-448B-94DB-48BA6CF54EAF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6" name="16-Point Star 147">
              <a:extLst>
                <a:ext uri="{FF2B5EF4-FFF2-40B4-BE49-F238E27FC236}">
                  <a16:creationId xmlns:a16="http://schemas.microsoft.com/office/drawing/2014/main" id="{20935123-22D7-4E1D-A2F5-9BD05B1C891D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7" name="16-Point Star 147">
              <a:extLst>
                <a:ext uri="{FF2B5EF4-FFF2-40B4-BE49-F238E27FC236}">
                  <a16:creationId xmlns:a16="http://schemas.microsoft.com/office/drawing/2014/main" id="{94825FAB-5DE1-4CC6-971B-C233FE42B3B4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AE14BC69-6E9B-4A40-8C7D-01A09DE0A7CC}"/>
              </a:ext>
            </a:extLst>
          </p:cNvPr>
          <p:cNvGrpSpPr>
            <a:grpSpLocks/>
          </p:cNvGrpSpPr>
          <p:nvPr/>
        </p:nvGrpSpPr>
        <p:grpSpPr>
          <a:xfrm>
            <a:off x="5269601" y="4880048"/>
            <a:ext cx="468000" cy="468000"/>
            <a:chOff x="3149344" y="1369131"/>
            <a:chExt cx="702093" cy="752041"/>
          </a:xfrm>
        </p:grpSpPr>
        <p:sp>
          <p:nvSpPr>
            <p:cNvPr id="549" name="4-Point Star 146">
              <a:extLst>
                <a:ext uri="{FF2B5EF4-FFF2-40B4-BE49-F238E27FC236}">
                  <a16:creationId xmlns:a16="http://schemas.microsoft.com/office/drawing/2014/main" id="{D19B648A-8FFB-4CF6-851D-0E524BCD3AEB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0" name="16-Point Star 147">
              <a:extLst>
                <a:ext uri="{FF2B5EF4-FFF2-40B4-BE49-F238E27FC236}">
                  <a16:creationId xmlns:a16="http://schemas.microsoft.com/office/drawing/2014/main" id="{501F7FB7-CB14-4C78-AFB2-3E505B5CC0F4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1" name="16-Point Star 147">
              <a:extLst>
                <a:ext uri="{FF2B5EF4-FFF2-40B4-BE49-F238E27FC236}">
                  <a16:creationId xmlns:a16="http://schemas.microsoft.com/office/drawing/2014/main" id="{05BE922C-4B0B-419A-909D-09CA600A2815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60BD8A9-7287-4755-9E23-F87F7A22506A}"/>
              </a:ext>
            </a:extLst>
          </p:cNvPr>
          <p:cNvGrpSpPr>
            <a:grpSpLocks/>
          </p:cNvGrpSpPr>
          <p:nvPr/>
        </p:nvGrpSpPr>
        <p:grpSpPr>
          <a:xfrm>
            <a:off x="7454602" y="4842436"/>
            <a:ext cx="468000" cy="468000"/>
            <a:chOff x="3149344" y="1369131"/>
            <a:chExt cx="702093" cy="752041"/>
          </a:xfrm>
        </p:grpSpPr>
        <p:sp>
          <p:nvSpPr>
            <p:cNvPr id="553" name="4-Point Star 146">
              <a:extLst>
                <a:ext uri="{FF2B5EF4-FFF2-40B4-BE49-F238E27FC236}">
                  <a16:creationId xmlns:a16="http://schemas.microsoft.com/office/drawing/2014/main" id="{03FC6BD4-FE1F-445F-9C0A-7BE3A03799A9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4" name="16-Point Star 147">
              <a:extLst>
                <a:ext uri="{FF2B5EF4-FFF2-40B4-BE49-F238E27FC236}">
                  <a16:creationId xmlns:a16="http://schemas.microsoft.com/office/drawing/2014/main" id="{779BE330-9F00-490A-8905-F6CEB9EDCFF0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5" name="16-Point Star 147">
              <a:extLst>
                <a:ext uri="{FF2B5EF4-FFF2-40B4-BE49-F238E27FC236}">
                  <a16:creationId xmlns:a16="http://schemas.microsoft.com/office/drawing/2014/main" id="{010C896C-7A94-4EDD-A21E-9E72CE7EADED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C69E8EA2-6FAF-43F3-8705-FFC454941B7F}"/>
              </a:ext>
            </a:extLst>
          </p:cNvPr>
          <p:cNvGrpSpPr>
            <a:grpSpLocks/>
          </p:cNvGrpSpPr>
          <p:nvPr/>
        </p:nvGrpSpPr>
        <p:grpSpPr>
          <a:xfrm>
            <a:off x="7607002" y="4994836"/>
            <a:ext cx="468000" cy="468000"/>
            <a:chOff x="3149344" y="1369131"/>
            <a:chExt cx="702093" cy="752041"/>
          </a:xfrm>
        </p:grpSpPr>
        <p:sp>
          <p:nvSpPr>
            <p:cNvPr id="557" name="4-Point Star 146">
              <a:extLst>
                <a:ext uri="{FF2B5EF4-FFF2-40B4-BE49-F238E27FC236}">
                  <a16:creationId xmlns:a16="http://schemas.microsoft.com/office/drawing/2014/main" id="{28C08824-2431-4AAF-8A10-92AA1FE5D489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8" name="16-Point Star 147">
              <a:extLst>
                <a:ext uri="{FF2B5EF4-FFF2-40B4-BE49-F238E27FC236}">
                  <a16:creationId xmlns:a16="http://schemas.microsoft.com/office/drawing/2014/main" id="{3B40D60E-DA46-47B9-A2B0-2B84C5C573F9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9" name="16-Point Star 147">
              <a:extLst>
                <a:ext uri="{FF2B5EF4-FFF2-40B4-BE49-F238E27FC236}">
                  <a16:creationId xmlns:a16="http://schemas.microsoft.com/office/drawing/2014/main" id="{AF085797-6680-4FBD-B1CA-C0CEF41F7C4F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89509021-E212-4C7B-8720-8E586F885D60}"/>
              </a:ext>
            </a:extLst>
          </p:cNvPr>
          <p:cNvGrpSpPr>
            <a:grpSpLocks/>
          </p:cNvGrpSpPr>
          <p:nvPr/>
        </p:nvGrpSpPr>
        <p:grpSpPr>
          <a:xfrm>
            <a:off x="7574962" y="4879629"/>
            <a:ext cx="468000" cy="468000"/>
            <a:chOff x="3149344" y="1369131"/>
            <a:chExt cx="702093" cy="752041"/>
          </a:xfrm>
        </p:grpSpPr>
        <p:sp>
          <p:nvSpPr>
            <p:cNvPr id="561" name="4-Point Star 146">
              <a:extLst>
                <a:ext uri="{FF2B5EF4-FFF2-40B4-BE49-F238E27FC236}">
                  <a16:creationId xmlns:a16="http://schemas.microsoft.com/office/drawing/2014/main" id="{8E0CBC30-2128-4741-8135-F37345741B74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2" name="16-Point Star 147">
              <a:extLst>
                <a:ext uri="{FF2B5EF4-FFF2-40B4-BE49-F238E27FC236}">
                  <a16:creationId xmlns:a16="http://schemas.microsoft.com/office/drawing/2014/main" id="{85EE472A-DB7E-46EF-9358-0B137ADCAB5F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3" name="16-Point Star 147">
              <a:extLst>
                <a:ext uri="{FF2B5EF4-FFF2-40B4-BE49-F238E27FC236}">
                  <a16:creationId xmlns:a16="http://schemas.microsoft.com/office/drawing/2014/main" id="{7AA5240A-7381-406A-86C7-8D4A3B63F965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A84E32EF-D2B4-4138-95A5-F9C30535DA22}"/>
              </a:ext>
            </a:extLst>
          </p:cNvPr>
          <p:cNvGrpSpPr>
            <a:grpSpLocks/>
          </p:cNvGrpSpPr>
          <p:nvPr/>
        </p:nvGrpSpPr>
        <p:grpSpPr>
          <a:xfrm>
            <a:off x="7539070" y="4949623"/>
            <a:ext cx="468000" cy="468000"/>
            <a:chOff x="3149344" y="1369131"/>
            <a:chExt cx="702093" cy="752041"/>
          </a:xfrm>
        </p:grpSpPr>
        <p:sp>
          <p:nvSpPr>
            <p:cNvPr id="565" name="4-Point Star 146">
              <a:extLst>
                <a:ext uri="{FF2B5EF4-FFF2-40B4-BE49-F238E27FC236}">
                  <a16:creationId xmlns:a16="http://schemas.microsoft.com/office/drawing/2014/main" id="{D26DF44B-A396-4AB6-93B0-40EB06C23479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6" name="16-Point Star 147">
              <a:extLst>
                <a:ext uri="{FF2B5EF4-FFF2-40B4-BE49-F238E27FC236}">
                  <a16:creationId xmlns:a16="http://schemas.microsoft.com/office/drawing/2014/main" id="{1E25942B-0B25-4E2E-8086-4DA420D97E41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7" name="16-Point Star 147">
              <a:extLst>
                <a:ext uri="{FF2B5EF4-FFF2-40B4-BE49-F238E27FC236}">
                  <a16:creationId xmlns:a16="http://schemas.microsoft.com/office/drawing/2014/main" id="{96264E2A-A065-4844-BBA5-3A34713AAA55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862C2AF2-88B7-450F-821F-CC25B0395EC5}"/>
              </a:ext>
            </a:extLst>
          </p:cNvPr>
          <p:cNvGrpSpPr>
            <a:grpSpLocks/>
          </p:cNvGrpSpPr>
          <p:nvPr/>
        </p:nvGrpSpPr>
        <p:grpSpPr>
          <a:xfrm>
            <a:off x="2926307" y="5121265"/>
            <a:ext cx="468000" cy="468000"/>
            <a:chOff x="3149344" y="1369131"/>
            <a:chExt cx="702093" cy="752041"/>
          </a:xfrm>
        </p:grpSpPr>
        <p:sp>
          <p:nvSpPr>
            <p:cNvPr id="569" name="4-Point Star 146">
              <a:extLst>
                <a:ext uri="{FF2B5EF4-FFF2-40B4-BE49-F238E27FC236}">
                  <a16:creationId xmlns:a16="http://schemas.microsoft.com/office/drawing/2014/main" id="{7373B9DD-71CF-4D4D-BE4B-927826644C37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70" name="16-Point Star 147">
              <a:extLst>
                <a:ext uri="{FF2B5EF4-FFF2-40B4-BE49-F238E27FC236}">
                  <a16:creationId xmlns:a16="http://schemas.microsoft.com/office/drawing/2014/main" id="{49943B27-B560-4D6E-9E1E-44B928CD9F7A}"/>
                </a:ext>
              </a:extLst>
            </p:cNvPr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71" name="16-Point Star 147">
              <a:extLst>
                <a:ext uri="{FF2B5EF4-FFF2-40B4-BE49-F238E27FC236}">
                  <a16:creationId xmlns:a16="http://schemas.microsoft.com/office/drawing/2014/main" id="{4CCCAF6C-45EE-409D-B444-D5361A1CEC93}"/>
                </a:ext>
              </a:extLst>
            </p:cNvPr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B673B527-6159-4E82-BBC8-58F774DD20BF}"/>
              </a:ext>
            </a:extLst>
          </p:cNvPr>
          <p:cNvSpPr/>
          <p:nvPr/>
        </p:nvSpPr>
        <p:spPr>
          <a:xfrm rot="2337538" flipH="1">
            <a:off x="8258882" y="5238681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07AE3171-CC00-4694-8C93-9E4815E70F11}"/>
              </a:ext>
            </a:extLst>
          </p:cNvPr>
          <p:cNvSpPr/>
          <p:nvPr/>
        </p:nvSpPr>
        <p:spPr>
          <a:xfrm rot="2058870" flipH="1">
            <a:off x="7975501" y="514215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7ED8B7FE-2D45-4660-96FA-FAC7A2041CDB}"/>
              </a:ext>
            </a:extLst>
          </p:cNvPr>
          <p:cNvSpPr/>
          <p:nvPr/>
        </p:nvSpPr>
        <p:spPr>
          <a:xfrm rot="1663913" flipH="1">
            <a:off x="7689599" y="4974433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5A3383E3-F79B-45D8-8D97-57A70D6B90ED}"/>
              </a:ext>
            </a:extLst>
          </p:cNvPr>
          <p:cNvSpPr/>
          <p:nvPr/>
        </p:nvSpPr>
        <p:spPr>
          <a:xfrm rot="1313341" flipH="1">
            <a:off x="7414172" y="4852902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65D4A8A3-41A8-4A21-9FF5-DD39DF04CFE2}"/>
              </a:ext>
            </a:extLst>
          </p:cNvPr>
          <p:cNvSpPr/>
          <p:nvPr/>
        </p:nvSpPr>
        <p:spPr>
          <a:xfrm rot="1070890" flipH="1">
            <a:off x="7141174" y="4797743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0D1190E9-4C02-4276-97F9-43A7135A5285}"/>
              </a:ext>
            </a:extLst>
          </p:cNvPr>
          <p:cNvSpPr/>
          <p:nvPr/>
        </p:nvSpPr>
        <p:spPr>
          <a:xfrm rot="715017" flipH="1">
            <a:off x="6855748" y="4696039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752153B5-9268-4336-9BAA-1A186FB8ACCE}"/>
              </a:ext>
            </a:extLst>
          </p:cNvPr>
          <p:cNvSpPr/>
          <p:nvPr/>
        </p:nvSpPr>
        <p:spPr>
          <a:xfrm rot="436932" flipH="1">
            <a:off x="6556894" y="464218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88374505-AD44-4429-AA06-8AE57847D819}"/>
              </a:ext>
            </a:extLst>
          </p:cNvPr>
          <p:cNvSpPr/>
          <p:nvPr/>
        </p:nvSpPr>
        <p:spPr>
          <a:xfrm rot="347755" flipH="1">
            <a:off x="6255652" y="4599773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9C641B17-C658-4804-9A87-1F97C3D2D0A0}"/>
              </a:ext>
            </a:extLst>
          </p:cNvPr>
          <p:cNvSpPr/>
          <p:nvPr/>
        </p:nvSpPr>
        <p:spPr>
          <a:xfrm flipH="1">
            <a:off x="5987132" y="464249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18001AF5-3692-471D-AA80-04ADCE55210F}"/>
              </a:ext>
            </a:extLst>
          </p:cNvPr>
          <p:cNvSpPr/>
          <p:nvPr/>
        </p:nvSpPr>
        <p:spPr>
          <a:xfrm rot="21427058" flipH="1">
            <a:off x="5696139" y="467343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E40B1817-C53F-4200-B948-A993A838F5CD}"/>
              </a:ext>
            </a:extLst>
          </p:cNvPr>
          <p:cNvSpPr/>
          <p:nvPr/>
        </p:nvSpPr>
        <p:spPr>
          <a:xfrm rot="21192509" flipH="1">
            <a:off x="5418532" y="4747637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9E4427DE-FFAE-49C8-9B99-E66231EB8263}"/>
              </a:ext>
            </a:extLst>
          </p:cNvPr>
          <p:cNvSpPr/>
          <p:nvPr/>
        </p:nvSpPr>
        <p:spPr>
          <a:xfrm rot="20621942" flipH="1">
            <a:off x="5165870" y="4843920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415AF2C8-AE63-466B-83D4-122F7E395909}"/>
              </a:ext>
            </a:extLst>
          </p:cNvPr>
          <p:cNvSpPr/>
          <p:nvPr/>
        </p:nvSpPr>
        <p:spPr>
          <a:xfrm rot="20711483" flipH="1">
            <a:off x="4934299" y="4907804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4B5F3611-7684-4364-8416-670BA3157FEE}"/>
              </a:ext>
            </a:extLst>
          </p:cNvPr>
          <p:cNvSpPr/>
          <p:nvPr/>
        </p:nvSpPr>
        <p:spPr>
          <a:xfrm rot="19970413" flipH="1">
            <a:off x="4690173" y="5005805"/>
            <a:ext cx="348680" cy="1454848"/>
          </a:xfrm>
          <a:custGeom>
            <a:avLst/>
            <a:gdLst>
              <a:gd name="connsiteX0" fmla="*/ 16296 w 539569"/>
              <a:gd name="connsiteY0" fmla="*/ 1021278 h 1049444"/>
              <a:gd name="connsiteX1" fmla="*/ 206302 w 539569"/>
              <a:gd name="connsiteY1" fmla="*/ 629392 h 1049444"/>
              <a:gd name="connsiteX2" fmla="*/ 265678 w 539569"/>
              <a:gd name="connsiteY2" fmla="*/ 546265 h 1049444"/>
              <a:gd name="connsiteX3" fmla="*/ 289429 w 539569"/>
              <a:gd name="connsiteY3" fmla="*/ 475013 h 1049444"/>
              <a:gd name="connsiteX4" fmla="*/ 313180 w 539569"/>
              <a:gd name="connsiteY4" fmla="*/ 403761 h 1049444"/>
              <a:gd name="connsiteX5" fmla="*/ 325055 w 539569"/>
              <a:gd name="connsiteY5" fmla="*/ 368135 h 1049444"/>
              <a:gd name="connsiteX6" fmla="*/ 348806 w 539569"/>
              <a:gd name="connsiteY6" fmla="*/ 332509 h 1049444"/>
              <a:gd name="connsiteX7" fmla="*/ 384432 w 539569"/>
              <a:gd name="connsiteY7" fmla="*/ 225631 h 1049444"/>
              <a:gd name="connsiteX8" fmla="*/ 396307 w 539569"/>
              <a:gd name="connsiteY8" fmla="*/ 190005 h 1049444"/>
              <a:gd name="connsiteX9" fmla="*/ 420057 w 539569"/>
              <a:gd name="connsiteY9" fmla="*/ 154379 h 1049444"/>
              <a:gd name="connsiteX10" fmla="*/ 443808 w 539569"/>
              <a:gd name="connsiteY10" fmla="*/ 83127 h 1049444"/>
              <a:gd name="connsiteX11" fmla="*/ 479434 w 539569"/>
              <a:gd name="connsiteY11" fmla="*/ 11876 h 1049444"/>
              <a:gd name="connsiteX12" fmla="*/ 515060 w 539569"/>
              <a:gd name="connsiteY12" fmla="*/ 0 h 1049444"/>
              <a:gd name="connsiteX13" fmla="*/ 538811 w 539569"/>
              <a:gd name="connsiteY13" fmla="*/ 35626 h 1049444"/>
              <a:gd name="connsiteX14" fmla="*/ 526935 w 539569"/>
              <a:gd name="connsiteY14" fmla="*/ 118753 h 1049444"/>
              <a:gd name="connsiteX15" fmla="*/ 491309 w 539569"/>
              <a:gd name="connsiteY15" fmla="*/ 166255 h 1049444"/>
              <a:gd name="connsiteX16" fmla="*/ 467559 w 539569"/>
              <a:gd name="connsiteY16" fmla="*/ 201881 h 1049444"/>
              <a:gd name="connsiteX17" fmla="*/ 408182 w 539569"/>
              <a:gd name="connsiteY17" fmla="*/ 273133 h 1049444"/>
              <a:gd name="connsiteX18" fmla="*/ 348806 w 539569"/>
              <a:gd name="connsiteY18" fmla="*/ 380011 h 1049444"/>
              <a:gd name="connsiteX19" fmla="*/ 336930 w 539569"/>
              <a:gd name="connsiteY19" fmla="*/ 415637 h 1049444"/>
              <a:gd name="connsiteX20" fmla="*/ 289429 w 539569"/>
              <a:gd name="connsiteY20" fmla="*/ 510639 h 1049444"/>
              <a:gd name="connsiteX21" fmla="*/ 230052 w 539569"/>
              <a:gd name="connsiteY21" fmla="*/ 617517 h 1049444"/>
              <a:gd name="connsiteX22" fmla="*/ 170676 w 539569"/>
              <a:gd name="connsiteY22" fmla="*/ 688769 h 1049444"/>
              <a:gd name="connsiteX23" fmla="*/ 146925 w 539569"/>
              <a:gd name="connsiteY23" fmla="*/ 736270 h 1049444"/>
              <a:gd name="connsiteX24" fmla="*/ 75673 w 539569"/>
              <a:gd name="connsiteY24" fmla="*/ 866899 h 1049444"/>
              <a:gd name="connsiteX25" fmla="*/ 40047 w 539569"/>
              <a:gd name="connsiteY25" fmla="*/ 950026 h 1049444"/>
              <a:gd name="connsiteX26" fmla="*/ 16296 w 539569"/>
              <a:gd name="connsiteY26" fmla="*/ 1021278 h 10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9569" h="1049444">
                <a:moveTo>
                  <a:pt x="16296" y="1021278"/>
                </a:moveTo>
                <a:cubicBezTo>
                  <a:pt x="44005" y="967839"/>
                  <a:pt x="142967" y="760021"/>
                  <a:pt x="206302" y="629392"/>
                </a:cubicBezTo>
                <a:cubicBezTo>
                  <a:pt x="226094" y="601683"/>
                  <a:pt x="249534" y="576246"/>
                  <a:pt x="265678" y="546265"/>
                </a:cubicBezTo>
                <a:cubicBezTo>
                  <a:pt x="277547" y="524222"/>
                  <a:pt x="281512" y="498764"/>
                  <a:pt x="289429" y="475013"/>
                </a:cubicBezTo>
                <a:lnTo>
                  <a:pt x="313180" y="403761"/>
                </a:lnTo>
                <a:cubicBezTo>
                  <a:pt x="317138" y="391886"/>
                  <a:pt x="318111" y="378550"/>
                  <a:pt x="325055" y="368135"/>
                </a:cubicBezTo>
                <a:lnTo>
                  <a:pt x="348806" y="332509"/>
                </a:lnTo>
                <a:lnTo>
                  <a:pt x="384432" y="225631"/>
                </a:lnTo>
                <a:cubicBezTo>
                  <a:pt x="388390" y="213756"/>
                  <a:pt x="389364" y="200420"/>
                  <a:pt x="396307" y="190005"/>
                </a:cubicBezTo>
                <a:cubicBezTo>
                  <a:pt x="404224" y="178130"/>
                  <a:pt x="414261" y="167421"/>
                  <a:pt x="420057" y="154379"/>
                </a:cubicBezTo>
                <a:cubicBezTo>
                  <a:pt x="430225" y="131501"/>
                  <a:pt x="435891" y="106878"/>
                  <a:pt x="443808" y="83127"/>
                </a:cubicBezTo>
                <a:cubicBezTo>
                  <a:pt x="451631" y="59657"/>
                  <a:pt x="458505" y="28619"/>
                  <a:pt x="479434" y="11876"/>
                </a:cubicBezTo>
                <a:cubicBezTo>
                  <a:pt x="489209" y="4056"/>
                  <a:pt x="503185" y="3959"/>
                  <a:pt x="515060" y="0"/>
                </a:cubicBezTo>
                <a:cubicBezTo>
                  <a:pt x="522977" y="11875"/>
                  <a:pt x="537391" y="21424"/>
                  <a:pt x="538811" y="35626"/>
                </a:cubicBezTo>
                <a:cubicBezTo>
                  <a:pt x="541596" y="63477"/>
                  <a:pt x="536501" y="92448"/>
                  <a:pt x="526935" y="118753"/>
                </a:cubicBezTo>
                <a:cubicBezTo>
                  <a:pt x="520171" y="137354"/>
                  <a:pt x="502813" y="150149"/>
                  <a:pt x="491309" y="166255"/>
                </a:cubicBezTo>
                <a:cubicBezTo>
                  <a:pt x="483014" y="177869"/>
                  <a:pt x="474640" y="189489"/>
                  <a:pt x="467559" y="201881"/>
                </a:cubicBezTo>
                <a:cubicBezTo>
                  <a:pt x="430472" y="266783"/>
                  <a:pt x="464143" y="235825"/>
                  <a:pt x="408182" y="273133"/>
                </a:cubicBezTo>
                <a:cubicBezTo>
                  <a:pt x="379121" y="360317"/>
                  <a:pt x="402135" y="326682"/>
                  <a:pt x="348806" y="380011"/>
                </a:cubicBezTo>
                <a:cubicBezTo>
                  <a:pt x="344847" y="391886"/>
                  <a:pt x="342110" y="404241"/>
                  <a:pt x="336930" y="415637"/>
                </a:cubicBezTo>
                <a:cubicBezTo>
                  <a:pt x="322279" y="447869"/>
                  <a:pt x="300625" y="477051"/>
                  <a:pt x="289429" y="510639"/>
                </a:cubicBezTo>
                <a:cubicBezTo>
                  <a:pt x="274496" y="555439"/>
                  <a:pt x="270887" y="576682"/>
                  <a:pt x="230052" y="617517"/>
                </a:cubicBezTo>
                <a:cubicBezTo>
                  <a:pt x="197301" y="650268"/>
                  <a:pt x="192721" y="650189"/>
                  <a:pt x="170676" y="688769"/>
                </a:cubicBezTo>
                <a:cubicBezTo>
                  <a:pt x="161893" y="704139"/>
                  <a:pt x="155708" y="720900"/>
                  <a:pt x="146925" y="736270"/>
                </a:cubicBezTo>
                <a:cubicBezTo>
                  <a:pt x="112234" y="796978"/>
                  <a:pt x="107976" y="769988"/>
                  <a:pt x="75673" y="866899"/>
                </a:cubicBezTo>
                <a:cubicBezTo>
                  <a:pt x="47824" y="950448"/>
                  <a:pt x="84070" y="847306"/>
                  <a:pt x="40047" y="950026"/>
                </a:cubicBezTo>
                <a:cubicBezTo>
                  <a:pt x="-3973" y="1052738"/>
                  <a:pt x="-11413" y="1074717"/>
                  <a:pt x="16296" y="1021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02" name="Freeform: Shape 501">
            <a:extLst>
              <a:ext uri="{FF2B5EF4-FFF2-40B4-BE49-F238E27FC236}">
                <a16:creationId xmlns:a16="http://schemas.microsoft.com/office/drawing/2014/main" id="{B0088BE6-B387-4421-A322-1E5045312554}"/>
              </a:ext>
            </a:extLst>
          </p:cNvPr>
          <p:cNvSpPr/>
          <p:nvPr/>
        </p:nvSpPr>
        <p:spPr>
          <a:xfrm>
            <a:off x="4063054" y="4596796"/>
            <a:ext cx="5334412" cy="2242531"/>
          </a:xfrm>
          <a:custGeom>
            <a:avLst/>
            <a:gdLst>
              <a:gd name="connsiteX0" fmla="*/ 64008 w 5334412"/>
              <a:gd name="connsiteY0" fmla="*/ 1977355 h 2242531"/>
              <a:gd name="connsiteX1" fmla="*/ 64008 w 5334412"/>
              <a:gd name="connsiteY1" fmla="*/ 1977355 h 2242531"/>
              <a:gd name="connsiteX2" fmla="*/ 54864 w 5334412"/>
              <a:gd name="connsiteY2" fmla="*/ 1757899 h 2242531"/>
              <a:gd name="connsiteX3" fmla="*/ 45720 w 5334412"/>
              <a:gd name="connsiteY3" fmla="*/ 1721323 h 2242531"/>
              <a:gd name="connsiteX4" fmla="*/ 36576 w 5334412"/>
              <a:gd name="connsiteY4" fmla="*/ 1675603 h 2242531"/>
              <a:gd name="connsiteX5" fmla="*/ 27432 w 5334412"/>
              <a:gd name="connsiteY5" fmla="*/ 1648171 h 2242531"/>
              <a:gd name="connsiteX6" fmla="*/ 18288 w 5334412"/>
              <a:gd name="connsiteY6" fmla="*/ 1611595 h 2242531"/>
              <a:gd name="connsiteX7" fmla="*/ 0 w 5334412"/>
              <a:gd name="connsiteY7" fmla="*/ 1556731 h 2242531"/>
              <a:gd name="connsiteX8" fmla="*/ 9144 w 5334412"/>
              <a:gd name="connsiteY8" fmla="*/ 1062955 h 2242531"/>
              <a:gd name="connsiteX9" fmla="*/ 27432 w 5334412"/>
              <a:gd name="connsiteY9" fmla="*/ 916651 h 2242531"/>
              <a:gd name="connsiteX10" fmla="*/ 36576 w 5334412"/>
              <a:gd name="connsiteY10" fmla="*/ 889219 h 2242531"/>
              <a:gd name="connsiteX11" fmla="*/ 45720 w 5334412"/>
              <a:gd name="connsiteY11" fmla="*/ 852643 h 2242531"/>
              <a:gd name="connsiteX12" fmla="*/ 54864 w 5334412"/>
              <a:gd name="connsiteY12" fmla="*/ 825211 h 2242531"/>
              <a:gd name="connsiteX13" fmla="*/ 64008 w 5334412"/>
              <a:gd name="connsiteY13" fmla="*/ 788635 h 2242531"/>
              <a:gd name="connsiteX14" fmla="*/ 73152 w 5334412"/>
              <a:gd name="connsiteY14" fmla="*/ 761203 h 2242531"/>
              <a:gd name="connsiteX15" fmla="*/ 82296 w 5334412"/>
              <a:gd name="connsiteY15" fmla="*/ 706339 h 2242531"/>
              <a:gd name="connsiteX16" fmla="*/ 91440 w 5334412"/>
              <a:gd name="connsiteY16" fmla="*/ 642331 h 2242531"/>
              <a:gd name="connsiteX17" fmla="*/ 109728 w 5334412"/>
              <a:gd name="connsiteY17" fmla="*/ 587467 h 2242531"/>
              <a:gd name="connsiteX18" fmla="*/ 192024 w 5334412"/>
              <a:gd name="connsiteY18" fmla="*/ 532603 h 2242531"/>
              <a:gd name="connsiteX19" fmla="*/ 219456 w 5334412"/>
              <a:gd name="connsiteY19" fmla="*/ 514315 h 2242531"/>
              <a:gd name="connsiteX20" fmla="*/ 274320 w 5334412"/>
              <a:gd name="connsiteY20" fmla="*/ 496027 h 2242531"/>
              <a:gd name="connsiteX21" fmla="*/ 301752 w 5334412"/>
              <a:gd name="connsiteY21" fmla="*/ 486883 h 2242531"/>
              <a:gd name="connsiteX22" fmla="*/ 329184 w 5334412"/>
              <a:gd name="connsiteY22" fmla="*/ 468595 h 2242531"/>
              <a:gd name="connsiteX23" fmla="*/ 393192 w 5334412"/>
              <a:gd name="connsiteY23" fmla="*/ 450307 h 2242531"/>
              <a:gd name="connsiteX24" fmla="*/ 448056 w 5334412"/>
              <a:gd name="connsiteY24" fmla="*/ 432019 h 2242531"/>
              <a:gd name="connsiteX25" fmla="*/ 502920 w 5334412"/>
              <a:gd name="connsiteY25" fmla="*/ 413731 h 2242531"/>
              <a:gd name="connsiteX26" fmla="*/ 530352 w 5334412"/>
              <a:gd name="connsiteY26" fmla="*/ 404587 h 2242531"/>
              <a:gd name="connsiteX27" fmla="*/ 557784 w 5334412"/>
              <a:gd name="connsiteY27" fmla="*/ 395443 h 2242531"/>
              <a:gd name="connsiteX28" fmla="*/ 585216 w 5334412"/>
              <a:gd name="connsiteY28" fmla="*/ 377155 h 2242531"/>
              <a:gd name="connsiteX29" fmla="*/ 667512 w 5334412"/>
              <a:gd name="connsiteY29" fmla="*/ 349723 h 2242531"/>
              <a:gd name="connsiteX30" fmla="*/ 694944 w 5334412"/>
              <a:gd name="connsiteY30" fmla="*/ 340579 h 2242531"/>
              <a:gd name="connsiteX31" fmla="*/ 722376 w 5334412"/>
              <a:gd name="connsiteY31" fmla="*/ 322291 h 2242531"/>
              <a:gd name="connsiteX32" fmla="*/ 777240 w 5334412"/>
              <a:gd name="connsiteY32" fmla="*/ 304003 h 2242531"/>
              <a:gd name="connsiteX33" fmla="*/ 832104 w 5334412"/>
              <a:gd name="connsiteY33" fmla="*/ 276571 h 2242531"/>
              <a:gd name="connsiteX34" fmla="*/ 859536 w 5334412"/>
              <a:gd name="connsiteY34" fmla="*/ 258283 h 2242531"/>
              <a:gd name="connsiteX35" fmla="*/ 914400 w 5334412"/>
              <a:gd name="connsiteY35" fmla="*/ 239995 h 2242531"/>
              <a:gd name="connsiteX36" fmla="*/ 1051560 w 5334412"/>
              <a:gd name="connsiteY36" fmla="*/ 194275 h 2242531"/>
              <a:gd name="connsiteX37" fmla="*/ 1106424 w 5334412"/>
              <a:gd name="connsiteY37" fmla="*/ 175987 h 2242531"/>
              <a:gd name="connsiteX38" fmla="*/ 1133856 w 5334412"/>
              <a:gd name="connsiteY38" fmla="*/ 166843 h 2242531"/>
              <a:gd name="connsiteX39" fmla="*/ 1207008 w 5334412"/>
              <a:gd name="connsiteY39" fmla="*/ 148555 h 2242531"/>
              <a:gd name="connsiteX40" fmla="*/ 1289304 w 5334412"/>
              <a:gd name="connsiteY40" fmla="*/ 121123 h 2242531"/>
              <a:gd name="connsiteX41" fmla="*/ 1316736 w 5334412"/>
              <a:gd name="connsiteY41" fmla="*/ 111979 h 2242531"/>
              <a:gd name="connsiteX42" fmla="*/ 1344168 w 5334412"/>
              <a:gd name="connsiteY42" fmla="*/ 102835 h 2242531"/>
              <a:gd name="connsiteX43" fmla="*/ 1380744 w 5334412"/>
              <a:gd name="connsiteY43" fmla="*/ 93691 h 2242531"/>
              <a:gd name="connsiteX44" fmla="*/ 1408176 w 5334412"/>
              <a:gd name="connsiteY44" fmla="*/ 84547 h 2242531"/>
              <a:gd name="connsiteX45" fmla="*/ 1444752 w 5334412"/>
              <a:gd name="connsiteY45" fmla="*/ 75403 h 2242531"/>
              <a:gd name="connsiteX46" fmla="*/ 1472184 w 5334412"/>
              <a:gd name="connsiteY46" fmla="*/ 66259 h 2242531"/>
              <a:gd name="connsiteX47" fmla="*/ 1664208 w 5334412"/>
              <a:gd name="connsiteY47" fmla="*/ 47971 h 2242531"/>
              <a:gd name="connsiteX48" fmla="*/ 1755648 w 5334412"/>
              <a:gd name="connsiteY48" fmla="*/ 38827 h 2242531"/>
              <a:gd name="connsiteX49" fmla="*/ 1819656 w 5334412"/>
              <a:gd name="connsiteY49" fmla="*/ 29683 h 2242531"/>
              <a:gd name="connsiteX50" fmla="*/ 1947672 w 5334412"/>
              <a:gd name="connsiteY50" fmla="*/ 20539 h 2242531"/>
              <a:gd name="connsiteX51" fmla="*/ 2258568 w 5334412"/>
              <a:gd name="connsiteY51" fmla="*/ 11395 h 2242531"/>
              <a:gd name="connsiteX52" fmla="*/ 2660904 w 5334412"/>
              <a:gd name="connsiteY52" fmla="*/ 11395 h 2242531"/>
              <a:gd name="connsiteX53" fmla="*/ 2715768 w 5334412"/>
              <a:gd name="connsiteY53" fmla="*/ 29683 h 2242531"/>
              <a:gd name="connsiteX54" fmla="*/ 2743200 w 5334412"/>
              <a:gd name="connsiteY54" fmla="*/ 38827 h 2242531"/>
              <a:gd name="connsiteX55" fmla="*/ 2770632 w 5334412"/>
              <a:gd name="connsiteY55" fmla="*/ 47971 h 2242531"/>
              <a:gd name="connsiteX56" fmla="*/ 2916936 w 5334412"/>
              <a:gd name="connsiteY56" fmla="*/ 57115 h 2242531"/>
              <a:gd name="connsiteX57" fmla="*/ 2980944 w 5334412"/>
              <a:gd name="connsiteY57" fmla="*/ 66259 h 2242531"/>
              <a:gd name="connsiteX58" fmla="*/ 3072384 w 5334412"/>
              <a:gd name="connsiteY58" fmla="*/ 75403 h 2242531"/>
              <a:gd name="connsiteX59" fmla="*/ 3145536 w 5334412"/>
              <a:gd name="connsiteY59" fmla="*/ 84547 h 2242531"/>
              <a:gd name="connsiteX60" fmla="*/ 3282696 w 5334412"/>
              <a:gd name="connsiteY60" fmla="*/ 130267 h 2242531"/>
              <a:gd name="connsiteX61" fmla="*/ 3337560 w 5334412"/>
              <a:gd name="connsiteY61" fmla="*/ 148555 h 2242531"/>
              <a:gd name="connsiteX62" fmla="*/ 3364992 w 5334412"/>
              <a:gd name="connsiteY62" fmla="*/ 157699 h 2242531"/>
              <a:gd name="connsiteX63" fmla="*/ 3401568 w 5334412"/>
              <a:gd name="connsiteY63" fmla="*/ 166843 h 2242531"/>
              <a:gd name="connsiteX64" fmla="*/ 3456432 w 5334412"/>
              <a:gd name="connsiteY64" fmla="*/ 185131 h 2242531"/>
              <a:gd name="connsiteX65" fmla="*/ 3493008 w 5334412"/>
              <a:gd name="connsiteY65" fmla="*/ 194275 h 2242531"/>
              <a:gd name="connsiteX66" fmla="*/ 3520440 w 5334412"/>
              <a:gd name="connsiteY66" fmla="*/ 203419 h 2242531"/>
              <a:gd name="connsiteX67" fmla="*/ 3593592 w 5334412"/>
              <a:gd name="connsiteY67" fmla="*/ 221707 h 2242531"/>
              <a:gd name="connsiteX68" fmla="*/ 3630168 w 5334412"/>
              <a:gd name="connsiteY68" fmla="*/ 230851 h 2242531"/>
              <a:gd name="connsiteX69" fmla="*/ 3666744 w 5334412"/>
              <a:gd name="connsiteY69" fmla="*/ 239995 h 2242531"/>
              <a:gd name="connsiteX70" fmla="*/ 3749040 w 5334412"/>
              <a:gd name="connsiteY70" fmla="*/ 267427 h 2242531"/>
              <a:gd name="connsiteX71" fmla="*/ 3776472 w 5334412"/>
              <a:gd name="connsiteY71" fmla="*/ 276571 h 2242531"/>
              <a:gd name="connsiteX72" fmla="*/ 3803904 w 5334412"/>
              <a:gd name="connsiteY72" fmla="*/ 294859 h 2242531"/>
              <a:gd name="connsiteX73" fmla="*/ 3849624 w 5334412"/>
              <a:gd name="connsiteY73" fmla="*/ 304003 h 2242531"/>
              <a:gd name="connsiteX74" fmla="*/ 3931920 w 5334412"/>
              <a:gd name="connsiteY74" fmla="*/ 331435 h 2242531"/>
              <a:gd name="connsiteX75" fmla="*/ 3959352 w 5334412"/>
              <a:gd name="connsiteY75" fmla="*/ 340579 h 2242531"/>
              <a:gd name="connsiteX76" fmla="*/ 4014216 w 5334412"/>
              <a:gd name="connsiteY76" fmla="*/ 377155 h 2242531"/>
              <a:gd name="connsiteX77" fmla="*/ 4041648 w 5334412"/>
              <a:gd name="connsiteY77" fmla="*/ 395443 h 2242531"/>
              <a:gd name="connsiteX78" fmla="*/ 4096512 w 5334412"/>
              <a:gd name="connsiteY78" fmla="*/ 413731 h 2242531"/>
              <a:gd name="connsiteX79" fmla="*/ 4123944 w 5334412"/>
              <a:gd name="connsiteY79" fmla="*/ 422875 h 2242531"/>
              <a:gd name="connsiteX80" fmla="*/ 4151376 w 5334412"/>
              <a:gd name="connsiteY80" fmla="*/ 432019 h 2242531"/>
              <a:gd name="connsiteX81" fmla="*/ 4206240 w 5334412"/>
              <a:gd name="connsiteY81" fmla="*/ 459451 h 2242531"/>
              <a:gd name="connsiteX82" fmla="*/ 4233672 w 5334412"/>
              <a:gd name="connsiteY82" fmla="*/ 477739 h 2242531"/>
              <a:gd name="connsiteX83" fmla="*/ 4288536 w 5334412"/>
              <a:gd name="connsiteY83" fmla="*/ 496027 h 2242531"/>
              <a:gd name="connsiteX84" fmla="*/ 4370832 w 5334412"/>
              <a:gd name="connsiteY84" fmla="*/ 532603 h 2242531"/>
              <a:gd name="connsiteX85" fmla="*/ 4398264 w 5334412"/>
              <a:gd name="connsiteY85" fmla="*/ 541747 h 2242531"/>
              <a:gd name="connsiteX86" fmla="*/ 4425696 w 5334412"/>
              <a:gd name="connsiteY86" fmla="*/ 550891 h 2242531"/>
              <a:gd name="connsiteX87" fmla="*/ 4480560 w 5334412"/>
              <a:gd name="connsiteY87" fmla="*/ 578323 h 2242531"/>
              <a:gd name="connsiteX88" fmla="*/ 4526280 w 5334412"/>
              <a:gd name="connsiteY88" fmla="*/ 496027 h 2242531"/>
              <a:gd name="connsiteX89" fmla="*/ 4581144 w 5334412"/>
              <a:gd name="connsiteY89" fmla="*/ 459451 h 2242531"/>
              <a:gd name="connsiteX90" fmla="*/ 4590288 w 5334412"/>
              <a:gd name="connsiteY90" fmla="*/ 432019 h 2242531"/>
              <a:gd name="connsiteX91" fmla="*/ 4672584 w 5334412"/>
              <a:gd name="connsiteY91" fmla="*/ 395443 h 2242531"/>
              <a:gd name="connsiteX92" fmla="*/ 4800600 w 5334412"/>
              <a:gd name="connsiteY92" fmla="*/ 413731 h 2242531"/>
              <a:gd name="connsiteX93" fmla="*/ 4828032 w 5334412"/>
              <a:gd name="connsiteY93" fmla="*/ 468595 h 2242531"/>
              <a:gd name="connsiteX94" fmla="*/ 4864608 w 5334412"/>
              <a:gd name="connsiteY94" fmla="*/ 523459 h 2242531"/>
              <a:gd name="connsiteX95" fmla="*/ 4882896 w 5334412"/>
              <a:gd name="connsiteY95" fmla="*/ 550891 h 2242531"/>
              <a:gd name="connsiteX96" fmla="*/ 4910328 w 5334412"/>
              <a:gd name="connsiteY96" fmla="*/ 569179 h 2242531"/>
              <a:gd name="connsiteX97" fmla="*/ 4946904 w 5334412"/>
              <a:gd name="connsiteY97" fmla="*/ 624043 h 2242531"/>
              <a:gd name="connsiteX98" fmla="*/ 4956048 w 5334412"/>
              <a:gd name="connsiteY98" fmla="*/ 651475 h 2242531"/>
              <a:gd name="connsiteX99" fmla="*/ 4974336 w 5334412"/>
              <a:gd name="connsiteY99" fmla="*/ 678907 h 2242531"/>
              <a:gd name="connsiteX100" fmla="*/ 5001768 w 5334412"/>
              <a:gd name="connsiteY100" fmla="*/ 770347 h 2242531"/>
              <a:gd name="connsiteX101" fmla="*/ 5010912 w 5334412"/>
              <a:gd name="connsiteY101" fmla="*/ 797779 h 2242531"/>
              <a:gd name="connsiteX102" fmla="*/ 5020056 w 5334412"/>
              <a:gd name="connsiteY102" fmla="*/ 825211 h 2242531"/>
              <a:gd name="connsiteX103" fmla="*/ 5029200 w 5334412"/>
              <a:gd name="connsiteY103" fmla="*/ 861787 h 2242531"/>
              <a:gd name="connsiteX104" fmla="*/ 5038344 w 5334412"/>
              <a:gd name="connsiteY104" fmla="*/ 889219 h 2242531"/>
              <a:gd name="connsiteX105" fmla="*/ 5047488 w 5334412"/>
              <a:gd name="connsiteY105" fmla="*/ 944083 h 2242531"/>
              <a:gd name="connsiteX106" fmla="*/ 5074920 w 5334412"/>
              <a:gd name="connsiteY106" fmla="*/ 1026379 h 2242531"/>
              <a:gd name="connsiteX107" fmla="*/ 5120640 w 5334412"/>
              <a:gd name="connsiteY107" fmla="*/ 1181827 h 2242531"/>
              <a:gd name="connsiteX108" fmla="*/ 5138928 w 5334412"/>
              <a:gd name="connsiteY108" fmla="*/ 1245835 h 2242531"/>
              <a:gd name="connsiteX109" fmla="*/ 5157216 w 5334412"/>
              <a:gd name="connsiteY109" fmla="*/ 1291555 h 2242531"/>
              <a:gd name="connsiteX110" fmla="*/ 5184648 w 5334412"/>
              <a:gd name="connsiteY110" fmla="*/ 1419571 h 2242531"/>
              <a:gd name="connsiteX111" fmla="*/ 5193792 w 5334412"/>
              <a:gd name="connsiteY111" fmla="*/ 1447003 h 2242531"/>
              <a:gd name="connsiteX112" fmla="*/ 5202936 w 5334412"/>
              <a:gd name="connsiteY112" fmla="*/ 1501867 h 2242531"/>
              <a:gd name="connsiteX113" fmla="*/ 5230368 w 5334412"/>
              <a:gd name="connsiteY113" fmla="*/ 1584163 h 2242531"/>
              <a:gd name="connsiteX114" fmla="*/ 5248656 w 5334412"/>
              <a:gd name="connsiteY114" fmla="*/ 1666459 h 2242531"/>
              <a:gd name="connsiteX115" fmla="*/ 5276088 w 5334412"/>
              <a:gd name="connsiteY115" fmla="*/ 1739611 h 2242531"/>
              <a:gd name="connsiteX116" fmla="*/ 5294376 w 5334412"/>
              <a:gd name="connsiteY116" fmla="*/ 1812763 h 2242531"/>
              <a:gd name="connsiteX117" fmla="*/ 5303520 w 5334412"/>
              <a:gd name="connsiteY117" fmla="*/ 1840195 h 2242531"/>
              <a:gd name="connsiteX118" fmla="*/ 5321808 w 5334412"/>
              <a:gd name="connsiteY118" fmla="*/ 1867627 h 2242531"/>
              <a:gd name="connsiteX119" fmla="*/ 5321808 w 5334412"/>
              <a:gd name="connsiteY119" fmla="*/ 2050507 h 2242531"/>
              <a:gd name="connsiteX120" fmla="*/ 5294376 w 5334412"/>
              <a:gd name="connsiteY120" fmla="*/ 2059651 h 2242531"/>
              <a:gd name="connsiteX121" fmla="*/ 5266944 w 5334412"/>
              <a:gd name="connsiteY121" fmla="*/ 2077939 h 2242531"/>
              <a:gd name="connsiteX122" fmla="*/ 5212080 w 5334412"/>
              <a:gd name="connsiteY122" fmla="*/ 2096227 h 2242531"/>
              <a:gd name="connsiteX123" fmla="*/ 5184648 w 5334412"/>
              <a:gd name="connsiteY123" fmla="*/ 2105371 h 2242531"/>
              <a:gd name="connsiteX124" fmla="*/ 4855464 w 5334412"/>
              <a:gd name="connsiteY124" fmla="*/ 2123659 h 2242531"/>
              <a:gd name="connsiteX125" fmla="*/ 4745736 w 5334412"/>
              <a:gd name="connsiteY125" fmla="*/ 2141947 h 2242531"/>
              <a:gd name="connsiteX126" fmla="*/ 4636008 w 5334412"/>
              <a:gd name="connsiteY126" fmla="*/ 2151091 h 2242531"/>
              <a:gd name="connsiteX127" fmla="*/ 4526280 w 5334412"/>
              <a:gd name="connsiteY127" fmla="*/ 2169379 h 2242531"/>
              <a:gd name="connsiteX128" fmla="*/ 4489704 w 5334412"/>
              <a:gd name="connsiteY128" fmla="*/ 2178523 h 2242531"/>
              <a:gd name="connsiteX129" fmla="*/ 4251960 w 5334412"/>
              <a:gd name="connsiteY129" fmla="*/ 2187667 h 2242531"/>
              <a:gd name="connsiteX130" fmla="*/ 4069080 w 5334412"/>
              <a:gd name="connsiteY130" fmla="*/ 2205955 h 2242531"/>
              <a:gd name="connsiteX131" fmla="*/ 3913632 w 5334412"/>
              <a:gd name="connsiteY131" fmla="*/ 2224243 h 2242531"/>
              <a:gd name="connsiteX132" fmla="*/ 3831336 w 5334412"/>
              <a:gd name="connsiteY132" fmla="*/ 2233387 h 2242531"/>
              <a:gd name="connsiteX133" fmla="*/ 3584448 w 5334412"/>
              <a:gd name="connsiteY133" fmla="*/ 2242531 h 2242531"/>
              <a:gd name="connsiteX134" fmla="*/ 2002536 w 5334412"/>
              <a:gd name="connsiteY134" fmla="*/ 2233387 h 2242531"/>
              <a:gd name="connsiteX135" fmla="*/ 1837944 w 5334412"/>
              <a:gd name="connsiteY135" fmla="*/ 2224243 h 2242531"/>
              <a:gd name="connsiteX136" fmla="*/ 1636776 w 5334412"/>
              <a:gd name="connsiteY136" fmla="*/ 2215099 h 2242531"/>
              <a:gd name="connsiteX137" fmla="*/ 1508760 w 5334412"/>
              <a:gd name="connsiteY137" fmla="*/ 2205955 h 2242531"/>
              <a:gd name="connsiteX138" fmla="*/ 1152144 w 5334412"/>
              <a:gd name="connsiteY138" fmla="*/ 2187667 h 2242531"/>
              <a:gd name="connsiteX139" fmla="*/ 1106424 w 5334412"/>
              <a:gd name="connsiteY139" fmla="*/ 2178523 h 2242531"/>
              <a:gd name="connsiteX140" fmla="*/ 996696 w 5334412"/>
              <a:gd name="connsiteY140" fmla="*/ 2169379 h 2242531"/>
              <a:gd name="connsiteX141" fmla="*/ 923544 w 5334412"/>
              <a:gd name="connsiteY141" fmla="*/ 2151091 h 2242531"/>
              <a:gd name="connsiteX142" fmla="*/ 841248 w 5334412"/>
              <a:gd name="connsiteY142" fmla="*/ 2141947 h 2242531"/>
              <a:gd name="connsiteX143" fmla="*/ 813816 w 5334412"/>
              <a:gd name="connsiteY143" fmla="*/ 2132803 h 2242531"/>
              <a:gd name="connsiteX144" fmla="*/ 649224 w 5334412"/>
              <a:gd name="connsiteY144" fmla="*/ 2114515 h 2242531"/>
              <a:gd name="connsiteX145" fmla="*/ 612648 w 5334412"/>
              <a:gd name="connsiteY145" fmla="*/ 2105371 h 2242531"/>
              <a:gd name="connsiteX146" fmla="*/ 566928 w 5334412"/>
              <a:gd name="connsiteY146" fmla="*/ 2096227 h 2242531"/>
              <a:gd name="connsiteX147" fmla="*/ 512064 w 5334412"/>
              <a:gd name="connsiteY147" fmla="*/ 2087083 h 2242531"/>
              <a:gd name="connsiteX148" fmla="*/ 448056 w 5334412"/>
              <a:gd name="connsiteY148" fmla="*/ 2077939 h 2242531"/>
              <a:gd name="connsiteX149" fmla="*/ 411480 w 5334412"/>
              <a:gd name="connsiteY149" fmla="*/ 2068795 h 2242531"/>
              <a:gd name="connsiteX150" fmla="*/ 283464 w 5334412"/>
              <a:gd name="connsiteY150" fmla="*/ 2059651 h 2242531"/>
              <a:gd name="connsiteX151" fmla="*/ 173736 w 5334412"/>
              <a:gd name="connsiteY151" fmla="*/ 2041363 h 2242531"/>
              <a:gd name="connsiteX152" fmla="*/ 137160 w 5334412"/>
              <a:gd name="connsiteY152" fmla="*/ 2032219 h 2242531"/>
              <a:gd name="connsiteX153" fmla="*/ 109728 w 5334412"/>
              <a:gd name="connsiteY153" fmla="*/ 2013931 h 2242531"/>
              <a:gd name="connsiteX154" fmla="*/ 82296 w 5334412"/>
              <a:gd name="connsiteY154" fmla="*/ 2004787 h 2242531"/>
              <a:gd name="connsiteX155" fmla="*/ 64008 w 5334412"/>
              <a:gd name="connsiteY155" fmla="*/ 1977355 h 224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334412" h="2242531">
                <a:moveTo>
                  <a:pt x="64008" y="1977355"/>
                </a:moveTo>
                <a:lnTo>
                  <a:pt x="64008" y="1977355"/>
                </a:lnTo>
                <a:cubicBezTo>
                  <a:pt x="60960" y="1904203"/>
                  <a:pt x="60080" y="1830928"/>
                  <a:pt x="54864" y="1757899"/>
                </a:cubicBezTo>
                <a:cubicBezTo>
                  <a:pt x="53969" y="1745364"/>
                  <a:pt x="48446" y="1733591"/>
                  <a:pt x="45720" y="1721323"/>
                </a:cubicBezTo>
                <a:cubicBezTo>
                  <a:pt x="42349" y="1706151"/>
                  <a:pt x="40345" y="1690681"/>
                  <a:pt x="36576" y="1675603"/>
                </a:cubicBezTo>
                <a:cubicBezTo>
                  <a:pt x="34238" y="1666252"/>
                  <a:pt x="30080" y="1657439"/>
                  <a:pt x="27432" y="1648171"/>
                </a:cubicBezTo>
                <a:cubicBezTo>
                  <a:pt x="23980" y="1636087"/>
                  <a:pt x="21899" y="1623632"/>
                  <a:pt x="18288" y="1611595"/>
                </a:cubicBezTo>
                <a:cubicBezTo>
                  <a:pt x="12749" y="1593131"/>
                  <a:pt x="0" y="1556731"/>
                  <a:pt x="0" y="1556731"/>
                </a:cubicBezTo>
                <a:cubicBezTo>
                  <a:pt x="3048" y="1392139"/>
                  <a:pt x="4002" y="1227495"/>
                  <a:pt x="9144" y="1062955"/>
                </a:cubicBezTo>
                <a:cubicBezTo>
                  <a:pt x="10064" y="1033519"/>
                  <a:pt x="19346" y="953036"/>
                  <a:pt x="27432" y="916651"/>
                </a:cubicBezTo>
                <a:cubicBezTo>
                  <a:pt x="29523" y="907242"/>
                  <a:pt x="33928" y="898487"/>
                  <a:pt x="36576" y="889219"/>
                </a:cubicBezTo>
                <a:cubicBezTo>
                  <a:pt x="40028" y="877135"/>
                  <a:pt x="42268" y="864727"/>
                  <a:pt x="45720" y="852643"/>
                </a:cubicBezTo>
                <a:cubicBezTo>
                  <a:pt x="48368" y="843375"/>
                  <a:pt x="52216" y="834479"/>
                  <a:pt x="54864" y="825211"/>
                </a:cubicBezTo>
                <a:cubicBezTo>
                  <a:pt x="58316" y="813127"/>
                  <a:pt x="60556" y="800719"/>
                  <a:pt x="64008" y="788635"/>
                </a:cubicBezTo>
                <a:cubicBezTo>
                  <a:pt x="66656" y="779367"/>
                  <a:pt x="71061" y="770612"/>
                  <a:pt x="73152" y="761203"/>
                </a:cubicBezTo>
                <a:cubicBezTo>
                  <a:pt x="77174" y="743104"/>
                  <a:pt x="79477" y="724664"/>
                  <a:pt x="82296" y="706339"/>
                </a:cubicBezTo>
                <a:cubicBezTo>
                  <a:pt x="85573" y="685037"/>
                  <a:pt x="86594" y="663332"/>
                  <a:pt x="91440" y="642331"/>
                </a:cubicBezTo>
                <a:cubicBezTo>
                  <a:pt x="95775" y="623547"/>
                  <a:pt x="93688" y="598160"/>
                  <a:pt x="109728" y="587467"/>
                </a:cubicBezTo>
                <a:lnTo>
                  <a:pt x="192024" y="532603"/>
                </a:lnTo>
                <a:cubicBezTo>
                  <a:pt x="201168" y="526507"/>
                  <a:pt x="209030" y="517790"/>
                  <a:pt x="219456" y="514315"/>
                </a:cubicBezTo>
                <a:lnTo>
                  <a:pt x="274320" y="496027"/>
                </a:lnTo>
                <a:cubicBezTo>
                  <a:pt x="283464" y="492979"/>
                  <a:pt x="293732" y="492230"/>
                  <a:pt x="301752" y="486883"/>
                </a:cubicBezTo>
                <a:cubicBezTo>
                  <a:pt x="310896" y="480787"/>
                  <a:pt x="319354" y="473510"/>
                  <a:pt x="329184" y="468595"/>
                </a:cubicBezTo>
                <a:cubicBezTo>
                  <a:pt x="344549" y="460912"/>
                  <a:pt x="378543" y="454702"/>
                  <a:pt x="393192" y="450307"/>
                </a:cubicBezTo>
                <a:cubicBezTo>
                  <a:pt x="411656" y="444768"/>
                  <a:pt x="429768" y="438115"/>
                  <a:pt x="448056" y="432019"/>
                </a:cubicBezTo>
                <a:lnTo>
                  <a:pt x="502920" y="413731"/>
                </a:lnTo>
                <a:lnTo>
                  <a:pt x="530352" y="404587"/>
                </a:lnTo>
                <a:cubicBezTo>
                  <a:pt x="539496" y="401539"/>
                  <a:pt x="549764" y="400790"/>
                  <a:pt x="557784" y="395443"/>
                </a:cubicBezTo>
                <a:cubicBezTo>
                  <a:pt x="566928" y="389347"/>
                  <a:pt x="575173" y="381618"/>
                  <a:pt x="585216" y="377155"/>
                </a:cubicBezTo>
                <a:lnTo>
                  <a:pt x="667512" y="349723"/>
                </a:lnTo>
                <a:cubicBezTo>
                  <a:pt x="676656" y="346675"/>
                  <a:pt x="686924" y="345926"/>
                  <a:pt x="694944" y="340579"/>
                </a:cubicBezTo>
                <a:cubicBezTo>
                  <a:pt x="704088" y="334483"/>
                  <a:pt x="712333" y="326754"/>
                  <a:pt x="722376" y="322291"/>
                </a:cubicBezTo>
                <a:cubicBezTo>
                  <a:pt x="739992" y="314462"/>
                  <a:pt x="761200" y="314696"/>
                  <a:pt x="777240" y="304003"/>
                </a:cubicBezTo>
                <a:cubicBezTo>
                  <a:pt x="855856" y="251592"/>
                  <a:pt x="756388" y="314429"/>
                  <a:pt x="832104" y="276571"/>
                </a:cubicBezTo>
                <a:cubicBezTo>
                  <a:pt x="841934" y="271656"/>
                  <a:pt x="849493" y="262746"/>
                  <a:pt x="859536" y="258283"/>
                </a:cubicBezTo>
                <a:cubicBezTo>
                  <a:pt x="877152" y="250454"/>
                  <a:pt x="896112" y="246091"/>
                  <a:pt x="914400" y="239995"/>
                </a:cubicBezTo>
                <a:lnTo>
                  <a:pt x="1051560" y="194275"/>
                </a:lnTo>
                <a:lnTo>
                  <a:pt x="1106424" y="175987"/>
                </a:lnTo>
                <a:cubicBezTo>
                  <a:pt x="1115568" y="172939"/>
                  <a:pt x="1124505" y="169181"/>
                  <a:pt x="1133856" y="166843"/>
                </a:cubicBezTo>
                <a:cubicBezTo>
                  <a:pt x="1158240" y="160747"/>
                  <a:pt x="1183163" y="156503"/>
                  <a:pt x="1207008" y="148555"/>
                </a:cubicBezTo>
                <a:lnTo>
                  <a:pt x="1289304" y="121123"/>
                </a:lnTo>
                <a:lnTo>
                  <a:pt x="1316736" y="111979"/>
                </a:lnTo>
                <a:cubicBezTo>
                  <a:pt x="1325880" y="108931"/>
                  <a:pt x="1334817" y="105173"/>
                  <a:pt x="1344168" y="102835"/>
                </a:cubicBezTo>
                <a:cubicBezTo>
                  <a:pt x="1356360" y="99787"/>
                  <a:pt x="1368660" y="97143"/>
                  <a:pt x="1380744" y="93691"/>
                </a:cubicBezTo>
                <a:cubicBezTo>
                  <a:pt x="1390012" y="91043"/>
                  <a:pt x="1398908" y="87195"/>
                  <a:pt x="1408176" y="84547"/>
                </a:cubicBezTo>
                <a:cubicBezTo>
                  <a:pt x="1420260" y="81095"/>
                  <a:pt x="1432668" y="78855"/>
                  <a:pt x="1444752" y="75403"/>
                </a:cubicBezTo>
                <a:cubicBezTo>
                  <a:pt x="1454020" y="72755"/>
                  <a:pt x="1462733" y="68149"/>
                  <a:pt x="1472184" y="66259"/>
                </a:cubicBezTo>
                <a:cubicBezTo>
                  <a:pt x="1534135" y="53869"/>
                  <a:pt x="1602841" y="53085"/>
                  <a:pt x="1664208" y="47971"/>
                </a:cubicBezTo>
                <a:cubicBezTo>
                  <a:pt x="1694734" y="45427"/>
                  <a:pt x="1725226" y="42406"/>
                  <a:pt x="1755648" y="38827"/>
                </a:cubicBezTo>
                <a:cubicBezTo>
                  <a:pt x="1777053" y="36309"/>
                  <a:pt x="1798200" y="31726"/>
                  <a:pt x="1819656" y="29683"/>
                </a:cubicBezTo>
                <a:cubicBezTo>
                  <a:pt x="1862244" y="25627"/>
                  <a:pt x="1904928" y="22320"/>
                  <a:pt x="1947672" y="20539"/>
                </a:cubicBezTo>
                <a:cubicBezTo>
                  <a:pt x="2051259" y="16223"/>
                  <a:pt x="2154936" y="14443"/>
                  <a:pt x="2258568" y="11395"/>
                </a:cubicBezTo>
                <a:cubicBezTo>
                  <a:pt x="2429942" y="-846"/>
                  <a:pt x="2446267" y="-6491"/>
                  <a:pt x="2660904" y="11395"/>
                </a:cubicBezTo>
                <a:cubicBezTo>
                  <a:pt x="2680115" y="12996"/>
                  <a:pt x="2697480" y="23587"/>
                  <a:pt x="2715768" y="29683"/>
                </a:cubicBezTo>
                <a:lnTo>
                  <a:pt x="2743200" y="38827"/>
                </a:lnTo>
                <a:cubicBezTo>
                  <a:pt x="2752344" y="41875"/>
                  <a:pt x="2761012" y="47370"/>
                  <a:pt x="2770632" y="47971"/>
                </a:cubicBezTo>
                <a:lnTo>
                  <a:pt x="2916936" y="57115"/>
                </a:lnTo>
                <a:cubicBezTo>
                  <a:pt x="2938272" y="60163"/>
                  <a:pt x="2959539" y="63741"/>
                  <a:pt x="2980944" y="66259"/>
                </a:cubicBezTo>
                <a:cubicBezTo>
                  <a:pt x="3011366" y="69838"/>
                  <a:pt x="3041939" y="72020"/>
                  <a:pt x="3072384" y="75403"/>
                </a:cubicBezTo>
                <a:cubicBezTo>
                  <a:pt x="3096807" y="78117"/>
                  <a:pt x="3121152" y="81499"/>
                  <a:pt x="3145536" y="84547"/>
                </a:cubicBezTo>
                <a:lnTo>
                  <a:pt x="3282696" y="130267"/>
                </a:lnTo>
                <a:lnTo>
                  <a:pt x="3337560" y="148555"/>
                </a:lnTo>
                <a:cubicBezTo>
                  <a:pt x="3346704" y="151603"/>
                  <a:pt x="3355641" y="155361"/>
                  <a:pt x="3364992" y="157699"/>
                </a:cubicBezTo>
                <a:cubicBezTo>
                  <a:pt x="3377184" y="160747"/>
                  <a:pt x="3389531" y="163232"/>
                  <a:pt x="3401568" y="166843"/>
                </a:cubicBezTo>
                <a:cubicBezTo>
                  <a:pt x="3420032" y="172382"/>
                  <a:pt x="3437730" y="180456"/>
                  <a:pt x="3456432" y="185131"/>
                </a:cubicBezTo>
                <a:cubicBezTo>
                  <a:pt x="3468624" y="188179"/>
                  <a:pt x="3480924" y="190823"/>
                  <a:pt x="3493008" y="194275"/>
                </a:cubicBezTo>
                <a:cubicBezTo>
                  <a:pt x="3502276" y="196923"/>
                  <a:pt x="3511141" y="200883"/>
                  <a:pt x="3520440" y="203419"/>
                </a:cubicBezTo>
                <a:cubicBezTo>
                  <a:pt x="3544689" y="210032"/>
                  <a:pt x="3569208" y="215611"/>
                  <a:pt x="3593592" y="221707"/>
                </a:cubicBezTo>
                <a:lnTo>
                  <a:pt x="3630168" y="230851"/>
                </a:lnTo>
                <a:cubicBezTo>
                  <a:pt x="3642360" y="233899"/>
                  <a:pt x="3654822" y="236021"/>
                  <a:pt x="3666744" y="239995"/>
                </a:cubicBezTo>
                <a:lnTo>
                  <a:pt x="3749040" y="267427"/>
                </a:lnTo>
                <a:cubicBezTo>
                  <a:pt x="3758184" y="270475"/>
                  <a:pt x="3768452" y="271224"/>
                  <a:pt x="3776472" y="276571"/>
                </a:cubicBezTo>
                <a:cubicBezTo>
                  <a:pt x="3785616" y="282667"/>
                  <a:pt x="3793614" y="291000"/>
                  <a:pt x="3803904" y="294859"/>
                </a:cubicBezTo>
                <a:cubicBezTo>
                  <a:pt x="3818456" y="300316"/>
                  <a:pt x="3834630" y="299914"/>
                  <a:pt x="3849624" y="304003"/>
                </a:cubicBezTo>
                <a:lnTo>
                  <a:pt x="3931920" y="331435"/>
                </a:lnTo>
                <a:lnTo>
                  <a:pt x="3959352" y="340579"/>
                </a:lnTo>
                <a:cubicBezTo>
                  <a:pt x="4011354" y="392581"/>
                  <a:pt x="3961283" y="350688"/>
                  <a:pt x="4014216" y="377155"/>
                </a:cubicBezTo>
                <a:cubicBezTo>
                  <a:pt x="4024046" y="382070"/>
                  <a:pt x="4031605" y="390980"/>
                  <a:pt x="4041648" y="395443"/>
                </a:cubicBezTo>
                <a:cubicBezTo>
                  <a:pt x="4059264" y="403272"/>
                  <a:pt x="4078224" y="407635"/>
                  <a:pt x="4096512" y="413731"/>
                </a:cubicBezTo>
                <a:lnTo>
                  <a:pt x="4123944" y="422875"/>
                </a:lnTo>
                <a:cubicBezTo>
                  <a:pt x="4133088" y="425923"/>
                  <a:pt x="4143356" y="426672"/>
                  <a:pt x="4151376" y="432019"/>
                </a:cubicBezTo>
                <a:cubicBezTo>
                  <a:pt x="4229992" y="484430"/>
                  <a:pt x="4130524" y="421593"/>
                  <a:pt x="4206240" y="459451"/>
                </a:cubicBezTo>
                <a:cubicBezTo>
                  <a:pt x="4216070" y="464366"/>
                  <a:pt x="4223629" y="473276"/>
                  <a:pt x="4233672" y="477739"/>
                </a:cubicBezTo>
                <a:cubicBezTo>
                  <a:pt x="4251288" y="485568"/>
                  <a:pt x="4272496" y="485334"/>
                  <a:pt x="4288536" y="496027"/>
                </a:cubicBezTo>
                <a:cubicBezTo>
                  <a:pt x="4332008" y="525008"/>
                  <a:pt x="4305542" y="510840"/>
                  <a:pt x="4370832" y="532603"/>
                </a:cubicBezTo>
                <a:lnTo>
                  <a:pt x="4398264" y="541747"/>
                </a:lnTo>
                <a:cubicBezTo>
                  <a:pt x="4407408" y="544795"/>
                  <a:pt x="4417676" y="545544"/>
                  <a:pt x="4425696" y="550891"/>
                </a:cubicBezTo>
                <a:cubicBezTo>
                  <a:pt x="4461148" y="574526"/>
                  <a:pt x="4442702" y="565704"/>
                  <a:pt x="4480560" y="578323"/>
                </a:cubicBezTo>
                <a:cubicBezTo>
                  <a:pt x="4490089" y="549737"/>
                  <a:pt x="4499330" y="513994"/>
                  <a:pt x="4526280" y="496027"/>
                </a:cubicBezTo>
                <a:lnTo>
                  <a:pt x="4581144" y="459451"/>
                </a:lnTo>
                <a:lnTo>
                  <a:pt x="4590288" y="432019"/>
                </a:lnTo>
                <a:cubicBezTo>
                  <a:pt x="4617720" y="419827"/>
                  <a:pt x="4642678" y="398044"/>
                  <a:pt x="4672584" y="395443"/>
                </a:cubicBezTo>
                <a:cubicBezTo>
                  <a:pt x="4715527" y="391709"/>
                  <a:pt x="4759457" y="400874"/>
                  <a:pt x="4800600" y="413731"/>
                </a:cubicBezTo>
                <a:cubicBezTo>
                  <a:pt x="4816974" y="418848"/>
                  <a:pt x="4821781" y="457343"/>
                  <a:pt x="4828032" y="468595"/>
                </a:cubicBezTo>
                <a:cubicBezTo>
                  <a:pt x="4838706" y="487808"/>
                  <a:pt x="4852416" y="505171"/>
                  <a:pt x="4864608" y="523459"/>
                </a:cubicBezTo>
                <a:cubicBezTo>
                  <a:pt x="4870704" y="532603"/>
                  <a:pt x="4873752" y="544795"/>
                  <a:pt x="4882896" y="550891"/>
                </a:cubicBezTo>
                <a:lnTo>
                  <a:pt x="4910328" y="569179"/>
                </a:lnTo>
                <a:cubicBezTo>
                  <a:pt x="4932070" y="634406"/>
                  <a:pt x="4901241" y="555548"/>
                  <a:pt x="4946904" y="624043"/>
                </a:cubicBezTo>
                <a:cubicBezTo>
                  <a:pt x="4952251" y="632063"/>
                  <a:pt x="4951737" y="642854"/>
                  <a:pt x="4956048" y="651475"/>
                </a:cubicBezTo>
                <a:cubicBezTo>
                  <a:pt x="4960963" y="661305"/>
                  <a:pt x="4968240" y="669763"/>
                  <a:pt x="4974336" y="678907"/>
                </a:cubicBezTo>
                <a:cubicBezTo>
                  <a:pt x="4988155" y="734185"/>
                  <a:pt x="4979506" y="703561"/>
                  <a:pt x="5001768" y="770347"/>
                </a:cubicBezTo>
                <a:lnTo>
                  <a:pt x="5010912" y="797779"/>
                </a:lnTo>
                <a:cubicBezTo>
                  <a:pt x="5013960" y="806923"/>
                  <a:pt x="5017718" y="815860"/>
                  <a:pt x="5020056" y="825211"/>
                </a:cubicBezTo>
                <a:cubicBezTo>
                  <a:pt x="5023104" y="837403"/>
                  <a:pt x="5025748" y="849703"/>
                  <a:pt x="5029200" y="861787"/>
                </a:cubicBezTo>
                <a:cubicBezTo>
                  <a:pt x="5031848" y="871055"/>
                  <a:pt x="5036253" y="879810"/>
                  <a:pt x="5038344" y="889219"/>
                </a:cubicBezTo>
                <a:cubicBezTo>
                  <a:pt x="5042366" y="907318"/>
                  <a:pt x="5042711" y="926169"/>
                  <a:pt x="5047488" y="944083"/>
                </a:cubicBezTo>
                <a:cubicBezTo>
                  <a:pt x="5054939" y="972023"/>
                  <a:pt x="5068647" y="998152"/>
                  <a:pt x="5074920" y="1026379"/>
                </a:cubicBezTo>
                <a:cubicBezTo>
                  <a:pt x="5100774" y="1142722"/>
                  <a:pt x="5081565" y="1074370"/>
                  <a:pt x="5120640" y="1181827"/>
                </a:cubicBezTo>
                <a:cubicBezTo>
                  <a:pt x="5155864" y="1278694"/>
                  <a:pt x="5098623" y="1124921"/>
                  <a:pt x="5138928" y="1245835"/>
                </a:cubicBezTo>
                <a:cubicBezTo>
                  <a:pt x="5144119" y="1261407"/>
                  <a:pt x="5151120" y="1276315"/>
                  <a:pt x="5157216" y="1291555"/>
                </a:cubicBezTo>
                <a:cubicBezTo>
                  <a:pt x="5168091" y="1356806"/>
                  <a:pt x="5165118" y="1347962"/>
                  <a:pt x="5184648" y="1419571"/>
                </a:cubicBezTo>
                <a:cubicBezTo>
                  <a:pt x="5187184" y="1428870"/>
                  <a:pt x="5191701" y="1437594"/>
                  <a:pt x="5193792" y="1447003"/>
                </a:cubicBezTo>
                <a:cubicBezTo>
                  <a:pt x="5197814" y="1465102"/>
                  <a:pt x="5198159" y="1483953"/>
                  <a:pt x="5202936" y="1501867"/>
                </a:cubicBezTo>
                <a:cubicBezTo>
                  <a:pt x="5210387" y="1529807"/>
                  <a:pt x="5224697" y="1555809"/>
                  <a:pt x="5230368" y="1584163"/>
                </a:cubicBezTo>
                <a:cubicBezTo>
                  <a:pt x="5236653" y="1615590"/>
                  <a:pt x="5240047" y="1636328"/>
                  <a:pt x="5248656" y="1666459"/>
                </a:cubicBezTo>
                <a:cubicBezTo>
                  <a:pt x="5272845" y="1751120"/>
                  <a:pt x="5237439" y="1614002"/>
                  <a:pt x="5276088" y="1739611"/>
                </a:cubicBezTo>
                <a:cubicBezTo>
                  <a:pt x="5283480" y="1763634"/>
                  <a:pt x="5286428" y="1788918"/>
                  <a:pt x="5294376" y="1812763"/>
                </a:cubicBezTo>
                <a:cubicBezTo>
                  <a:pt x="5297424" y="1821907"/>
                  <a:pt x="5299209" y="1831574"/>
                  <a:pt x="5303520" y="1840195"/>
                </a:cubicBezTo>
                <a:cubicBezTo>
                  <a:pt x="5308435" y="1850025"/>
                  <a:pt x="5315712" y="1858483"/>
                  <a:pt x="5321808" y="1867627"/>
                </a:cubicBezTo>
                <a:cubicBezTo>
                  <a:pt x="5333217" y="1936082"/>
                  <a:pt x="5343275" y="1970007"/>
                  <a:pt x="5321808" y="2050507"/>
                </a:cubicBezTo>
                <a:cubicBezTo>
                  <a:pt x="5319324" y="2059820"/>
                  <a:pt x="5302997" y="2055340"/>
                  <a:pt x="5294376" y="2059651"/>
                </a:cubicBezTo>
                <a:cubicBezTo>
                  <a:pt x="5284546" y="2064566"/>
                  <a:pt x="5276987" y="2073476"/>
                  <a:pt x="5266944" y="2077939"/>
                </a:cubicBezTo>
                <a:cubicBezTo>
                  <a:pt x="5249328" y="2085768"/>
                  <a:pt x="5230368" y="2090131"/>
                  <a:pt x="5212080" y="2096227"/>
                </a:cubicBezTo>
                <a:cubicBezTo>
                  <a:pt x="5202936" y="2099275"/>
                  <a:pt x="5194099" y="2103481"/>
                  <a:pt x="5184648" y="2105371"/>
                </a:cubicBezTo>
                <a:cubicBezTo>
                  <a:pt x="5046227" y="2133055"/>
                  <a:pt x="5154462" y="2114014"/>
                  <a:pt x="4855464" y="2123659"/>
                </a:cubicBezTo>
                <a:cubicBezTo>
                  <a:pt x="4811329" y="2132486"/>
                  <a:pt x="4793624" y="2136906"/>
                  <a:pt x="4745736" y="2141947"/>
                </a:cubicBezTo>
                <a:cubicBezTo>
                  <a:pt x="4709235" y="2145789"/>
                  <a:pt x="4672584" y="2148043"/>
                  <a:pt x="4636008" y="2151091"/>
                </a:cubicBezTo>
                <a:cubicBezTo>
                  <a:pt x="4574752" y="2171510"/>
                  <a:pt x="4640031" y="2151879"/>
                  <a:pt x="4526280" y="2169379"/>
                </a:cubicBezTo>
                <a:cubicBezTo>
                  <a:pt x="4513859" y="2171290"/>
                  <a:pt x="4502243" y="2177687"/>
                  <a:pt x="4489704" y="2178523"/>
                </a:cubicBezTo>
                <a:cubicBezTo>
                  <a:pt x="4410573" y="2183798"/>
                  <a:pt x="4331208" y="2184619"/>
                  <a:pt x="4251960" y="2187667"/>
                </a:cubicBezTo>
                <a:cubicBezTo>
                  <a:pt x="4142528" y="2205906"/>
                  <a:pt x="4244130" y="2190733"/>
                  <a:pt x="4069080" y="2205955"/>
                </a:cubicBezTo>
                <a:cubicBezTo>
                  <a:pt x="4019298" y="2210284"/>
                  <a:pt x="3963479" y="2218379"/>
                  <a:pt x="3913632" y="2224243"/>
                </a:cubicBezTo>
                <a:cubicBezTo>
                  <a:pt x="3886220" y="2227468"/>
                  <a:pt x="3858894" y="2231856"/>
                  <a:pt x="3831336" y="2233387"/>
                </a:cubicBezTo>
                <a:cubicBezTo>
                  <a:pt x="3749110" y="2237955"/>
                  <a:pt x="3666744" y="2239483"/>
                  <a:pt x="3584448" y="2242531"/>
                </a:cubicBezTo>
                <a:lnTo>
                  <a:pt x="2002536" y="2233387"/>
                </a:lnTo>
                <a:cubicBezTo>
                  <a:pt x="1947590" y="2232812"/>
                  <a:pt x="1892824" y="2226987"/>
                  <a:pt x="1837944" y="2224243"/>
                </a:cubicBezTo>
                <a:lnTo>
                  <a:pt x="1636776" y="2215099"/>
                </a:lnTo>
                <a:cubicBezTo>
                  <a:pt x="1594061" y="2212726"/>
                  <a:pt x="1551472" y="2208373"/>
                  <a:pt x="1508760" y="2205955"/>
                </a:cubicBezTo>
                <a:lnTo>
                  <a:pt x="1152144" y="2187667"/>
                </a:lnTo>
                <a:cubicBezTo>
                  <a:pt x="1136904" y="2184619"/>
                  <a:pt x="1121859" y="2180339"/>
                  <a:pt x="1106424" y="2178523"/>
                </a:cubicBezTo>
                <a:cubicBezTo>
                  <a:pt x="1069973" y="2174235"/>
                  <a:pt x="1032993" y="2174824"/>
                  <a:pt x="996696" y="2169379"/>
                </a:cubicBezTo>
                <a:cubicBezTo>
                  <a:pt x="971840" y="2165651"/>
                  <a:pt x="947928" y="2157187"/>
                  <a:pt x="923544" y="2151091"/>
                </a:cubicBezTo>
                <a:cubicBezTo>
                  <a:pt x="896767" y="2144397"/>
                  <a:pt x="868680" y="2144995"/>
                  <a:pt x="841248" y="2141947"/>
                </a:cubicBezTo>
                <a:cubicBezTo>
                  <a:pt x="832104" y="2138899"/>
                  <a:pt x="823343" y="2134269"/>
                  <a:pt x="813816" y="2132803"/>
                </a:cubicBezTo>
                <a:cubicBezTo>
                  <a:pt x="630674" y="2104627"/>
                  <a:pt x="806721" y="2140765"/>
                  <a:pt x="649224" y="2114515"/>
                </a:cubicBezTo>
                <a:cubicBezTo>
                  <a:pt x="636828" y="2112449"/>
                  <a:pt x="624916" y="2108097"/>
                  <a:pt x="612648" y="2105371"/>
                </a:cubicBezTo>
                <a:cubicBezTo>
                  <a:pt x="597476" y="2102000"/>
                  <a:pt x="582219" y="2099007"/>
                  <a:pt x="566928" y="2096227"/>
                </a:cubicBezTo>
                <a:cubicBezTo>
                  <a:pt x="548687" y="2092910"/>
                  <a:pt x="530389" y="2089902"/>
                  <a:pt x="512064" y="2087083"/>
                </a:cubicBezTo>
                <a:cubicBezTo>
                  <a:pt x="490762" y="2083806"/>
                  <a:pt x="469261" y="2081794"/>
                  <a:pt x="448056" y="2077939"/>
                </a:cubicBezTo>
                <a:cubicBezTo>
                  <a:pt x="435691" y="2075691"/>
                  <a:pt x="423970" y="2070183"/>
                  <a:pt x="411480" y="2068795"/>
                </a:cubicBezTo>
                <a:cubicBezTo>
                  <a:pt x="368961" y="2064071"/>
                  <a:pt x="326136" y="2062699"/>
                  <a:pt x="283464" y="2059651"/>
                </a:cubicBezTo>
                <a:cubicBezTo>
                  <a:pt x="222208" y="2039232"/>
                  <a:pt x="287487" y="2058863"/>
                  <a:pt x="173736" y="2041363"/>
                </a:cubicBezTo>
                <a:cubicBezTo>
                  <a:pt x="161315" y="2039452"/>
                  <a:pt x="149352" y="2035267"/>
                  <a:pt x="137160" y="2032219"/>
                </a:cubicBezTo>
                <a:cubicBezTo>
                  <a:pt x="128016" y="2026123"/>
                  <a:pt x="119558" y="2018846"/>
                  <a:pt x="109728" y="2013931"/>
                </a:cubicBezTo>
                <a:cubicBezTo>
                  <a:pt x="101107" y="2009620"/>
                  <a:pt x="90316" y="2010134"/>
                  <a:pt x="82296" y="2004787"/>
                </a:cubicBezTo>
                <a:cubicBezTo>
                  <a:pt x="79760" y="2003096"/>
                  <a:pt x="67056" y="1981927"/>
                  <a:pt x="64008" y="197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B36A56-DB9A-4C06-91BA-48CAA613FF4B}"/>
              </a:ext>
            </a:extLst>
          </p:cNvPr>
          <p:cNvSpPr/>
          <p:nvPr/>
        </p:nvSpPr>
        <p:spPr>
          <a:xfrm>
            <a:off x="6056841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5BD2C681-4895-440F-BB6D-8816566D8DF1}"/>
              </a:ext>
            </a:extLst>
          </p:cNvPr>
          <p:cNvSpPr/>
          <p:nvPr/>
        </p:nvSpPr>
        <p:spPr>
          <a:xfrm>
            <a:off x="4259673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FE839AE3-8A51-48CC-B593-935208559AD9}"/>
              </a:ext>
            </a:extLst>
          </p:cNvPr>
          <p:cNvSpPr/>
          <p:nvPr/>
        </p:nvSpPr>
        <p:spPr>
          <a:xfrm>
            <a:off x="6955425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E444B3CC-AAD3-4B5B-B0EE-50CF8ED94881}"/>
              </a:ext>
            </a:extLst>
          </p:cNvPr>
          <p:cNvSpPr/>
          <p:nvPr/>
        </p:nvSpPr>
        <p:spPr>
          <a:xfrm>
            <a:off x="7854009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0B2EC4F7-F092-4326-B026-DD8E025C0E0E}"/>
              </a:ext>
            </a:extLst>
          </p:cNvPr>
          <p:cNvSpPr/>
          <p:nvPr/>
        </p:nvSpPr>
        <p:spPr>
          <a:xfrm>
            <a:off x="5178703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86" name="Rectangle: Rounded Corners 585">
            <a:extLst>
              <a:ext uri="{FF2B5EF4-FFF2-40B4-BE49-F238E27FC236}">
                <a16:creationId xmlns:a16="http://schemas.microsoft.com/office/drawing/2014/main" id="{5EBE09F1-805F-4890-9928-E3EBF859B9B9}"/>
              </a:ext>
            </a:extLst>
          </p:cNvPr>
          <p:cNvSpPr/>
          <p:nvPr/>
        </p:nvSpPr>
        <p:spPr>
          <a:xfrm>
            <a:off x="5158257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7CABBE6-F35B-4EC8-9547-74D5957D2835}"/>
              </a:ext>
            </a:extLst>
          </p:cNvPr>
          <p:cNvSpPr/>
          <p:nvPr/>
        </p:nvSpPr>
        <p:spPr>
          <a:xfrm>
            <a:off x="3361089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13EC64E3-7245-4342-9F81-DCDEFCF2A680}"/>
              </a:ext>
            </a:extLst>
          </p:cNvPr>
          <p:cNvSpPr/>
          <p:nvPr/>
        </p:nvSpPr>
        <p:spPr>
          <a:xfrm>
            <a:off x="4259673" y="5907288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87" name="Star: 32 Points 586">
            <a:extLst>
              <a:ext uri="{FF2B5EF4-FFF2-40B4-BE49-F238E27FC236}">
                <a16:creationId xmlns:a16="http://schemas.microsoft.com/office/drawing/2014/main" id="{CFECAD47-F5EC-4877-80F4-8EDDE77A14CF}"/>
              </a:ext>
            </a:extLst>
          </p:cNvPr>
          <p:cNvSpPr/>
          <p:nvPr/>
        </p:nvSpPr>
        <p:spPr>
          <a:xfrm>
            <a:off x="944380" y="540521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8" name="Rectangle: Rounded Corners 587">
            <a:extLst>
              <a:ext uri="{FF2B5EF4-FFF2-40B4-BE49-F238E27FC236}">
                <a16:creationId xmlns:a16="http://schemas.microsoft.com/office/drawing/2014/main" id="{D8BAD186-8462-443D-95B4-2F13D7E7AED4}"/>
              </a:ext>
            </a:extLst>
          </p:cNvPr>
          <p:cNvSpPr/>
          <p:nvPr/>
        </p:nvSpPr>
        <p:spPr>
          <a:xfrm>
            <a:off x="3361089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89" name="Star: 32 Points 588">
            <a:extLst>
              <a:ext uri="{FF2B5EF4-FFF2-40B4-BE49-F238E27FC236}">
                <a16:creationId xmlns:a16="http://schemas.microsoft.com/office/drawing/2014/main" id="{A176E7D1-E53E-43EF-8122-5F2B72237A81}"/>
              </a:ext>
            </a:extLst>
          </p:cNvPr>
          <p:cNvSpPr/>
          <p:nvPr/>
        </p:nvSpPr>
        <p:spPr>
          <a:xfrm>
            <a:off x="1201711" y="526718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Star: 32 Points 589">
            <a:extLst>
              <a:ext uri="{FF2B5EF4-FFF2-40B4-BE49-F238E27FC236}">
                <a16:creationId xmlns:a16="http://schemas.microsoft.com/office/drawing/2014/main" id="{4F1C1036-ED30-476F-AA43-237AFF04C40A}"/>
              </a:ext>
            </a:extLst>
          </p:cNvPr>
          <p:cNvSpPr/>
          <p:nvPr/>
        </p:nvSpPr>
        <p:spPr>
          <a:xfrm>
            <a:off x="1451546" y="554324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1" name="Star: 32 Points 590">
            <a:extLst>
              <a:ext uri="{FF2B5EF4-FFF2-40B4-BE49-F238E27FC236}">
                <a16:creationId xmlns:a16="http://schemas.microsoft.com/office/drawing/2014/main" id="{644C7620-BBB8-429B-B8A2-58D3FBB3AE3F}"/>
              </a:ext>
            </a:extLst>
          </p:cNvPr>
          <p:cNvSpPr/>
          <p:nvPr/>
        </p:nvSpPr>
        <p:spPr>
          <a:xfrm>
            <a:off x="1736359" y="540521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2" name="Star: 32 Points 591">
            <a:extLst>
              <a:ext uri="{FF2B5EF4-FFF2-40B4-BE49-F238E27FC236}">
                <a16:creationId xmlns:a16="http://schemas.microsoft.com/office/drawing/2014/main" id="{82453C76-7624-48C0-8DD7-C59797999528}"/>
              </a:ext>
            </a:extLst>
          </p:cNvPr>
          <p:cNvSpPr/>
          <p:nvPr/>
        </p:nvSpPr>
        <p:spPr>
          <a:xfrm>
            <a:off x="2146091" y="554324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Star: 32 Points 592">
            <a:extLst>
              <a:ext uri="{FF2B5EF4-FFF2-40B4-BE49-F238E27FC236}">
                <a16:creationId xmlns:a16="http://schemas.microsoft.com/office/drawing/2014/main" id="{4FC25F78-F6C7-4209-A63D-5C6383551B85}"/>
              </a:ext>
            </a:extLst>
          </p:cNvPr>
          <p:cNvSpPr/>
          <p:nvPr/>
        </p:nvSpPr>
        <p:spPr>
          <a:xfrm>
            <a:off x="2403422" y="540521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4" name="Star: 32 Points 593">
            <a:extLst>
              <a:ext uri="{FF2B5EF4-FFF2-40B4-BE49-F238E27FC236}">
                <a16:creationId xmlns:a16="http://schemas.microsoft.com/office/drawing/2014/main" id="{BB41E46A-E183-4E12-8CC5-F3802835A424}"/>
              </a:ext>
            </a:extLst>
          </p:cNvPr>
          <p:cNvSpPr/>
          <p:nvPr/>
        </p:nvSpPr>
        <p:spPr>
          <a:xfrm>
            <a:off x="2409351" y="562389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5" name="Star: 32 Points 594">
            <a:extLst>
              <a:ext uri="{FF2B5EF4-FFF2-40B4-BE49-F238E27FC236}">
                <a16:creationId xmlns:a16="http://schemas.microsoft.com/office/drawing/2014/main" id="{A9BD0ABF-74A4-40C6-8447-28168BCA386E}"/>
              </a:ext>
            </a:extLst>
          </p:cNvPr>
          <p:cNvSpPr/>
          <p:nvPr/>
        </p:nvSpPr>
        <p:spPr>
          <a:xfrm>
            <a:off x="2938070" y="554324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6" name="Star: 32 Points 595">
            <a:extLst>
              <a:ext uri="{FF2B5EF4-FFF2-40B4-BE49-F238E27FC236}">
                <a16:creationId xmlns:a16="http://schemas.microsoft.com/office/drawing/2014/main" id="{85CD2106-6C1F-4CB3-BEA4-06DED711A213}"/>
              </a:ext>
            </a:extLst>
          </p:cNvPr>
          <p:cNvSpPr/>
          <p:nvPr/>
        </p:nvSpPr>
        <p:spPr>
          <a:xfrm>
            <a:off x="3145434" y="554324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7" name="Star: 32 Points 596">
            <a:extLst>
              <a:ext uri="{FF2B5EF4-FFF2-40B4-BE49-F238E27FC236}">
                <a16:creationId xmlns:a16="http://schemas.microsoft.com/office/drawing/2014/main" id="{1B753401-7FBA-40A4-94A3-FD8DA3647677}"/>
              </a:ext>
            </a:extLst>
          </p:cNvPr>
          <p:cNvSpPr/>
          <p:nvPr/>
        </p:nvSpPr>
        <p:spPr>
          <a:xfrm>
            <a:off x="3402765" y="540521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8" name="Star: 32 Points 597">
            <a:extLst>
              <a:ext uri="{FF2B5EF4-FFF2-40B4-BE49-F238E27FC236}">
                <a16:creationId xmlns:a16="http://schemas.microsoft.com/office/drawing/2014/main" id="{1F2D6459-E805-446F-B938-0A42725B0841}"/>
              </a:ext>
            </a:extLst>
          </p:cNvPr>
          <p:cNvSpPr/>
          <p:nvPr/>
        </p:nvSpPr>
        <p:spPr>
          <a:xfrm>
            <a:off x="3537675" y="561225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Star: 32 Points 598">
            <a:extLst>
              <a:ext uri="{FF2B5EF4-FFF2-40B4-BE49-F238E27FC236}">
                <a16:creationId xmlns:a16="http://schemas.microsoft.com/office/drawing/2014/main" id="{5714AC3B-7D45-4A17-ADBD-D863A7DC2B95}"/>
              </a:ext>
            </a:extLst>
          </p:cNvPr>
          <p:cNvSpPr/>
          <p:nvPr/>
        </p:nvSpPr>
        <p:spPr>
          <a:xfrm>
            <a:off x="3904931" y="551934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0" name="Star: 32 Points 599">
            <a:extLst>
              <a:ext uri="{FF2B5EF4-FFF2-40B4-BE49-F238E27FC236}">
                <a16:creationId xmlns:a16="http://schemas.microsoft.com/office/drawing/2014/main" id="{0E5A8275-44F2-4C3F-AC73-57B794C69740}"/>
              </a:ext>
            </a:extLst>
          </p:cNvPr>
          <p:cNvSpPr/>
          <p:nvPr/>
        </p:nvSpPr>
        <p:spPr>
          <a:xfrm>
            <a:off x="1294150" y="506013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1" name="Star: 32 Points 600">
            <a:extLst>
              <a:ext uri="{FF2B5EF4-FFF2-40B4-BE49-F238E27FC236}">
                <a16:creationId xmlns:a16="http://schemas.microsoft.com/office/drawing/2014/main" id="{16ABCF13-A01E-4D69-AF9F-A8B4770D40A3}"/>
              </a:ext>
            </a:extLst>
          </p:cNvPr>
          <p:cNvSpPr/>
          <p:nvPr/>
        </p:nvSpPr>
        <p:spPr>
          <a:xfrm>
            <a:off x="1551481" y="492210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Star: 32 Points 601">
            <a:extLst>
              <a:ext uri="{FF2B5EF4-FFF2-40B4-BE49-F238E27FC236}">
                <a16:creationId xmlns:a16="http://schemas.microsoft.com/office/drawing/2014/main" id="{FC66C98D-3A2C-4CAB-AD6C-7DAA223A93A5}"/>
              </a:ext>
            </a:extLst>
          </p:cNvPr>
          <p:cNvSpPr/>
          <p:nvPr/>
        </p:nvSpPr>
        <p:spPr>
          <a:xfrm>
            <a:off x="1801316" y="519816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Star: 32 Points 602">
            <a:extLst>
              <a:ext uri="{FF2B5EF4-FFF2-40B4-BE49-F238E27FC236}">
                <a16:creationId xmlns:a16="http://schemas.microsoft.com/office/drawing/2014/main" id="{8366F445-C81A-4C66-B2EE-17494EFAF9FF}"/>
              </a:ext>
            </a:extLst>
          </p:cNvPr>
          <p:cNvSpPr/>
          <p:nvPr/>
        </p:nvSpPr>
        <p:spPr>
          <a:xfrm>
            <a:off x="2086129" y="506013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4" name="Star: 32 Points 603">
            <a:extLst>
              <a:ext uri="{FF2B5EF4-FFF2-40B4-BE49-F238E27FC236}">
                <a16:creationId xmlns:a16="http://schemas.microsoft.com/office/drawing/2014/main" id="{7512502C-58E5-49DC-9FB5-E66FD3A302F9}"/>
              </a:ext>
            </a:extLst>
          </p:cNvPr>
          <p:cNvSpPr/>
          <p:nvPr/>
        </p:nvSpPr>
        <p:spPr>
          <a:xfrm>
            <a:off x="2495861" y="519816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5" name="Star: 32 Points 604">
            <a:extLst>
              <a:ext uri="{FF2B5EF4-FFF2-40B4-BE49-F238E27FC236}">
                <a16:creationId xmlns:a16="http://schemas.microsoft.com/office/drawing/2014/main" id="{38D012A8-1D04-40E8-AD10-2FB50221E392}"/>
              </a:ext>
            </a:extLst>
          </p:cNvPr>
          <p:cNvSpPr/>
          <p:nvPr/>
        </p:nvSpPr>
        <p:spPr>
          <a:xfrm>
            <a:off x="2753192" y="506013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6" name="Star: 32 Points 605">
            <a:extLst>
              <a:ext uri="{FF2B5EF4-FFF2-40B4-BE49-F238E27FC236}">
                <a16:creationId xmlns:a16="http://schemas.microsoft.com/office/drawing/2014/main" id="{B6E00D63-54F9-487E-965F-C455FBE2D659}"/>
              </a:ext>
            </a:extLst>
          </p:cNvPr>
          <p:cNvSpPr/>
          <p:nvPr/>
        </p:nvSpPr>
        <p:spPr>
          <a:xfrm>
            <a:off x="3003027" y="533619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Star: 32 Points 606">
            <a:extLst>
              <a:ext uri="{FF2B5EF4-FFF2-40B4-BE49-F238E27FC236}">
                <a16:creationId xmlns:a16="http://schemas.microsoft.com/office/drawing/2014/main" id="{73618F65-E473-4916-A55E-74FF9B209E99}"/>
              </a:ext>
            </a:extLst>
          </p:cNvPr>
          <p:cNvSpPr/>
          <p:nvPr/>
        </p:nvSpPr>
        <p:spPr>
          <a:xfrm>
            <a:off x="3287840" y="519816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8" name="Star: 32 Points 607">
            <a:extLst>
              <a:ext uri="{FF2B5EF4-FFF2-40B4-BE49-F238E27FC236}">
                <a16:creationId xmlns:a16="http://schemas.microsoft.com/office/drawing/2014/main" id="{B68D26F1-127B-486D-B6D6-2EB27D6A6BA2}"/>
              </a:ext>
            </a:extLst>
          </p:cNvPr>
          <p:cNvSpPr/>
          <p:nvPr/>
        </p:nvSpPr>
        <p:spPr>
          <a:xfrm>
            <a:off x="3495204" y="519816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9" name="Star: 32 Points 608">
            <a:extLst>
              <a:ext uri="{FF2B5EF4-FFF2-40B4-BE49-F238E27FC236}">
                <a16:creationId xmlns:a16="http://schemas.microsoft.com/office/drawing/2014/main" id="{8EFA7B02-4C84-491A-B673-DD5C7319062A}"/>
              </a:ext>
            </a:extLst>
          </p:cNvPr>
          <p:cNvSpPr/>
          <p:nvPr/>
        </p:nvSpPr>
        <p:spPr>
          <a:xfrm>
            <a:off x="3752535" y="506013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0" name="Star: 32 Points 609">
            <a:extLst>
              <a:ext uri="{FF2B5EF4-FFF2-40B4-BE49-F238E27FC236}">
                <a16:creationId xmlns:a16="http://schemas.microsoft.com/office/drawing/2014/main" id="{CC411156-96C4-4BD4-A884-8CF88D075FC0}"/>
              </a:ext>
            </a:extLst>
          </p:cNvPr>
          <p:cNvSpPr/>
          <p:nvPr/>
        </p:nvSpPr>
        <p:spPr>
          <a:xfrm>
            <a:off x="3887445" y="526718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1" name="Star: 32 Points 610">
            <a:extLst>
              <a:ext uri="{FF2B5EF4-FFF2-40B4-BE49-F238E27FC236}">
                <a16:creationId xmlns:a16="http://schemas.microsoft.com/office/drawing/2014/main" id="{770404D8-B9E5-47A4-851C-929E7244E86E}"/>
              </a:ext>
            </a:extLst>
          </p:cNvPr>
          <p:cNvSpPr/>
          <p:nvPr/>
        </p:nvSpPr>
        <p:spPr>
          <a:xfrm>
            <a:off x="4254701" y="517426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2" name="Star: 32 Points 611">
            <a:extLst>
              <a:ext uri="{FF2B5EF4-FFF2-40B4-BE49-F238E27FC236}">
                <a16:creationId xmlns:a16="http://schemas.microsoft.com/office/drawing/2014/main" id="{45CE903D-CA4A-4DCD-AE37-79090F666E28}"/>
              </a:ext>
            </a:extLst>
          </p:cNvPr>
          <p:cNvSpPr/>
          <p:nvPr/>
        </p:nvSpPr>
        <p:spPr>
          <a:xfrm>
            <a:off x="61208" y="556713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3" name="Star: 32 Points 612">
            <a:extLst>
              <a:ext uri="{FF2B5EF4-FFF2-40B4-BE49-F238E27FC236}">
                <a16:creationId xmlns:a16="http://schemas.microsoft.com/office/drawing/2014/main" id="{C95128F1-6D46-4F43-8E05-F76F23CBC3F6}"/>
              </a:ext>
            </a:extLst>
          </p:cNvPr>
          <p:cNvSpPr/>
          <p:nvPr/>
        </p:nvSpPr>
        <p:spPr>
          <a:xfrm>
            <a:off x="268572" y="556713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" name="Star: 32 Points 613">
            <a:extLst>
              <a:ext uri="{FF2B5EF4-FFF2-40B4-BE49-F238E27FC236}">
                <a16:creationId xmlns:a16="http://schemas.microsoft.com/office/drawing/2014/main" id="{65D5585E-6D2A-4F12-8A36-D0A412BE38A6}"/>
              </a:ext>
            </a:extLst>
          </p:cNvPr>
          <p:cNvSpPr/>
          <p:nvPr/>
        </p:nvSpPr>
        <p:spPr>
          <a:xfrm>
            <a:off x="525903" y="542910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Star: 32 Points 614">
            <a:extLst>
              <a:ext uri="{FF2B5EF4-FFF2-40B4-BE49-F238E27FC236}">
                <a16:creationId xmlns:a16="http://schemas.microsoft.com/office/drawing/2014/main" id="{7892238D-EE8C-4815-A34C-C06997E91165}"/>
              </a:ext>
            </a:extLst>
          </p:cNvPr>
          <p:cNvSpPr/>
          <p:nvPr/>
        </p:nvSpPr>
        <p:spPr>
          <a:xfrm>
            <a:off x="660813" y="563615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Star: 32 Points 615">
            <a:extLst>
              <a:ext uri="{FF2B5EF4-FFF2-40B4-BE49-F238E27FC236}">
                <a16:creationId xmlns:a16="http://schemas.microsoft.com/office/drawing/2014/main" id="{80AF76A9-9240-470E-A15A-4E753B2897D6}"/>
              </a:ext>
            </a:extLst>
          </p:cNvPr>
          <p:cNvSpPr/>
          <p:nvPr/>
        </p:nvSpPr>
        <p:spPr>
          <a:xfrm>
            <a:off x="1028069" y="554324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7" name="Star: 32 Points 616">
            <a:extLst>
              <a:ext uri="{FF2B5EF4-FFF2-40B4-BE49-F238E27FC236}">
                <a16:creationId xmlns:a16="http://schemas.microsoft.com/office/drawing/2014/main" id="{D1483F98-5E84-4182-A169-0A90592BAC93}"/>
              </a:ext>
            </a:extLst>
          </p:cNvPr>
          <p:cNvSpPr/>
          <p:nvPr/>
        </p:nvSpPr>
        <p:spPr>
          <a:xfrm>
            <a:off x="126165" y="536009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8" name="Star: 32 Points 617">
            <a:extLst>
              <a:ext uri="{FF2B5EF4-FFF2-40B4-BE49-F238E27FC236}">
                <a16:creationId xmlns:a16="http://schemas.microsoft.com/office/drawing/2014/main" id="{0B0730D6-D7A0-4C64-AC98-B1E4502070CC}"/>
              </a:ext>
            </a:extLst>
          </p:cNvPr>
          <p:cNvSpPr/>
          <p:nvPr/>
        </p:nvSpPr>
        <p:spPr>
          <a:xfrm>
            <a:off x="410978" y="522206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" name="Star: 32 Points 618">
            <a:extLst>
              <a:ext uri="{FF2B5EF4-FFF2-40B4-BE49-F238E27FC236}">
                <a16:creationId xmlns:a16="http://schemas.microsoft.com/office/drawing/2014/main" id="{6DF86BF1-85AD-4E07-8C80-36D8DAE92FCA}"/>
              </a:ext>
            </a:extLst>
          </p:cNvPr>
          <p:cNvSpPr/>
          <p:nvPr/>
        </p:nvSpPr>
        <p:spPr>
          <a:xfrm>
            <a:off x="618342" y="522206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0" name="Star: 32 Points 619">
            <a:extLst>
              <a:ext uri="{FF2B5EF4-FFF2-40B4-BE49-F238E27FC236}">
                <a16:creationId xmlns:a16="http://schemas.microsoft.com/office/drawing/2014/main" id="{7A01EA23-BEBA-4438-902D-DE47238658A8}"/>
              </a:ext>
            </a:extLst>
          </p:cNvPr>
          <p:cNvSpPr/>
          <p:nvPr/>
        </p:nvSpPr>
        <p:spPr>
          <a:xfrm>
            <a:off x="875673" y="50840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" name="Star: 32 Points 620">
            <a:extLst>
              <a:ext uri="{FF2B5EF4-FFF2-40B4-BE49-F238E27FC236}">
                <a16:creationId xmlns:a16="http://schemas.microsoft.com/office/drawing/2014/main" id="{761C9AF1-4603-4A69-8133-A6C61B4529A8}"/>
              </a:ext>
            </a:extLst>
          </p:cNvPr>
          <p:cNvSpPr/>
          <p:nvPr/>
        </p:nvSpPr>
        <p:spPr>
          <a:xfrm>
            <a:off x="1010583" y="529107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" name="Star: 32 Points 621">
            <a:extLst>
              <a:ext uri="{FF2B5EF4-FFF2-40B4-BE49-F238E27FC236}">
                <a16:creationId xmlns:a16="http://schemas.microsoft.com/office/drawing/2014/main" id="{4AC3E4AE-2D3F-4D66-9C36-BE3BA1102380}"/>
              </a:ext>
            </a:extLst>
          </p:cNvPr>
          <p:cNvSpPr/>
          <p:nvPr/>
        </p:nvSpPr>
        <p:spPr>
          <a:xfrm>
            <a:off x="1377839" y="519816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3" name="Star: 32 Points 622">
            <a:extLst>
              <a:ext uri="{FF2B5EF4-FFF2-40B4-BE49-F238E27FC236}">
                <a16:creationId xmlns:a16="http://schemas.microsoft.com/office/drawing/2014/main" id="{E5CD6244-EA51-4A62-954C-3A2A1A0F3578}"/>
              </a:ext>
            </a:extLst>
          </p:cNvPr>
          <p:cNvSpPr/>
          <p:nvPr/>
        </p:nvSpPr>
        <p:spPr>
          <a:xfrm>
            <a:off x="9598705" y="529107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4" name="Star: 32 Points 623">
            <a:extLst>
              <a:ext uri="{FF2B5EF4-FFF2-40B4-BE49-F238E27FC236}">
                <a16:creationId xmlns:a16="http://schemas.microsoft.com/office/drawing/2014/main" id="{23F53D44-8E23-4ACF-A55E-0E1A89475012}"/>
              </a:ext>
            </a:extLst>
          </p:cNvPr>
          <p:cNvSpPr/>
          <p:nvPr/>
        </p:nvSpPr>
        <p:spPr>
          <a:xfrm>
            <a:off x="9856036" y="515304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5" name="Star: 32 Points 624">
            <a:extLst>
              <a:ext uri="{FF2B5EF4-FFF2-40B4-BE49-F238E27FC236}">
                <a16:creationId xmlns:a16="http://schemas.microsoft.com/office/drawing/2014/main" id="{E4E300C7-0D62-48F8-A4ED-9D4D449F32B7}"/>
              </a:ext>
            </a:extLst>
          </p:cNvPr>
          <p:cNvSpPr/>
          <p:nvPr/>
        </p:nvSpPr>
        <p:spPr>
          <a:xfrm>
            <a:off x="2116729" y="533619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6" name="Star: 32 Points 625">
            <a:extLst>
              <a:ext uri="{FF2B5EF4-FFF2-40B4-BE49-F238E27FC236}">
                <a16:creationId xmlns:a16="http://schemas.microsoft.com/office/drawing/2014/main" id="{578F5167-2F91-4816-B555-176701D3D8D2}"/>
              </a:ext>
            </a:extLst>
          </p:cNvPr>
          <p:cNvSpPr/>
          <p:nvPr/>
        </p:nvSpPr>
        <p:spPr>
          <a:xfrm>
            <a:off x="10390684" y="529107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7" name="Star: 32 Points 626">
            <a:extLst>
              <a:ext uri="{FF2B5EF4-FFF2-40B4-BE49-F238E27FC236}">
                <a16:creationId xmlns:a16="http://schemas.microsoft.com/office/drawing/2014/main" id="{5B70C4EC-F943-4328-87BB-4EEC59F6320C}"/>
              </a:ext>
            </a:extLst>
          </p:cNvPr>
          <p:cNvSpPr/>
          <p:nvPr/>
        </p:nvSpPr>
        <p:spPr>
          <a:xfrm>
            <a:off x="10800416" y="542910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8" name="Star: 32 Points 627">
            <a:extLst>
              <a:ext uri="{FF2B5EF4-FFF2-40B4-BE49-F238E27FC236}">
                <a16:creationId xmlns:a16="http://schemas.microsoft.com/office/drawing/2014/main" id="{7D99EB44-3666-4C88-8DCC-3995AA5002D2}"/>
              </a:ext>
            </a:extLst>
          </p:cNvPr>
          <p:cNvSpPr/>
          <p:nvPr/>
        </p:nvSpPr>
        <p:spPr>
          <a:xfrm>
            <a:off x="11057747" y="529107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9" name="Star: 32 Points 628">
            <a:extLst>
              <a:ext uri="{FF2B5EF4-FFF2-40B4-BE49-F238E27FC236}">
                <a16:creationId xmlns:a16="http://schemas.microsoft.com/office/drawing/2014/main" id="{B9D891A3-0EB6-4F18-8319-9FF03545DD12}"/>
              </a:ext>
            </a:extLst>
          </p:cNvPr>
          <p:cNvSpPr/>
          <p:nvPr/>
        </p:nvSpPr>
        <p:spPr>
          <a:xfrm>
            <a:off x="11307582" y="556713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0" name="Star: 32 Points 629">
            <a:extLst>
              <a:ext uri="{FF2B5EF4-FFF2-40B4-BE49-F238E27FC236}">
                <a16:creationId xmlns:a16="http://schemas.microsoft.com/office/drawing/2014/main" id="{6826CF20-E1F1-4BF6-8C2A-68E3C12110C0}"/>
              </a:ext>
            </a:extLst>
          </p:cNvPr>
          <p:cNvSpPr/>
          <p:nvPr/>
        </p:nvSpPr>
        <p:spPr>
          <a:xfrm>
            <a:off x="11592395" y="542910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1" name="Star: 32 Points 630">
            <a:extLst>
              <a:ext uri="{FF2B5EF4-FFF2-40B4-BE49-F238E27FC236}">
                <a16:creationId xmlns:a16="http://schemas.microsoft.com/office/drawing/2014/main" id="{1754EB9E-17F3-40CC-B32E-CD69F7B68DC5}"/>
              </a:ext>
            </a:extLst>
          </p:cNvPr>
          <p:cNvSpPr/>
          <p:nvPr/>
        </p:nvSpPr>
        <p:spPr>
          <a:xfrm>
            <a:off x="11799759" y="542910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2" name="Star: 32 Points 631">
            <a:extLst>
              <a:ext uri="{FF2B5EF4-FFF2-40B4-BE49-F238E27FC236}">
                <a16:creationId xmlns:a16="http://schemas.microsoft.com/office/drawing/2014/main" id="{4C5D8590-E34A-44FE-997B-D2D2C190FEE5}"/>
              </a:ext>
            </a:extLst>
          </p:cNvPr>
          <p:cNvSpPr/>
          <p:nvPr/>
        </p:nvSpPr>
        <p:spPr>
          <a:xfrm>
            <a:off x="10844137" y="517426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3" name="Star: 32 Points 632">
            <a:extLst>
              <a:ext uri="{FF2B5EF4-FFF2-40B4-BE49-F238E27FC236}">
                <a16:creationId xmlns:a16="http://schemas.microsoft.com/office/drawing/2014/main" id="{F8D58FB5-184A-43D1-BE43-11830D907605}"/>
              </a:ext>
            </a:extLst>
          </p:cNvPr>
          <p:cNvSpPr/>
          <p:nvPr/>
        </p:nvSpPr>
        <p:spPr>
          <a:xfrm>
            <a:off x="4681920" y="492210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4" name="Star: 32 Points 633">
            <a:extLst>
              <a:ext uri="{FF2B5EF4-FFF2-40B4-BE49-F238E27FC236}">
                <a16:creationId xmlns:a16="http://schemas.microsoft.com/office/drawing/2014/main" id="{4F64DD80-6A83-415A-B049-AB665943D819}"/>
              </a:ext>
            </a:extLst>
          </p:cNvPr>
          <p:cNvSpPr/>
          <p:nvPr/>
        </p:nvSpPr>
        <p:spPr>
          <a:xfrm>
            <a:off x="4945500" y="478407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5" name="Star: 32 Points 634">
            <a:extLst>
              <a:ext uri="{FF2B5EF4-FFF2-40B4-BE49-F238E27FC236}">
                <a16:creationId xmlns:a16="http://schemas.microsoft.com/office/drawing/2014/main" id="{DCD36601-F485-426A-B10F-60010440DE97}"/>
              </a:ext>
            </a:extLst>
          </p:cNvPr>
          <p:cNvSpPr/>
          <p:nvPr/>
        </p:nvSpPr>
        <p:spPr>
          <a:xfrm>
            <a:off x="9948475" y="494600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6" name="Star: 32 Points 635">
            <a:extLst>
              <a:ext uri="{FF2B5EF4-FFF2-40B4-BE49-F238E27FC236}">
                <a16:creationId xmlns:a16="http://schemas.microsoft.com/office/drawing/2014/main" id="{7A496013-05F6-40E4-ACAC-646293FB7233}"/>
              </a:ext>
            </a:extLst>
          </p:cNvPr>
          <p:cNvSpPr/>
          <p:nvPr/>
        </p:nvSpPr>
        <p:spPr>
          <a:xfrm>
            <a:off x="10205806" y="480797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7" name="Star: 32 Points 636">
            <a:extLst>
              <a:ext uri="{FF2B5EF4-FFF2-40B4-BE49-F238E27FC236}">
                <a16:creationId xmlns:a16="http://schemas.microsoft.com/office/drawing/2014/main" id="{81BA2D55-F6F9-4262-93EB-61D1A29F838F}"/>
              </a:ext>
            </a:extLst>
          </p:cNvPr>
          <p:cNvSpPr/>
          <p:nvPr/>
        </p:nvSpPr>
        <p:spPr>
          <a:xfrm>
            <a:off x="10455641" y="50840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8" name="Star: 32 Points 637">
            <a:extLst>
              <a:ext uri="{FF2B5EF4-FFF2-40B4-BE49-F238E27FC236}">
                <a16:creationId xmlns:a16="http://schemas.microsoft.com/office/drawing/2014/main" id="{CEDE104D-AE92-44D5-AA66-EEDC9216D694}"/>
              </a:ext>
            </a:extLst>
          </p:cNvPr>
          <p:cNvSpPr/>
          <p:nvPr/>
        </p:nvSpPr>
        <p:spPr>
          <a:xfrm>
            <a:off x="10740454" y="494600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9" name="Star: 32 Points 638">
            <a:extLst>
              <a:ext uri="{FF2B5EF4-FFF2-40B4-BE49-F238E27FC236}">
                <a16:creationId xmlns:a16="http://schemas.microsoft.com/office/drawing/2014/main" id="{39781C9D-D2E5-48C3-83EC-ADBE6C72CB12}"/>
              </a:ext>
            </a:extLst>
          </p:cNvPr>
          <p:cNvSpPr/>
          <p:nvPr/>
        </p:nvSpPr>
        <p:spPr>
          <a:xfrm>
            <a:off x="11150186" y="50840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0" name="Star: 32 Points 639">
            <a:extLst>
              <a:ext uri="{FF2B5EF4-FFF2-40B4-BE49-F238E27FC236}">
                <a16:creationId xmlns:a16="http://schemas.microsoft.com/office/drawing/2014/main" id="{7AA8B301-608E-467E-A527-98BEFF0CC0AE}"/>
              </a:ext>
            </a:extLst>
          </p:cNvPr>
          <p:cNvSpPr/>
          <p:nvPr/>
        </p:nvSpPr>
        <p:spPr>
          <a:xfrm>
            <a:off x="11407517" y="494600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1" name="Star: 32 Points 640">
            <a:extLst>
              <a:ext uri="{FF2B5EF4-FFF2-40B4-BE49-F238E27FC236}">
                <a16:creationId xmlns:a16="http://schemas.microsoft.com/office/drawing/2014/main" id="{49B650EB-B130-4902-926B-3750C5A00ACA}"/>
              </a:ext>
            </a:extLst>
          </p:cNvPr>
          <p:cNvSpPr/>
          <p:nvPr/>
        </p:nvSpPr>
        <p:spPr>
          <a:xfrm>
            <a:off x="11657352" y="522206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2" name="Star: 32 Points 641">
            <a:extLst>
              <a:ext uri="{FF2B5EF4-FFF2-40B4-BE49-F238E27FC236}">
                <a16:creationId xmlns:a16="http://schemas.microsoft.com/office/drawing/2014/main" id="{73979910-E83B-41D9-8135-38F4C123F116}"/>
              </a:ext>
            </a:extLst>
          </p:cNvPr>
          <p:cNvSpPr/>
          <p:nvPr/>
        </p:nvSpPr>
        <p:spPr>
          <a:xfrm>
            <a:off x="11942165" y="508403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3" name="Star: 32 Points 642">
            <a:extLst>
              <a:ext uri="{FF2B5EF4-FFF2-40B4-BE49-F238E27FC236}">
                <a16:creationId xmlns:a16="http://schemas.microsoft.com/office/drawing/2014/main" id="{3DEB93CB-6FD4-4EE1-8214-2A5AADBDC3D1}"/>
              </a:ext>
            </a:extLst>
          </p:cNvPr>
          <p:cNvSpPr/>
          <p:nvPr/>
        </p:nvSpPr>
        <p:spPr>
          <a:xfrm>
            <a:off x="10166446" y="528555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4" name="Star: 32 Points 643">
            <a:extLst>
              <a:ext uri="{FF2B5EF4-FFF2-40B4-BE49-F238E27FC236}">
                <a16:creationId xmlns:a16="http://schemas.microsoft.com/office/drawing/2014/main" id="{81219C0A-E738-464D-85B1-3A52D484926C}"/>
              </a:ext>
            </a:extLst>
          </p:cNvPr>
          <p:cNvSpPr/>
          <p:nvPr/>
        </p:nvSpPr>
        <p:spPr>
          <a:xfrm>
            <a:off x="5833671" y="455580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" name="Star: 32 Points 644">
            <a:extLst>
              <a:ext uri="{FF2B5EF4-FFF2-40B4-BE49-F238E27FC236}">
                <a16:creationId xmlns:a16="http://schemas.microsoft.com/office/drawing/2014/main" id="{8BBC490D-3FF0-4A69-ADD9-CE7835FB120C}"/>
              </a:ext>
            </a:extLst>
          </p:cNvPr>
          <p:cNvSpPr/>
          <p:nvPr/>
        </p:nvSpPr>
        <p:spPr>
          <a:xfrm>
            <a:off x="5537614" y="464604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Star: 32 Points 645">
            <a:extLst>
              <a:ext uri="{FF2B5EF4-FFF2-40B4-BE49-F238E27FC236}">
                <a16:creationId xmlns:a16="http://schemas.microsoft.com/office/drawing/2014/main" id="{7F4A45EC-C987-4742-99CF-B21BBF34524C}"/>
              </a:ext>
            </a:extLst>
          </p:cNvPr>
          <p:cNvSpPr/>
          <p:nvPr/>
        </p:nvSpPr>
        <p:spPr>
          <a:xfrm>
            <a:off x="5241557" y="469383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7" name="Star: 32 Points 646">
            <a:extLst>
              <a:ext uri="{FF2B5EF4-FFF2-40B4-BE49-F238E27FC236}">
                <a16:creationId xmlns:a16="http://schemas.microsoft.com/office/drawing/2014/main" id="{122C8CC4-1A20-4AB5-AAF9-9C10B8B66F47}"/>
              </a:ext>
            </a:extLst>
          </p:cNvPr>
          <p:cNvSpPr/>
          <p:nvPr/>
        </p:nvSpPr>
        <p:spPr>
          <a:xfrm>
            <a:off x="8715533" y="545300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8" name="Star: 32 Points 647">
            <a:extLst>
              <a:ext uri="{FF2B5EF4-FFF2-40B4-BE49-F238E27FC236}">
                <a16:creationId xmlns:a16="http://schemas.microsoft.com/office/drawing/2014/main" id="{A4163465-F742-48A5-A0E3-520917F0D5ED}"/>
              </a:ext>
            </a:extLst>
          </p:cNvPr>
          <p:cNvSpPr/>
          <p:nvPr/>
        </p:nvSpPr>
        <p:spPr>
          <a:xfrm>
            <a:off x="8922897" y="545300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9" name="Star: 32 Points 648">
            <a:extLst>
              <a:ext uri="{FF2B5EF4-FFF2-40B4-BE49-F238E27FC236}">
                <a16:creationId xmlns:a16="http://schemas.microsoft.com/office/drawing/2014/main" id="{79BD7549-62B7-4396-A891-B4DA03E28039}"/>
              </a:ext>
            </a:extLst>
          </p:cNvPr>
          <p:cNvSpPr/>
          <p:nvPr/>
        </p:nvSpPr>
        <p:spPr>
          <a:xfrm>
            <a:off x="9180228" y="531497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0" name="Star: 32 Points 649">
            <a:extLst>
              <a:ext uri="{FF2B5EF4-FFF2-40B4-BE49-F238E27FC236}">
                <a16:creationId xmlns:a16="http://schemas.microsoft.com/office/drawing/2014/main" id="{ED5A9472-088C-44F3-9171-186B510B89E9}"/>
              </a:ext>
            </a:extLst>
          </p:cNvPr>
          <p:cNvSpPr/>
          <p:nvPr/>
        </p:nvSpPr>
        <p:spPr>
          <a:xfrm>
            <a:off x="9315138" y="552201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1" name="Star: 32 Points 650">
            <a:extLst>
              <a:ext uri="{FF2B5EF4-FFF2-40B4-BE49-F238E27FC236}">
                <a16:creationId xmlns:a16="http://schemas.microsoft.com/office/drawing/2014/main" id="{C9A1FFA2-4E4B-4B08-B2DF-8BE857A1AFCA}"/>
              </a:ext>
            </a:extLst>
          </p:cNvPr>
          <p:cNvSpPr/>
          <p:nvPr/>
        </p:nvSpPr>
        <p:spPr>
          <a:xfrm>
            <a:off x="9682394" y="542910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2" name="Star: 32 Points 651">
            <a:extLst>
              <a:ext uri="{FF2B5EF4-FFF2-40B4-BE49-F238E27FC236}">
                <a16:creationId xmlns:a16="http://schemas.microsoft.com/office/drawing/2014/main" id="{F0452392-226F-4424-BF69-4123CF118A6B}"/>
              </a:ext>
            </a:extLst>
          </p:cNvPr>
          <p:cNvSpPr/>
          <p:nvPr/>
        </p:nvSpPr>
        <p:spPr>
          <a:xfrm>
            <a:off x="8780490" y="524595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3" name="Star: 32 Points 652">
            <a:extLst>
              <a:ext uri="{FF2B5EF4-FFF2-40B4-BE49-F238E27FC236}">
                <a16:creationId xmlns:a16="http://schemas.microsoft.com/office/drawing/2014/main" id="{93B0B990-F05B-4CCD-8695-DA8CF031DF48}"/>
              </a:ext>
            </a:extLst>
          </p:cNvPr>
          <p:cNvSpPr/>
          <p:nvPr/>
        </p:nvSpPr>
        <p:spPr>
          <a:xfrm>
            <a:off x="9065303" y="510792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4" name="Star: 32 Points 653">
            <a:extLst>
              <a:ext uri="{FF2B5EF4-FFF2-40B4-BE49-F238E27FC236}">
                <a16:creationId xmlns:a16="http://schemas.microsoft.com/office/drawing/2014/main" id="{F9910616-D75D-4986-940B-6E97EE0B0EE4}"/>
              </a:ext>
            </a:extLst>
          </p:cNvPr>
          <p:cNvSpPr/>
          <p:nvPr/>
        </p:nvSpPr>
        <p:spPr>
          <a:xfrm>
            <a:off x="9272667" y="510792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5" name="Star: 32 Points 654">
            <a:extLst>
              <a:ext uri="{FF2B5EF4-FFF2-40B4-BE49-F238E27FC236}">
                <a16:creationId xmlns:a16="http://schemas.microsoft.com/office/drawing/2014/main" id="{6278EF8A-1A7E-4918-BC5A-56BCE72D6CFB}"/>
              </a:ext>
            </a:extLst>
          </p:cNvPr>
          <p:cNvSpPr/>
          <p:nvPr/>
        </p:nvSpPr>
        <p:spPr>
          <a:xfrm>
            <a:off x="9529998" y="496989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6" name="Star: 32 Points 655">
            <a:extLst>
              <a:ext uri="{FF2B5EF4-FFF2-40B4-BE49-F238E27FC236}">
                <a16:creationId xmlns:a16="http://schemas.microsoft.com/office/drawing/2014/main" id="{0B1DAED4-26D9-469F-9763-FE62CBF74968}"/>
              </a:ext>
            </a:extLst>
          </p:cNvPr>
          <p:cNvSpPr/>
          <p:nvPr/>
        </p:nvSpPr>
        <p:spPr>
          <a:xfrm>
            <a:off x="9664908" y="517694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7" name="Star: 32 Points 656">
            <a:extLst>
              <a:ext uri="{FF2B5EF4-FFF2-40B4-BE49-F238E27FC236}">
                <a16:creationId xmlns:a16="http://schemas.microsoft.com/office/drawing/2014/main" id="{E45A11C0-F04C-410C-A5EB-76B8372DCBC4}"/>
              </a:ext>
            </a:extLst>
          </p:cNvPr>
          <p:cNvSpPr/>
          <p:nvPr/>
        </p:nvSpPr>
        <p:spPr>
          <a:xfrm>
            <a:off x="10032164" y="508403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8" name="Star: 32 Points 657">
            <a:extLst>
              <a:ext uri="{FF2B5EF4-FFF2-40B4-BE49-F238E27FC236}">
                <a16:creationId xmlns:a16="http://schemas.microsoft.com/office/drawing/2014/main" id="{1F6AF6BE-62E4-4335-B2C4-C68B931267E6}"/>
              </a:ext>
            </a:extLst>
          </p:cNvPr>
          <p:cNvSpPr/>
          <p:nvPr/>
        </p:nvSpPr>
        <p:spPr>
          <a:xfrm>
            <a:off x="6096000" y="453190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9" name="Star: 32 Points 658">
            <a:extLst>
              <a:ext uri="{FF2B5EF4-FFF2-40B4-BE49-F238E27FC236}">
                <a16:creationId xmlns:a16="http://schemas.microsoft.com/office/drawing/2014/main" id="{2B0C1287-2546-4DB6-A0D7-FDCFEAE18391}"/>
              </a:ext>
            </a:extLst>
          </p:cNvPr>
          <p:cNvSpPr/>
          <p:nvPr/>
        </p:nvSpPr>
        <p:spPr>
          <a:xfrm>
            <a:off x="7195902" y="472594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0" name="Star: 32 Points 659">
            <a:extLst>
              <a:ext uri="{FF2B5EF4-FFF2-40B4-BE49-F238E27FC236}">
                <a16:creationId xmlns:a16="http://schemas.microsoft.com/office/drawing/2014/main" id="{51E86D37-1D99-4A35-94E3-5AC19DEB1C53}"/>
              </a:ext>
            </a:extLst>
          </p:cNvPr>
          <p:cNvSpPr/>
          <p:nvPr/>
        </p:nvSpPr>
        <p:spPr>
          <a:xfrm>
            <a:off x="6974169" y="464604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1" name="Star: 32 Points 660">
            <a:extLst>
              <a:ext uri="{FF2B5EF4-FFF2-40B4-BE49-F238E27FC236}">
                <a16:creationId xmlns:a16="http://schemas.microsoft.com/office/drawing/2014/main" id="{54CC25A5-83CD-4004-A6BD-114C9F1B27DD}"/>
              </a:ext>
            </a:extLst>
          </p:cNvPr>
          <p:cNvSpPr/>
          <p:nvPr/>
        </p:nvSpPr>
        <p:spPr>
          <a:xfrm>
            <a:off x="6694352" y="458791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2" name="Star: 32 Points 661">
            <a:extLst>
              <a:ext uri="{FF2B5EF4-FFF2-40B4-BE49-F238E27FC236}">
                <a16:creationId xmlns:a16="http://schemas.microsoft.com/office/drawing/2014/main" id="{A1FC4B2A-B052-4F56-A7DC-CA120B563F50}"/>
              </a:ext>
            </a:extLst>
          </p:cNvPr>
          <p:cNvSpPr/>
          <p:nvPr/>
        </p:nvSpPr>
        <p:spPr>
          <a:xfrm>
            <a:off x="6375815" y="454385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3" name="Star: 32 Points 662">
            <a:extLst>
              <a:ext uri="{FF2B5EF4-FFF2-40B4-BE49-F238E27FC236}">
                <a16:creationId xmlns:a16="http://schemas.microsoft.com/office/drawing/2014/main" id="{93E53897-FDC2-4F9C-928E-676942CBBAB4}"/>
              </a:ext>
            </a:extLst>
          </p:cNvPr>
          <p:cNvSpPr/>
          <p:nvPr/>
        </p:nvSpPr>
        <p:spPr>
          <a:xfrm>
            <a:off x="8200551" y="519816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4" name="Star: 32 Points 663">
            <a:extLst>
              <a:ext uri="{FF2B5EF4-FFF2-40B4-BE49-F238E27FC236}">
                <a16:creationId xmlns:a16="http://schemas.microsoft.com/office/drawing/2014/main" id="{04C69190-EF46-4D32-96A8-C192124979EA}"/>
              </a:ext>
            </a:extLst>
          </p:cNvPr>
          <p:cNvSpPr/>
          <p:nvPr/>
        </p:nvSpPr>
        <p:spPr>
          <a:xfrm>
            <a:off x="7935721" y="501501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5" name="Star: 32 Points 664">
            <a:extLst>
              <a:ext uri="{FF2B5EF4-FFF2-40B4-BE49-F238E27FC236}">
                <a16:creationId xmlns:a16="http://schemas.microsoft.com/office/drawing/2014/main" id="{1808FD19-B800-487B-A8BA-3EB59E99C1DB}"/>
              </a:ext>
            </a:extLst>
          </p:cNvPr>
          <p:cNvSpPr/>
          <p:nvPr/>
        </p:nvSpPr>
        <p:spPr>
          <a:xfrm>
            <a:off x="7669952" y="483794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6" name="Star: 32 Points 665">
            <a:extLst>
              <a:ext uri="{FF2B5EF4-FFF2-40B4-BE49-F238E27FC236}">
                <a16:creationId xmlns:a16="http://schemas.microsoft.com/office/drawing/2014/main" id="{AAA33787-3C85-448F-A0E0-FB4AF48ECBD6}"/>
              </a:ext>
            </a:extLst>
          </p:cNvPr>
          <p:cNvSpPr/>
          <p:nvPr/>
        </p:nvSpPr>
        <p:spPr>
          <a:xfrm>
            <a:off x="7351415" y="479388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7" name="Star: 32 Points 666">
            <a:extLst>
              <a:ext uri="{FF2B5EF4-FFF2-40B4-BE49-F238E27FC236}">
                <a16:creationId xmlns:a16="http://schemas.microsoft.com/office/drawing/2014/main" id="{69D8F48A-D37D-4A50-861C-803022A85F7A}"/>
              </a:ext>
            </a:extLst>
          </p:cNvPr>
          <p:cNvSpPr/>
          <p:nvPr/>
        </p:nvSpPr>
        <p:spPr>
          <a:xfrm>
            <a:off x="5633966" y="439836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8" name="Star: 32 Points 667">
            <a:extLst>
              <a:ext uri="{FF2B5EF4-FFF2-40B4-BE49-F238E27FC236}">
                <a16:creationId xmlns:a16="http://schemas.microsoft.com/office/drawing/2014/main" id="{BBFEAAF0-6362-4D13-897B-03C6D660ACC6}"/>
              </a:ext>
            </a:extLst>
          </p:cNvPr>
          <p:cNvSpPr/>
          <p:nvPr/>
        </p:nvSpPr>
        <p:spPr>
          <a:xfrm>
            <a:off x="5170986" y="464920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9" name="Star: 32 Points 668">
            <a:extLst>
              <a:ext uri="{FF2B5EF4-FFF2-40B4-BE49-F238E27FC236}">
                <a16:creationId xmlns:a16="http://schemas.microsoft.com/office/drawing/2014/main" id="{B64A635E-5F1F-4E15-AC8A-A5B5E3CF3548}"/>
              </a:ext>
            </a:extLst>
          </p:cNvPr>
          <p:cNvSpPr/>
          <p:nvPr/>
        </p:nvSpPr>
        <p:spPr>
          <a:xfrm>
            <a:off x="6665001" y="480291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0" name="Star: 32 Points 669">
            <a:extLst>
              <a:ext uri="{FF2B5EF4-FFF2-40B4-BE49-F238E27FC236}">
                <a16:creationId xmlns:a16="http://schemas.microsoft.com/office/drawing/2014/main" id="{DD42132C-AD44-4DF2-99AE-8D83EBDA86B6}"/>
              </a:ext>
            </a:extLst>
          </p:cNvPr>
          <p:cNvSpPr/>
          <p:nvPr/>
        </p:nvSpPr>
        <p:spPr>
          <a:xfrm>
            <a:off x="6443577" y="471094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1" name="Star: 32 Points 670">
            <a:extLst>
              <a:ext uri="{FF2B5EF4-FFF2-40B4-BE49-F238E27FC236}">
                <a16:creationId xmlns:a16="http://schemas.microsoft.com/office/drawing/2014/main" id="{E816C53A-D019-4634-9AFC-2431643F523D}"/>
              </a:ext>
            </a:extLst>
          </p:cNvPr>
          <p:cNvSpPr/>
          <p:nvPr/>
        </p:nvSpPr>
        <p:spPr>
          <a:xfrm>
            <a:off x="6298373" y="490644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2" name="Star: 32 Points 671">
            <a:extLst>
              <a:ext uri="{FF2B5EF4-FFF2-40B4-BE49-F238E27FC236}">
                <a16:creationId xmlns:a16="http://schemas.microsoft.com/office/drawing/2014/main" id="{293B3B72-F0C6-4015-9CF3-7CB27AEE14C9}"/>
              </a:ext>
            </a:extLst>
          </p:cNvPr>
          <p:cNvSpPr/>
          <p:nvPr/>
        </p:nvSpPr>
        <p:spPr>
          <a:xfrm>
            <a:off x="6662505" y="437742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Star: 32 Points 672">
            <a:extLst>
              <a:ext uri="{FF2B5EF4-FFF2-40B4-BE49-F238E27FC236}">
                <a16:creationId xmlns:a16="http://schemas.microsoft.com/office/drawing/2014/main" id="{A219DC9C-1FDD-45EA-AD20-D1184CA09E7F}"/>
              </a:ext>
            </a:extLst>
          </p:cNvPr>
          <p:cNvSpPr/>
          <p:nvPr/>
        </p:nvSpPr>
        <p:spPr>
          <a:xfrm>
            <a:off x="6362389" y="435466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4" name="Star: 32 Points 673">
            <a:extLst>
              <a:ext uri="{FF2B5EF4-FFF2-40B4-BE49-F238E27FC236}">
                <a16:creationId xmlns:a16="http://schemas.microsoft.com/office/drawing/2014/main" id="{DACC575F-10AD-4202-9A57-0A4F95559DB9}"/>
              </a:ext>
            </a:extLst>
          </p:cNvPr>
          <p:cNvSpPr/>
          <p:nvPr/>
        </p:nvSpPr>
        <p:spPr>
          <a:xfrm>
            <a:off x="5725615" y="4710949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5" name="Star: 32 Points 674">
            <a:extLst>
              <a:ext uri="{FF2B5EF4-FFF2-40B4-BE49-F238E27FC236}">
                <a16:creationId xmlns:a16="http://schemas.microsoft.com/office/drawing/2014/main" id="{257EA573-9C56-41B4-8970-4F67C9794D59}"/>
              </a:ext>
            </a:extLst>
          </p:cNvPr>
          <p:cNvSpPr/>
          <p:nvPr/>
        </p:nvSpPr>
        <p:spPr>
          <a:xfrm>
            <a:off x="6033376" y="478946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6" name="Star: 32 Points 675">
            <a:extLst>
              <a:ext uri="{FF2B5EF4-FFF2-40B4-BE49-F238E27FC236}">
                <a16:creationId xmlns:a16="http://schemas.microsoft.com/office/drawing/2014/main" id="{6B61A381-5D92-44C7-89D2-BE6298FD2C90}"/>
              </a:ext>
            </a:extLst>
          </p:cNvPr>
          <p:cNvSpPr/>
          <p:nvPr/>
        </p:nvSpPr>
        <p:spPr>
          <a:xfrm>
            <a:off x="4814568" y="491894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7" name="Star: 32 Points 676">
            <a:extLst>
              <a:ext uri="{FF2B5EF4-FFF2-40B4-BE49-F238E27FC236}">
                <a16:creationId xmlns:a16="http://schemas.microsoft.com/office/drawing/2014/main" id="{34061EE0-1A45-42BC-A663-64AE45E6CBA8}"/>
              </a:ext>
            </a:extLst>
          </p:cNvPr>
          <p:cNvSpPr/>
          <p:nvPr/>
        </p:nvSpPr>
        <p:spPr>
          <a:xfrm>
            <a:off x="7034541" y="473895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8" name="Star: 32 Points 677">
            <a:extLst>
              <a:ext uri="{FF2B5EF4-FFF2-40B4-BE49-F238E27FC236}">
                <a16:creationId xmlns:a16="http://schemas.microsoft.com/office/drawing/2014/main" id="{37213EDF-FED8-498E-AFEA-7F5BB9C5EB62}"/>
              </a:ext>
            </a:extLst>
          </p:cNvPr>
          <p:cNvSpPr/>
          <p:nvPr/>
        </p:nvSpPr>
        <p:spPr>
          <a:xfrm>
            <a:off x="5959837" y="435466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9" name="Star: 32 Points 678">
            <a:extLst>
              <a:ext uri="{FF2B5EF4-FFF2-40B4-BE49-F238E27FC236}">
                <a16:creationId xmlns:a16="http://schemas.microsoft.com/office/drawing/2014/main" id="{FF34EF62-B284-4312-AD1A-2E611AE83EE2}"/>
              </a:ext>
            </a:extLst>
          </p:cNvPr>
          <p:cNvSpPr/>
          <p:nvPr/>
        </p:nvSpPr>
        <p:spPr>
          <a:xfrm>
            <a:off x="5374281" y="454750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0" name="Star: 32 Points 679">
            <a:extLst>
              <a:ext uri="{FF2B5EF4-FFF2-40B4-BE49-F238E27FC236}">
                <a16:creationId xmlns:a16="http://schemas.microsoft.com/office/drawing/2014/main" id="{0EB3E166-0597-463A-B28B-3ED7B2212F10}"/>
              </a:ext>
            </a:extLst>
          </p:cNvPr>
          <p:cNvSpPr/>
          <p:nvPr/>
        </p:nvSpPr>
        <p:spPr>
          <a:xfrm>
            <a:off x="5468177" y="478387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1" name="Star: 32 Points 680">
            <a:extLst>
              <a:ext uri="{FF2B5EF4-FFF2-40B4-BE49-F238E27FC236}">
                <a16:creationId xmlns:a16="http://schemas.microsoft.com/office/drawing/2014/main" id="{6770A31D-6265-443B-86D9-CDFDDA00F319}"/>
              </a:ext>
            </a:extLst>
          </p:cNvPr>
          <p:cNvSpPr/>
          <p:nvPr/>
        </p:nvSpPr>
        <p:spPr>
          <a:xfrm>
            <a:off x="7499669" y="483186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2" name="Star: 32 Points 681">
            <a:extLst>
              <a:ext uri="{FF2B5EF4-FFF2-40B4-BE49-F238E27FC236}">
                <a16:creationId xmlns:a16="http://schemas.microsoft.com/office/drawing/2014/main" id="{A6D27CA8-13E5-42F2-9C8C-A81412D57BFD}"/>
              </a:ext>
            </a:extLst>
          </p:cNvPr>
          <p:cNvSpPr/>
          <p:nvPr/>
        </p:nvSpPr>
        <p:spPr>
          <a:xfrm>
            <a:off x="10174570" y="547422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3" name="Star: 32 Points 682">
            <a:extLst>
              <a:ext uri="{FF2B5EF4-FFF2-40B4-BE49-F238E27FC236}">
                <a16:creationId xmlns:a16="http://schemas.microsoft.com/office/drawing/2014/main" id="{227A78AB-E386-4E62-AE78-B0E52C182E93}"/>
              </a:ext>
            </a:extLst>
          </p:cNvPr>
          <p:cNvSpPr/>
          <p:nvPr/>
        </p:nvSpPr>
        <p:spPr>
          <a:xfrm>
            <a:off x="5095246" y="489820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4" name="Star: 32 Points 683">
            <a:extLst>
              <a:ext uri="{FF2B5EF4-FFF2-40B4-BE49-F238E27FC236}">
                <a16:creationId xmlns:a16="http://schemas.microsoft.com/office/drawing/2014/main" id="{0B8B1879-8CA0-4EF4-B7BE-A71ECDC77D3E}"/>
              </a:ext>
            </a:extLst>
          </p:cNvPr>
          <p:cNvSpPr/>
          <p:nvPr/>
        </p:nvSpPr>
        <p:spPr>
          <a:xfrm>
            <a:off x="7660430" y="505045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Star: 32 Points 684">
            <a:extLst>
              <a:ext uri="{FF2B5EF4-FFF2-40B4-BE49-F238E27FC236}">
                <a16:creationId xmlns:a16="http://schemas.microsoft.com/office/drawing/2014/main" id="{10C2C056-FCEE-4B0B-B2F3-94BEC825736F}"/>
              </a:ext>
            </a:extLst>
          </p:cNvPr>
          <p:cNvSpPr/>
          <p:nvPr/>
        </p:nvSpPr>
        <p:spPr>
          <a:xfrm>
            <a:off x="8031285" y="515865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6" name="Star: 32 Points 685">
            <a:extLst>
              <a:ext uri="{FF2B5EF4-FFF2-40B4-BE49-F238E27FC236}">
                <a16:creationId xmlns:a16="http://schemas.microsoft.com/office/drawing/2014/main" id="{B6E137FC-FC92-4513-8866-1758645A6CB7}"/>
              </a:ext>
            </a:extLst>
          </p:cNvPr>
          <p:cNvSpPr/>
          <p:nvPr/>
        </p:nvSpPr>
        <p:spPr>
          <a:xfrm>
            <a:off x="10609281" y="546157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7" name="Star: 32 Points 686">
            <a:extLst>
              <a:ext uri="{FF2B5EF4-FFF2-40B4-BE49-F238E27FC236}">
                <a16:creationId xmlns:a16="http://schemas.microsoft.com/office/drawing/2014/main" id="{9F9B9320-810A-4D73-8149-13AE706491B7}"/>
              </a:ext>
            </a:extLst>
          </p:cNvPr>
          <p:cNvSpPr/>
          <p:nvPr/>
        </p:nvSpPr>
        <p:spPr>
          <a:xfrm>
            <a:off x="6881837" y="481991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8" name="Star: 32 Points 687">
            <a:extLst>
              <a:ext uri="{FF2B5EF4-FFF2-40B4-BE49-F238E27FC236}">
                <a16:creationId xmlns:a16="http://schemas.microsoft.com/office/drawing/2014/main" id="{FD8A9414-413F-4A75-A43F-E8522718196E}"/>
              </a:ext>
            </a:extLst>
          </p:cNvPr>
          <p:cNvSpPr/>
          <p:nvPr/>
        </p:nvSpPr>
        <p:spPr>
          <a:xfrm>
            <a:off x="6835307" y="451117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9" name="Star: 32 Points 688">
            <a:extLst>
              <a:ext uri="{FF2B5EF4-FFF2-40B4-BE49-F238E27FC236}">
                <a16:creationId xmlns:a16="http://schemas.microsoft.com/office/drawing/2014/main" id="{DFF6B620-9BC0-4554-A7C2-2A006DE84CD3}"/>
              </a:ext>
            </a:extLst>
          </p:cNvPr>
          <p:cNvSpPr/>
          <p:nvPr/>
        </p:nvSpPr>
        <p:spPr>
          <a:xfrm>
            <a:off x="6219983" y="464267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0" name="Star: 32 Points 689">
            <a:extLst>
              <a:ext uri="{FF2B5EF4-FFF2-40B4-BE49-F238E27FC236}">
                <a16:creationId xmlns:a16="http://schemas.microsoft.com/office/drawing/2014/main" id="{40078D62-544D-4E4F-AEDC-59DCAD62C9CE}"/>
              </a:ext>
            </a:extLst>
          </p:cNvPr>
          <p:cNvSpPr/>
          <p:nvPr/>
        </p:nvSpPr>
        <p:spPr>
          <a:xfrm>
            <a:off x="4473620" y="504447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1" name="Star: 32 Points 690">
            <a:extLst>
              <a:ext uri="{FF2B5EF4-FFF2-40B4-BE49-F238E27FC236}">
                <a16:creationId xmlns:a16="http://schemas.microsoft.com/office/drawing/2014/main" id="{EBF86165-E210-4645-9B7C-6D6BA6EA2B17}"/>
              </a:ext>
            </a:extLst>
          </p:cNvPr>
          <p:cNvSpPr/>
          <p:nvPr/>
        </p:nvSpPr>
        <p:spPr>
          <a:xfrm>
            <a:off x="8349431" y="505323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2" name="Star: 32 Points 691">
            <a:extLst>
              <a:ext uri="{FF2B5EF4-FFF2-40B4-BE49-F238E27FC236}">
                <a16:creationId xmlns:a16="http://schemas.microsoft.com/office/drawing/2014/main" id="{DE18CB6C-2497-4890-ABB3-DB8DE83E28E5}"/>
              </a:ext>
            </a:extLst>
          </p:cNvPr>
          <p:cNvSpPr/>
          <p:nvPr/>
        </p:nvSpPr>
        <p:spPr>
          <a:xfrm>
            <a:off x="4813592" y="47177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3" name="Star: 32 Points 692">
            <a:extLst>
              <a:ext uri="{FF2B5EF4-FFF2-40B4-BE49-F238E27FC236}">
                <a16:creationId xmlns:a16="http://schemas.microsoft.com/office/drawing/2014/main" id="{20EA59FA-45E5-4039-A1D4-11C7C21726D1}"/>
              </a:ext>
            </a:extLst>
          </p:cNvPr>
          <p:cNvSpPr/>
          <p:nvPr/>
        </p:nvSpPr>
        <p:spPr>
          <a:xfrm>
            <a:off x="7402333" y="465801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4" name="Star: 32 Points 693">
            <a:extLst>
              <a:ext uri="{FF2B5EF4-FFF2-40B4-BE49-F238E27FC236}">
                <a16:creationId xmlns:a16="http://schemas.microsoft.com/office/drawing/2014/main" id="{409A63AB-1849-45BC-8EB6-579710D981AD}"/>
              </a:ext>
            </a:extLst>
          </p:cNvPr>
          <p:cNvSpPr/>
          <p:nvPr/>
        </p:nvSpPr>
        <p:spPr>
          <a:xfrm>
            <a:off x="8082814" y="493211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5" name="Star: 32 Points 694">
            <a:extLst>
              <a:ext uri="{FF2B5EF4-FFF2-40B4-BE49-F238E27FC236}">
                <a16:creationId xmlns:a16="http://schemas.microsoft.com/office/drawing/2014/main" id="{5C74315D-59B2-49CA-8979-198A2D5777DC}"/>
              </a:ext>
            </a:extLst>
          </p:cNvPr>
          <p:cNvSpPr/>
          <p:nvPr/>
        </p:nvSpPr>
        <p:spPr>
          <a:xfrm>
            <a:off x="4539562" y="487698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6" name="Star: 32 Points 695">
            <a:extLst>
              <a:ext uri="{FF2B5EF4-FFF2-40B4-BE49-F238E27FC236}">
                <a16:creationId xmlns:a16="http://schemas.microsoft.com/office/drawing/2014/main" id="{22A8B0D2-3F18-4D78-8E79-6D9847DF9B8C}"/>
              </a:ext>
            </a:extLst>
          </p:cNvPr>
          <p:cNvSpPr/>
          <p:nvPr/>
        </p:nvSpPr>
        <p:spPr>
          <a:xfrm>
            <a:off x="2843554" y="536217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7" name="Star: 32 Points 696">
            <a:extLst>
              <a:ext uri="{FF2B5EF4-FFF2-40B4-BE49-F238E27FC236}">
                <a16:creationId xmlns:a16="http://schemas.microsoft.com/office/drawing/2014/main" id="{6B7053F6-E557-4B44-A5F3-57AFD3B1517D}"/>
              </a:ext>
            </a:extLst>
          </p:cNvPr>
          <p:cNvSpPr/>
          <p:nvPr/>
        </p:nvSpPr>
        <p:spPr>
          <a:xfrm>
            <a:off x="3253286" y="550020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8" name="Star: 32 Points 697">
            <a:extLst>
              <a:ext uri="{FF2B5EF4-FFF2-40B4-BE49-F238E27FC236}">
                <a16:creationId xmlns:a16="http://schemas.microsoft.com/office/drawing/2014/main" id="{07D3CC15-F180-4733-8AAB-66B4D11F405B}"/>
              </a:ext>
            </a:extLst>
          </p:cNvPr>
          <p:cNvSpPr/>
          <p:nvPr/>
        </p:nvSpPr>
        <p:spPr>
          <a:xfrm>
            <a:off x="2658676" y="487907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9" name="Star: 32 Points 698">
            <a:extLst>
              <a:ext uri="{FF2B5EF4-FFF2-40B4-BE49-F238E27FC236}">
                <a16:creationId xmlns:a16="http://schemas.microsoft.com/office/drawing/2014/main" id="{7EB767B1-448F-431C-8499-35003C9664C1}"/>
              </a:ext>
            </a:extLst>
          </p:cNvPr>
          <p:cNvSpPr/>
          <p:nvPr/>
        </p:nvSpPr>
        <p:spPr>
          <a:xfrm>
            <a:off x="2908511" y="5155132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0" name="Star: 32 Points 699">
            <a:extLst>
              <a:ext uri="{FF2B5EF4-FFF2-40B4-BE49-F238E27FC236}">
                <a16:creationId xmlns:a16="http://schemas.microsoft.com/office/drawing/2014/main" id="{32B956EF-010C-4E2B-A5D2-056ABEEBDC60}"/>
              </a:ext>
            </a:extLst>
          </p:cNvPr>
          <p:cNvSpPr/>
          <p:nvPr/>
        </p:nvSpPr>
        <p:spPr>
          <a:xfrm>
            <a:off x="3193324" y="501710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1" name="Star: 32 Points 700">
            <a:extLst>
              <a:ext uri="{FF2B5EF4-FFF2-40B4-BE49-F238E27FC236}">
                <a16:creationId xmlns:a16="http://schemas.microsoft.com/office/drawing/2014/main" id="{4E6164AD-63D4-4974-A71A-4DA0F8E55EE6}"/>
              </a:ext>
            </a:extLst>
          </p:cNvPr>
          <p:cNvSpPr/>
          <p:nvPr/>
        </p:nvSpPr>
        <p:spPr>
          <a:xfrm>
            <a:off x="2485034" y="51551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2" name="Star: 32 Points 701">
            <a:extLst>
              <a:ext uri="{FF2B5EF4-FFF2-40B4-BE49-F238E27FC236}">
                <a16:creationId xmlns:a16="http://schemas.microsoft.com/office/drawing/2014/main" id="{8924070B-6785-4519-9794-FCABFE15B645}"/>
              </a:ext>
            </a:extLst>
          </p:cNvPr>
          <p:cNvSpPr/>
          <p:nvPr/>
        </p:nvSpPr>
        <p:spPr>
          <a:xfrm>
            <a:off x="2627440" y="5545326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3" name="Star: 32 Points 702">
            <a:extLst>
              <a:ext uri="{FF2B5EF4-FFF2-40B4-BE49-F238E27FC236}">
                <a16:creationId xmlns:a16="http://schemas.microsoft.com/office/drawing/2014/main" id="{4E1DF1A5-2F32-4A33-880F-257D42E16820}"/>
              </a:ext>
            </a:extLst>
          </p:cNvPr>
          <p:cNvSpPr/>
          <p:nvPr/>
        </p:nvSpPr>
        <p:spPr>
          <a:xfrm>
            <a:off x="3062151" y="5532678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4" name="Star: 32 Points 703">
            <a:extLst>
              <a:ext uri="{FF2B5EF4-FFF2-40B4-BE49-F238E27FC236}">
                <a16:creationId xmlns:a16="http://schemas.microsoft.com/office/drawing/2014/main" id="{7FB0C878-D6D4-4562-938A-BB891A11E2E5}"/>
              </a:ext>
            </a:extLst>
          </p:cNvPr>
          <p:cNvSpPr/>
          <p:nvPr/>
        </p:nvSpPr>
        <p:spPr>
          <a:xfrm>
            <a:off x="1096780" y="555761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5" name="Star: 32 Points 704">
            <a:extLst>
              <a:ext uri="{FF2B5EF4-FFF2-40B4-BE49-F238E27FC236}">
                <a16:creationId xmlns:a16="http://schemas.microsoft.com/office/drawing/2014/main" id="{7E5D9712-817F-4A8B-AFA0-D769D1622D01}"/>
              </a:ext>
            </a:extLst>
          </p:cNvPr>
          <p:cNvSpPr/>
          <p:nvPr/>
        </p:nvSpPr>
        <p:spPr>
          <a:xfrm>
            <a:off x="1354111" y="541958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6" name="Star: 32 Points 705">
            <a:extLst>
              <a:ext uri="{FF2B5EF4-FFF2-40B4-BE49-F238E27FC236}">
                <a16:creationId xmlns:a16="http://schemas.microsoft.com/office/drawing/2014/main" id="{035EA101-89CB-4D23-AB72-6792FA2DCEF6}"/>
              </a:ext>
            </a:extLst>
          </p:cNvPr>
          <p:cNvSpPr/>
          <p:nvPr/>
        </p:nvSpPr>
        <p:spPr>
          <a:xfrm>
            <a:off x="1603946" y="569564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7" name="Star: 32 Points 706">
            <a:extLst>
              <a:ext uri="{FF2B5EF4-FFF2-40B4-BE49-F238E27FC236}">
                <a16:creationId xmlns:a16="http://schemas.microsoft.com/office/drawing/2014/main" id="{A61FDFF1-7416-4348-AD38-C51BC7229F09}"/>
              </a:ext>
            </a:extLst>
          </p:cNvPr>
          <p:cNvSpPr/>
          <p:nvPr/>
        </p:nvSpPr>
        <p:spPr>
          <a:xfrm>
            <a:off x="1888759" y="555761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8" name="Star: 32 Points 707">
            <a:extLst>
              <a:ext uri="{FF2B5EF4-FFF2-40B4-BE49-F238E27FC236}">
                <a16:creationId xmlns:a16="http://schemas.microsoft.com/office/drawing/2014/main" id="{3A8522A7-4398-4062-B3F9-791299943831}"/>
              </a:ext>
            </a:extLst>
          </p:cNvPr>
          <p:cNvSpPr/>
          <p:nvPr/>
        </p:nvSpPr>
        <p:spPr>
          <a:xfrm>
            <a:off x="1446550" y="521253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9" name="Star: 32 Points 708">
            <a:extLst>
              <a:ext uri="{FF2B5EF4-FFF2-40B4-BE49-F238E27FC236}">
                <a16:creationId xmlns:a16="http://schemas.microsoft.com/office/drawing/2014/main" id="{D828CCEC-12AE-4EB3-8B72-FC9018E1B829}"/>
              </a:ext>
            </a:extLst>
          </p:cNvPr>
          <p:cNvSpPr/>
          <p:nvPr/>
        </p:nvSpPr>
        <p:spPr>
          <a:xfrm>
            <a:off x="1886363" y="5074503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0" name="Star: 32 Points 709">
            <a:extLst>
              <a:ext uri="{FF2B5EF4-FFF2-40B4-BE49-F238E27FC236}">
                <a16:creationId xmlns:a16="http://schemas.microsoft.com/office/drawing/2014/main" id="{FB7125BE-E6F5-4764-8EFA-3695B10CA860}"/>
              </a:ext>
            </a:extLst>
          </p:cNvPr>
          <p:cNvSpPr/>
          <p:nvPr/>
        </p:nvSpPr>
        <p:spPr>
          <a:xfrm>
            <a:off x="1953716" y="5350565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1" name="Star: 32 Points 710">
            <a:extLst>
              <a:ext uri="{FF2B5EF4-FFF2-40B4-BE49-F238E27FC236}">
                <a16:creationId xmlns:a16="http://schemas.microsoft.com/office/drawing/2014/main" id="{8D9025D3-AE87-4D4C-A177-470CAA848B0F}"/>
              </a:ext>
            </a:extLst>
          </p:cNvPr>
          <p:cNvSpPr/>
          <p:nvPr/>
        </p:nvSpPr>
        <p:spPr>
          <a:xfrm>
            <a:off x="1180469" y="5695640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2" name="Star: 32 Points 711">
            <a:extLst>
              <a:ext uri="{FF2B5EF4-FFF2-40B4-BE49-F238E27FC236}">
                <a16:creationId xmlns:a16="http://schemas.microsoft.com/office/drawing/2014/main" id="{CD9D74D4-81B8-449A-85B8-726735DDCF6F}"/>
              </a:ext>
            </a:extLst>
          </p:cNvPr>
          <p:cNvSpPr/>
          <p:nvPr/>
        </p:nvSpPr>
        <p:spPr>
          <a:xfrm>
            <a:off x="1028073" y="5236431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3" name="Star: 32 Points 712">
            <a:extLst>
              <a:ext uri="{FF2B5EF4-FFF2-40B4-BE49-F238E27FC236}">
                <a16:creationId xmlns:a16="http://schemas.microsoft.com/office/drawing/2014/main" id="{26A08E5A-83C8-49AA-A7F2-64BB8238CBAC}"/>
              </a:ext>
            </a:extLst>
          </p:cNvPr>
          <p:cNvSpPr/>
          <p:nvPr/>
        </p:nvSpPr>
        <p:spPr>
          <a:xfrm>
            <a:off x="1162983" y="5443477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4" name="Star: 32 Points 713">
            <a:extLst>
              <a:ext uri="{FF2B5EF4-FFF2-40B4-BE49-F238E27FC236}">
                <a16:creationId xmlns:a16="http://schemas.microsoft.com/office/drawing/2014/main" id="{81F50855-0765-441D-AF30-F2E37C5E16F0}"/>
              </a:ext>
            </a:extLst>
          </p:cNvPr>
          <p:cNvSpPr/>
          <p:nvPr/>
        </p:nvSpPr>
        <p:spPr>
          <a:xfrm>
            <a:off x="1530239" y="5350564"/>
            <a:ext cx="284813" cy="276061"/>
          </a:xfrm>
          <a:prstGeom prst="star32">
            <a:avLst>
              <a:gd name="adj" fmla="val 211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E69A6219-2AD2-48B3-86F2-6B6E1D3B7B95}"/>
              </a:ext>
            </a:extLst>
          </p:cNvPr>
          <p:cNvGrpSpPr>
            <a:grpSpLocks noChangeAspect="1"/>
          </p:cNvGrpSpPr>
          <p:nvPr/>
        </p:nvGrpSpPr>
        <p:grpSpPr>
          <a:xfrm>
            <a:off x="1520977" y="886570"/>
            <a:ext cx="1650281" cy="1650281"/>
            <a:chOff x="6246421" y="1781895"/>
            <a:chExt cx="1432412" cy="1196782"/>
          </a:xfrm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716" name="Star: 24 Points 715">
              <a:extLst>
                <a:ext uri="{FF2B5EF4-FFF2-40B4-BE49-F238E27FC236}">
                  <a16:creationId xmlns:a16="http://schemas.microsoft.com/office/drawing/2014/main" id="{F7258ADD-F542-4A7B-B686-8E657F2DBA25}"/>
                </a:ext>
              </a:extLst>
            </p:cNvPr>
            <p:cNvSpPr/>
            <p:nvPr/>
          </p:nvSpPr>
          <p:spPr>
            <a:xfrm rot="20290610">
              <a:off x="6246421" y="1781895"/>
              <a:ext cx="1413163" cy="1186936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17" name="Star: 24 Points 716">
              <a:extLst>
                <a:ext uri="{FF2B5EF4-FFF2-40B4-BE49-F238E27FC236}">
                  <a16:creationId xmlns:a16="http://schemas.microsoft.com/office/drawing/2014/main" id="{7C8BD43D-89A3-457C-B4CD-4FC1CDF54547}"/>
                </a:ext>
              </a:extLst>
            </p:cNvPr>
            <p:cNvSpPr/>
            <p:nvPr/>
          </p:nvSpPr>
          <p:spPr>
            <a:xfrm rot="20562514">
              <a:off x="6265670" y="1791741"/>
              <a:ext cx="1413163" cy="1186936"/>
            </a:xfrm>
            <a:prstGeom prst="star24">
              <a:avLst>
                <a:gd name="adj" fmla="val 353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18" name="Star: 24 Points 717">
              <a:extLst>
                <a:ext uri="{FF2B5EF4-FFF2-40B4-BE49-F238E27FC236}">
                  <a16:creationId xmlns:a16="http://schemas.microsoft.com/office/drawing/2014/main" id="{128957B6-1797-4DB8-B8D8-A0CB39257029}"/>
                </a:ext>
              </a:extLst>
            </p:cNvPr>
            <p:cNvSpPr/>
            <p:nvPr/>
          </p:nvSpPr>
          <p:spPr>
            <a:xfrm rot="20598649">
              <a:off x="6506291" y="1973195"/>
              <a:ext cx="912953" cy="766802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719" name="Star: 7 Points 718">
            <a:extLst>
              <a:ext uri="{FF2B5EF4-FFF2-40B4-BE49-F238E27FC236}">
                <a16:creationId xmlns:a16="http://schemas.microsoft.com/office/drawing/2014/main" id="{917F45A0-FF15-4175-9295-3A9920D0194E}"/>
              </a:ext>
            </a:extLst>
          </p:cNvPr>
          <p:cNvSpPr>
            <a:spLocks noChangeAspect="1"/>
          </p:cNvSpPr>
          <p:nvPr/>
        </p:nvSpPr>
        <p:spPr>
          <a:xfrm>
            <a:off x="2070562" y="86320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0" name="Star: 7 Points 719">
            <a:extLst>
              <a:ext uri="{FF2B5EF4-FFF2-40B4-BE49-F238E27FC236}">
                <a16:creationId xmlns:a16="http://schemas.microsoft.com/office/drawing/2014/main" id="{E1BACFFC-1019-4056-9573-96B1234488B9}"/>
              </a:ext>
            </a:extLst>
          </p:cNvPr>
          <p:cNvSpPr>
            <a:spLocks noChangeAspect="1"/>
          </p:cNvSpPr>
          <p:nvPr/>
        </p:nvSpPr>
        <p:spPr>
          <a:xfrm>
            <a:off x="2138773" y="1507919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1" name="Star: 7 Points 720">
            <a:extLst>
              <a:ext uri="{FF2B5EF4-FFF2-40B4-BE49-F238E27FC236}">
                <a16:creationId xmlns:a16="http://schemas.microsoft.com/office/drawing/2014/main" id="{735EC280-5819-43E2-97DB-653194ADD7B2}"/>
              </a:ext>
            </a:extLst>
          </p:cNvPr>
          <p:cNvSpPr>
            <a:spLocks noChangeAspect="1"/>
          </p:cNvSpPr>
          <p:nvPr/>
        </p:nvSpPr>
        <p:spPr>
          <a:xfrm>
            <a:off x="2351288" y="154975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2" name="Star: 7 Points 721">
            <a:extLst>
              <a:ext uri="{FF2B5EF4-FFF2-40B4-BE49-F238E27FC236}">
                <a16:creationId xmlns:a16="http://schemas.microsoft.com/office/drawing/2014/main" id="{D2E82F5E-A213-464E-8A0A-16EDB31DA1C9}"/>
              </a:ext>
            </a:extLst>
          </p:cNvPr>
          <p:cNvSpPr>
            <a:spLocks noChangeAspect="1"/>
          </p:cNvSpPr>
          <p:nvPr/>
        </p:nvSpPr>
        <p:spPr>
          <a:xfrm>
            <a:off x="1853245" y="954589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3" name="Star: 7 Points 722">
            <a:extLst>
              <a:ext uri="{FF2B5EF4-FFF2-40B4-BE49-F238E27FC236}">
                <a16:creationId xmlns:a16="http://schemas.microsoft.com/office/drawing/2014/main" id="{10573093-936C-40F4-92DC-746D2CEA1AF4}"/>
              </a:ext>
            </a:extLst>
          </p:cNvPr>
          <p:cNvSpPr>
            <a:spLocks noChangeAspect="1"/>
          </p:cNvSpPr>
          <p:nvPr/>
        </p:nvSpPr>
        <p:spPr>
          <a:xfrm>
            <a:off x="2283965" y="102933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4" name="Star: 7 Points 723">
            <a:extLst>
              <a:ext uri="{FF2B5EF4-FFF2-40B4-BE49-F238E27FC236}">
                <a16:creationId xmlns:a16="http://schemas.microsoft.com/office/drawing/2014/main" id="{08E40D37-541E-46B9-B8DF-1D2BAA405F2B}"/>
              </a:ext>
            </a:extLst>
          </p:cNvPr>
          <p:cNvSpPr>
            <a:spLocks noChangeAspect="1"/>
          </p:cNvSpPr>
          <p:nvPr/>
        </p:nvSpPr>
        <p:spPr>
          <a:xfrm>
            <a:off x="1831222" y="1334315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5" name="Star: 7 Points 724">
            <a:extLst>
              <a:ext uri="{FF2B5EF4-FFF2-40B4-BE49-F238E27FC236}">
                <a16:creationId xmlns:a16="http://schemas.microsoft.com/office/drawing/2014/main" id="{28A20DBC-B436-49A8-8A3E-159FE85DD484}"/>
              </a:ext>
            </a:extLst>
          </p:cNvPr>
          <p:cNvSpPr>
            <a:spLocks noChangeAspect="1"/>
          </p:cNvSpPr>
          <p:nvPr/>
        </p:nvSpPr>
        <p:spPr>
          <a:xfrm>
            <a:off x="1906740" y="205386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Star: 7 Points 725">
            <a:extLst>
              <a:ext uri="{FF2B5EF4-FFF2-40B4-BE49-F238E27FC236}">
                <a16:creationId xmlns:a16="http://schemas.microsoft.com/office/drawing/2014/main" id="{3535151E-CFEA-4F8C-9756-BB3CDB680279}"/>
              </a:ext>
            </a:extLst>
          </p:cNvPr>
          <p:cNvSpPr>
            <a:spLocks noChangeAspect="1"/>
          </p:cNvSpPr>
          <p:nvPr/>
        </p:nvSpPr>
        <p:spPr>
          <a:xfrm>
            <a:off x="1802264" y="187640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Star: 7 Points 726">
            <a:extLst>
              <a:ext uri="{FF2B5EF4-FFF2-40B4-BE49-F238E27FC236}">
                <a16:creationId xmlns:a16="http://schemas.microsoft.com/office/drawing/2014/main" id="{7AF0662C-9659-4D95-9F83-311431EBD32A}"/>
              </a:ext>
            </a:extLst>
          </p:cNvPr>
          <p:cNvSpPr>
            <a:spLocks noChangeAspect="1"/>
          </p:cNvSpPr>
          <p:nvPr/>
        </p:nvSpPr>
        <p:spPr>
          <a:xfrm>
            <a:off x="1935383" y="229305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8" name="Star: 7 Points 727">
            <a:extLst>
              <a:ext uri="{FF2B5EF4-FFF2-40B4-BE49-F238E27FC236}">
                <a16:creationId xmlns:a16="http://schemas.microsoft.com/office/drawing/2014/main" id="{B617EB57-388D-47DC-957B-96B3097E8D72}"/>
              </a:ext>
            </a:extLst>
          </p:cNvPr>
          <p:cNvSpPr>
            <a:spLocks noChangeAspect="1"/>
          </p:cNvSpPr>
          <p:nvPr/>
        </p:nvSpPr>
        <p:spPr>
          <a:xfrm>
            <a:off x="1505728" y="168763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9" name="Star: 7 Points 728">
            <a:extLst>
              <a:ext uri="{FF2B5EF4-FFF2-40B4-BE49-F238E27FC236}">
                <a16:creationId xmlns:a16="http://schemas.microsoft.com/office/drawing/2014/main" id="{C03267D4-989C-44A3-94D4-F92CEFFA7B93}"/>
              </a:ext>
            </a:extLst>
          </p:cNvPr>
          <p:cNvSpPr>
            <a:spLocks noChangeAspect="1"/>
          </p:cNvSpPr>
          <p:nvPr/>
        </p:nvSpPr>
        <p:spPr>
          <a:xfrm>
            <a:off x="1995982" y="1343691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0" name="Star: 7 Points 729">
            <a:extLst>
              <a:ext uri="{FF2B5EF4-FFF2-40B4-BE49-F238E27FC236}">
                <a16:creationId xmlns:a16="http://schemas.microsoft.com/office/drawing/2014/main" id="{06C3B73F-FCBA-40EE-AA8C-9AFB8867CB01}"/>
              </a:ext>
            </a:extLst>
          </p:cNvPr>
          <p:cNvSpPr>
            <a:spLocks noChangeAspect="1"/>
          </p:cNvSpPr>
          <p:nvPr/>
        </p:nvSpPr>
        <p:spPr>
          <a:xfrm>
            <a:off x="1881262" y="164433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1" name="Star: 7 Points 730">
            <a:extLst>
              <a:ext uri="{FF2B5EF4-FFF2-40B4-BE49-F238E27FC236}">
                <a16:creationId xmlns:a16="http://schemas.microsoft.com/office/drawing/2014/main" id="{7F1611B0-8CE4-41AE-9202-1B2D6CD56B1A}"/>
              </a:ext>
            </a:extLst>
          </p:cNvPr>
          <p:cNvSpPr>
            <a:spLocks noChangeAspect="1"/>
          </p:cNvSpPr>
          <p:nvPr/>
        </p:nvSpPr>
        <p:spPr>
          <a:xfrm>
            <a:off x="1758495" y="15137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2" name="Star: 7 Points 731">
            <a:extLst>
              <a:ext uri="{FF2B5EF4-FFF2-40B4-BE49-F238E27FC236}">
                <a16:creationId xmlns:a16="http://schemas.microsoft.com/office/drawing/2014/main" id="{462E4D69-E61C-4C5B-A958-51A8B243DDEF}"/>
              </a:ext>
            </a:extLst>
          </p:cNvPr>
          <p:cNvSpPr>
            <a:spLocks noChangeAspect="1"/>
          </p:cNvSpPr>
          <p:nvPr/>
        </p:nvSpPr>
        <p:spPr>
          <a:xfrm>
            <a:off x="2328905" y="189009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3" name="Star: 7 Points 732">
            <a:extLst>
              <a:ext uri="{FF2B5EF4-FFF2-40B4-BE49-F238E27FC236}">
                <a16:creationId xmlns:a16="http://schemas.microsoft.com/office/drawing/2014/main" id="{FEC2601D-C180-428E-928B-6C973F71A921}"/>
              </a:ext>
            </a:extLst>
          </p:cNvPr>
          <p:cNvSpPr>
            <a:spLocks noChangeAspect="1"/>
          </p:cNvSpPr>
          <p:nvPr/>
        </p:nvSpPr>
        <p:spPr>
          <a:xfrm>
            <a:off x="2215323" y="240003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4" name="Star: 7 Points 733">
            <a:extLst>
              <a:ext uri="{FF2B5EF4-FFF2-40B4-BE49-F238E27FC236}">
                <a16:creationId xmlns:a16="http://schemas.microsoft.com/office/drawing/2014/main" id="{B76D8894-8767-4BD6-AAA3-8518491142DF}"/>
              </a:ext>
            </a:extLst>
          </p:cNvPr>
          <p:cNvSpPr>
            <a:spLocks noChangeAspect="1"/>
          </p:cNvSpPr>
          <p:nvPr/>
        </p:nvSpPr>
        <p:spPr>
          <a:xfrm>
            <a:off x="1972850" y="188370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5" name="Star: 7 Points 734">
            <a:extLst>
              <a:ext uri="{FF2B5EF4-FFF2-40B4-BE49-F238E27FC236}">
                <a16:creationId xmlns:a16="http://schemas.microsoft.com/office/drawing/2014/main" id="{08C495A2-41E4-4AF0-9527-14B655D66309}"/>
              </a:ext>
            </a:extLst>
          </p:cNvPr>
          <p:cNvSpPr>
            <a:spLocks noChangeAspect="1"/>
          </p:cNvSpPr>
          <p:nvPr/>
        </p:nvSpPr>
        <p:spPr>
          <a:xfrm>
            <a:off x="2141007" y="178187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6" name="Star: 7 Points 735">
            <a:extLst>
              <a:ext uri="{FF2B5EF4-FFF2-40B4-BE49-F238E27FC236}">
                <a16:creationId xmlns:a16="http://schemas.microsoft.com/office/drawing/2014/main" id="{F4D891CF-186E-4F5C-9920-449B54E49EC6}"/>
              </a:ext>
            </a:extLst>
          </p:cNvPr>
          <p:cNvSpPr>
            <a:spLocks noChangeAspect="1"/>
          </p:cNvSpPr>
          <p:nvPr/>
        </p:nvSpPr>
        <p:spPr>
          <a:xfrm>
            <a:off x="1489606" y="1482797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7" name="Star: 7 Points 736">
            <a:extLst>
              <a:ext uri="{FF2B5EF4-FFF2-40B4-BE49-F238E27FC236}">
                <a16:creationId xmlns:a16="http://schemas.microsoft.com/office/drawing/2014/main" id="{2E6EB955-24D5-4892-93FC-FB56798C8858}"/>
              </a:ext>
            </a:extLst>
          </p:cNvPr>
          <p:cNvSpPr>
            <a:spLocks noChangeAspect="1"/>
          </p:cNvSpPr>
          <p:nvPr/>
        </p:nvSpPr>
        <p:spPr>
          <a:xfrm>
            <a:off x="1968135" y="1481682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8" name="Star: 7 Points 737">
            <a:extLst>
              <a:ext uri="{FF2B5EF4-FFF2-40B4-BE49-F238E27FC236}">
                <a16:creationId xmlns:a16="http://schemas.microsoft.com/office/drawing/2014/main" id="{00AD3175-BFE6-494F-8992-8A83DF1935CA}"/>
              </a:ext>
            </a:extLst>
          </p:cNvPr>
          <p:cNvSpPr>
            <a:spLocks noChangeAspect="1"/>
          </p:cNvSpPr>
          <p:nvPr/>
        </p:nvSpPr>
        <p:spPr>
          <a:xfrm>
            <a:off x="2774289" y="118029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9" name="Star: 7 Points 738">
            <a:extLst>
              <a:ext uri="{FF2B5EF4-FFF2-40B4-BE49-F238E27FC236}">
                <a16:creationId xmlns:a16="http://schemas.microsoft.com/office/drawing/2014/main" id="{FC5F3D22-280D-47E0-8766-A5B89594A937}"/>
              </a:ext>
            </a:extLst>
          </p:cNvPr>
          <p:cNvSpPr>
            <a:spLocks noChangeAspect="1"/>
          </p:cNvSpPr>
          <p:nvPr/>
        </p:nvSpPr>
        <p:spPr>
          <a:xfrm>
            <a:off x="1991124" y="21034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0" name="Star: 7 Points 739">
            <a:extLst>
              <a:ext uri="{FF2B5EF4-FFF2-40B4-BE49-F238E27FC236}">
                <a16:creationId xmlns:a16="http://schemas.microsoft.com/office/drawing/2014/main" id="{6F639780-73AF-4C51-8588-A56419C36409}"/>
              </a:ext>
            </a:extLst>
          </p:cNvPr>
          <p:cNvSpPr>
            <a:spLocks noChangeAspect="1"/>
          </p:cNvSpPr>
          <p:nvPr/>
        </p:nvSpPr>
        <p:spPr>
          <a:xfrm>
            <a:off x="1963807" y="109301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1" name="Star: 7 Points 740">
            <a:extLst>
              <a:ext uri="{FF2B5EF4-FFF2-40B4-BE49-F238E27FC236}">
                <a16:creationId xmlns:a16="http://schemas.microsoft.com/office/drawing/2014/main" id="{33707990-F057-45BD-B8D1-52DA7C8C1050}"/>
              </a:ext>
            </a:extLst>
          </p:cNvPr>
          <p:cNvSpPr>
            <a:spLocks noChangeAspect="1"/>
          </p:cNvSpPr>
          <p:nvPr/>
        </p:nvSpPr>
        <p:spPr>
          <a:xfrm>
            <a:off x="2484321" y="959665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2" name="Star: 7 Points 741">
            <a:extLst>
              <a:ext uri="{FF2B5EF4-FFF2-40B4-BE49-F238E27FC236}">
                <a16:creationId xmlns:a16="http://schemas.microsoft.com/office/drawing/2014/main" id="{DBF3EBE5-0D51-4214-9977-6C00003F5E09}"/>
              </a:ext>
            </a:extLst>
          </p:cNvPr>
          <p:cNvSpPr>
            <a:spLocks noChangeAspect="1"/>
          </p:cNvSpPr>
          <p:nvPr/>
        </p:nvSpPr>
        <p:spPr>
          <a:xfrm>
            <a:off x="1617048" y="135030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3" name="Star: 7 Points 742">
            <a:extLst>
              <a:ext uri="{FF2B5EF4-FFF2-40B4-BE49-F238E27FC236}">
                <a16:creationId xmlns:a16="http://schemas.microsoft.com/office/drawing/2014/main" id="{5E138E3F-0F5E-4B43-9BFD-BC93ADE7F064}"/>
              </a:ext>
            </a:extLst>
          </p:cNvPr>
          <p:cNvSpPr>
            <a:spLocks noChangeAspect="1"/>
          </p:cNvSpPr>
          <p:nvPr/>
        </p:nvSpPr>
        <p:spPr>
          <a:xfrm>
            <a:off x="2579107" y="189205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4" name="Star: 7 Points 743">
            <a:extLst>
              <a:ext uri="{FF2B5EF4-FFF2-40B4-BE49-F238E27FC236}">
                <a16:creationId xmlns:a16="http://schemas.microsoft.com/office/drawing/2014/main" id="{32F41124-9E86-4F50-B110-A4B13B468295}"/>
              </a:ext>
            </a:extLst>
          </p:cNvPr>
          <p:cNvSpPr>
            <a:spLocks noChangeAspect="1"/>
          </p:cNvSpPr>
          <p:nvPr/>
        </p:nvSpPr>
        <p:spPr>
          <a:xfrm>
            <a:off x="3069785" y="177481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5" name="Star: 7 Points 744">
            <a:extLst>
              <a:ext uri="{FF2B5EF4-FFF2-40B4-BE49-F238E27FC236}">
                <a16:creationId xmlns:a16="http://schemas.microsoft.com/office/drawing/2014/main" id="{6416E828-3ED2-406E-AE91-52B41B7ACFD1}"/>
              </a:ext>
            </a:extLst>
          </p:cNvPr>
          <p:cNvSpPr>
            <a:spLocks noChangeAspect="1"/>
          </p:cNvSpPr>
          <p:nvPr/>
        </p:nvSpPr>
        <p:spPr>
          <a:xfrm>
            <a:off x="2960136" y="187639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6" name="Star: 7 Points 745">
            <a:extLst>
              <a:ext uri="{FF2B5EF4-FFF2-40B4-BE49-F238E27FC236}">
                <a16:creationId xmlns:a16="http://schemas.microsoft.com/office/drawing/2014/main" id="{3A7CF73E-4988-46DC-9287-93B66DBEC018}"/>
              </a:ext>
            </a:extLst>
          </p:cNvPr>
          <p:cNvSpPr>
            <a:spLocks noChangeAspect="1"/>
          </p:cNvSpPr>
          <p:nvPr/>
        </p:nvSpPr>
        <p:spPr>
          <a:xfrm>
            <a:off x="2597078" y="1685410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7" name="Star: 7 Points 746">
            <a:extLst>
              <a:ext uri="{FF2B5EF4-FFF2-40B4-BE49-F238E27FC236}">
                <a16:creationId xmlns:a16="http://schemas.microsoft.com/office/drawing/2014/main" id="{501FAD96-67B9-474F-BDFC-FBF5354EC320}"/>
              </a:ext>
            </a:extLst>
          </p:cNvPr>
          <p:cNvSpPr>
            <a:spLocks noChangeAspect="1"/>
          </p:cNvSpPr>
          <p:nvPr/>
        </p:nvSpPr>
        <p:spPr>
          <a:xfrm>
            <a:off x="2494013" y="145231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8" name="Star: 7 Points 747">
            <a:extLst>
              <a:ext uri="{FF2B5EF4-FFF2-40B4-BE49-F238E27FC236}">
                <a16:creationId xmlns:a16="http://schemas.microsoft.com/office/drawing/2014/main" id="{9C264377-8077-4846-9DB1-AE3E127AFDFF}"/>
              </a:ext>
            </a:extLst>
          </p:cNvPr>
          <p:cNvSpPr>
            <a:spLocks noChangeAspect="1"/>
          </p:cNvSpPr>
          <p:nvPr/>
        </p:nvSpPr>
        <p:spPr>
          <a:xfrm>
            <a:off x="2987282" y="1584177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9" name="Star: 7 Points 748">
            <a:extLst>
              <a:ext uri="{FF2B5EF4-FFF2-40B4-BE49-F238E27FC236}">
                <a16:creationId xmlns:a16="http://schemas.microsoft.com/office/drawing/2014/main" id="{7E0927FF-4EB0-4BEA-87D1-80CFB00130F4}"/>
              </a:ext>
            </a:extLst>
          </p:cNvPr>
          <p:cNvSpPr>
            <a:spLocks noChangeAspect="1"/>
          </p:cNvSpPr>
          <p:nvPr/>
        </p:nvSpPr>
        <p:spPr>
          <a:xfrm>
            <a:off x="2457323" y="232197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0" name="Star: 7 Points 749">
            <a:extLst>
              <a:ext uri="{FF2B5EF4-FFF2-40B4-BE49-F238E27FC236}">
                <a16:creationId xmlns:a16="http://schemas.microsoft.com/office/drawing/2014/main" id="{AD7CEBA8-3392-4839-8714-D7E445EB451B}"/>
              </a:ext>
            </a:extLst>
          </p:cNvPr>
          <p:cNvSpPr>
            <a:spLocks noChangeAspect="1"/>
          </p:cNvSpPr>
          <p:nvPr/>
        </p:nvSpPr>
        <p:spPr>
          <a:xfrm>
            <a:off x="2649058" y="224540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1" name="Star: 7 Points 750">
            <a:extLst>
              <a:ext uri="{FF2B5EF4-FFF2-40B4-BE49-F238E27FC236}">
                <a16:creationId xmlns:a16="http://schemas.microsoft.com/office/drawing/2014/main" id="{4AED1B42-BB38-454E-896E-9899B031DCBC}"/>
              </a:ext>
            </a:extLst>
          </p:cNvPr>
          <p:cNvSpPr>
            <a:spLocks noChangeAspect="1"/>
          </p:cNvSpPr>
          <p:nvPr/>
        </p:nvSpPr>
        <p:spPr>
          <a:xfrm>
            <a:off x="2933723" y="209508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2" name="Star: 7 Points 751">
            <a:extLst>
              <a:ext uri="{FF2B5EF4-FFF2-40B4-BE49-F238E27FC236}">
                <a16:creationId xmlns:a16="http://schemas.microsoft.com/office/drawing/2014/main" id="{480CB084-C183-4CDD-AE07-E41A4363C246}"/>
              </a:ext>
            </a:extLst>
          </p:cNvPr>
          <p:cNvSpPr>
            <a:spLocks noChangeAspect="1"/>
          </p:cNvSpPr>
          <p:nvPr/>
        </p:nvSpPr>
        <p:spPr>
          <a:xfrm>
            <a:off x="2862986" y="220517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3" name="Star: 7 Points 752">
            <a:extLst>
              <a:ext uri="{FF2B5EF4-FFF2-40B4-BE49-F238E27FC236}">
                <a16:creationId xmlns:a16="http://schemas.microsoft.com/office/drawing/2014/main" id="{FF5CEDFB-6604-4DC8-B90C-A9DD2EDFE258}"/>
              </a:ext>
            </a:extLst>
          </p:cNvPr>
          <p:cNvSpPr>
            <a:spLocks noChangeAspect="1"/>
          </p:cNvSpPr>
          <p:nvPr/>
        </p:nvSpPr>
        <p:spPr>
          <a:xfrm>
            <a:off x="2946869" y="118799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Star: 7 Points 753">
            <a:extLst>
              <a:ext uri="{FF2B5EF4-FFF2-40B4-BE49-F238E27FC236}">
                <a16:creationId xmlns:a16="http://schemas.microsoft.com/office/drawing/2014/main" id="{A392A61D-41B9-4FA8-BF60-8D78FDE08BBD}"/>
              </a:ext>
            </a:extLst>
          </p:cNvPr>
          <p:cNvSpPr>
            <a:spLocks noChangeAspect="1"/>
          </p:cNvSpPr>
          <p:nvPr/>
        </p:nvSpPr>
        <p:spPr>
          <a:xfrm>
            <a:off x="3116004" y="146932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5" name="Star: 7 Points 754">
            <a:extLst>
              <a:ext uri="{FF2B5EF4-FFF2-40B4-BE49-F238E27FC236}">
                <a16:creationId xmlns:a16="http://schemas.microsoft.com/office/drawing/2014/main" id="{44C3AD22-96F4-4DEA-BC8C-F66BA0582272}"/>
              </a:ext>
            </a:extLst>
          </p:cNvPr>
          <p:cNvSpPr>
            <a:spLocks noChangeAspect="1"/>
          </p:cNvSpPr>
          <p:nvPr/>
        </p:nvSpPr>
        <p:spPr>
          <a:xfrm>
            <a:off x="2159314" y="131663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6" name="Star: 7 Points 755">
            <a:extLst>
              <a:ext uri="{FF2B5EF4-FFF2-40B4-BE49-F238E27FC236}">
                <a16:creationId xmlns:a16="http://schemas.microsoft.com/office/drawing/2014/main" id="{6048FE24-90D5-4514-BDF4-D815642ECE00}"/>
              </a:ext>
            </a:extLst>
          </p:cNvPr>
          <p:cNvSpPr>
            <a:spLocks noChangeAspect="1"/>
          </p:cNvSpPr>
          <p:nvPr/>
        </p:nvSpPr>
        <p:spPr>
          <a:xfrm>
            <a:off x="1630551" y="1136399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7" name="Star: 7 Points 756">
            <a:extLst>
              <a:ext uri="{FF2B5EF4-FFF2-40B4-BE49-F238E27FC236}">
                <a16:creationId xmlns:a16="http://schemas.microsoft.com/office/drawing/2014/main" id="{66B1E684-392D-4ED8-A9E2-51B1276FFE17}"/>
              </a:ext>
            </a:extLst>
          </p:cNvPr>
          <p:cNvSpPr>
            <a:spLocks noChangeAspect="1"/>
          </p:cNvSpPr>
          <p:nvPr/>
        </p:nvSpPr>
        <p:spPr>
          <a:xfrm>
            <a:off x="2396805" y="1298863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8" name="Star: 7 Points 757">
            <a:extLst>
              <a:ext uri="{FF2B5EF4-FFF2-40B4-BE49-F238E27FC236}">
                <a16:creationId xmlns:a16="http://schemas.microsoft.com/office/drawing/2014/main" id="{2FA8DD5B-9D03-422B-92E1-EC2DA7086D90}"/>
              </a:ext>
            </a:extLst>
          </p:cNvPr>
          <p:cNvSpPr>
            <a:spLocks noChangeAspect="1"/>
          </p:cNvSpPr>
          <p:nvPr/>
        </p:nvSpPr>
        <p:spPr>
          <a:xfrm>
            <a:off x="2218369" y="2046569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9" name="Star: 7 Points 758">
            <a:extLst>
              <a:ext uri="{FF2B5EF4-FFF2-40B4-BE49-F238E27FC236}">
                <a16:creationId xmlns:a16="http://schemas.microsoft.com/office/drawing/2014/main" id="{46F07454-DF53-4F42-A222-BD597681E602}"/>
              </a:ext>
            </a:extLst>
          </p:cNvPr>
          <p:cNvSpPr>
            <a:spLocks noChangeAspect="1"/>
          </p:cNvSpPr>
          <p:nvPr/>
        </p:nvSpPr>
        <p:spPr>
          <a:xfrm>
            <a:off x="1588784" y="193999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0" name="Star: 7 Points 759">
            <a:extLst>
              <a:ext uri="{FF2B5EF4-FFF2-40B4-BE49-F238E27FC236}">
                <a16:creationId xmlns:a16="http://schemas.microsoft.com/office/drawing/2014/main" id="{618D1094-6192-4498-A6A1-3FA56E93A70D}"/>
              </a:ext>
            </a:extLst>
          </p:cNvPr>
          <p:cNvSpPr>
            <a:spLocks noChangeAspect="1"/>
          </p:cNvSpPr>
          <p:nvPr/>
        </p:nvSpPr>
        <p:spPr>
          <a:xfrm>
            <a:off x="2361459" y="1984707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1" name="Star: 7 Points 760">
            <a:extLst>
              <a:ext uri="{FF2B5EF4-FFF2-40B4-BE49-F238E27FC236}">
                <a16:creationId xmlns:a16="http://schemas.microsoft.com/office/drawing/2014/main" id="{8D1DB1EA-FFF9-4783-BE79-8723831E1C11}"/>
              </a:ext>
            </a:extLst>
          </p:cNvPr>
          <p:cNvSpPr>
            <a:spLocks noChangeAspect="1"/>
          </p:cNvSpPr>
          <p:nvPr/>
        </p:nvSpPr>
        <p:spPr>
          <a:xfrm>
            <a:off x="2767868" y="157458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2" name="Star: 7 Points 761">
            <a:extLst>
              <a:ext uri="{FF2B5EF4-FFF2-40B4-BE49-F238E27FC236}">
                <a16:creationId xmlns:a16="http://schemas.microsoft.com/office/drawing/2014/main" id="{6A305FB3-22C1-414F-A014-447A05E4C1F2}"/>
              </a:ext>
            </a:extLst>
          </p:cNvPr>
          <p:cNvSpPr>
            <a:spLocks noChangeAspect="1"/>
          </p:cNvSpPr>
          <p:nvPr/>
        </p:nvSpPr>
        <p:spPr>
          <a:xfrm>
            <a:off x="2307121" y="1401725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3" name="Star: 7 Points 762">
            <a:extLst>
              <a:ext uri="{FF2B5EF4-FFF2-40B4-BE49-F238E27FC236}">
                <a16:creationId xmlns:a16="http://schemas.microsoft.com/office/drawing/2014/main" id="{C00DDB3D-7072-4E5F-9884-C985C4CEFE6F}"/>
              </a:ext>
            </a:extLst>
          </p:cNvPr>
          <p:cNvSpPr>
            <a:spLocks noChangeAspect="1"/>
          </p:cNvSpPr>
          <p:nvPr/>
        </p:nvSpPr>
        <p:spPr>
          <a:xfrm>
            <a:off x="2320261" y="823268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4" name="Star: 7 Points 763">
            <a:extLst>
              <a:ext uri="{FF2B5EF4-FFF2-40B4-BE49-F238E27FC236}">
                <a16:creationId xmlns:a16="http://schemas.microsoft.com/office/drawing/2014/main" id="{EBB447B7-D6B5-4103-8B16-36E82C7B0C1C}"/>
              </a:ext>
            </a:extLst>
          </p:cNvPr>
          <p:cNvSpPr>
            <a:spLocks noChangeAspect="1"/>
          </p:cNvSpPr>
          <p:nvPr/>
        </p:nvSpPr>
        <p:spPr>
          <a:xfrm>
            <a:off x="2789950" y="184312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5" name="Star: 7 Points 764">
            <a:extLst>
              <a:ext uri="{FF2B5EF4-FFF2-40B4-BE49-F238E27FC236}">
                <a16:creationId xmlns:a16="http://schemas.microsoft.com/office/drawing/2014/main" id="{1667EA1F-7F9B-47C5-9A7F-D9EC997A7EEA}"/>
              </a:ext>
            </a:extLst>
          </p:cNvPr>
          <p:cNvSpPr>
            <a:spLocks noChangeAspect="1"/>
          </p:cNvSpPr>
          <p:nvPr/>
        </p:nvSpPr>
        <p:spPr>
          <a:xfrm>
            <a:off x="2702594" y="1389793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6" name="Star: 7 Points 765">
            <a:extLst>
              <a:ext uri="{FF2B5EF4-FFF2-40B4-BE49-F238E27FC236}">
                <a16:creationId xmlns:a16="http://schemas.microsoft.com/office/drawing/2014/main" id="{7BE5F693-E559-4B77-B4E4-428EFA015D09}"/>
              </a:ext>
            </a:extLst>
          </p:cNvPr>
          <p:cNvSpPr>
            <a:spLocks noChangeAspect="1"/>
          </p:cNvSpPr>
          <p:nvPr/>
        </p:nvSpPr>
        <p:spPr>
          <a:xfrm>
            <a:off x="2539541" y="1201426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7" name="Star: 7 Points 766">
            <a:extLst>
              <a:ext uri="{FF2B5EF4-FFF2-40B4-BE49-F238E27FC236}">
                <a16:creationId xmlns:a16="http://schemas.microsoft.com/office/drawing/2014/main" id="{920D9FAD-847B-4537-939F-4D7F4D47EC98}"/>
              </a:ext>
            </a:extLst>
          </p:cNvPr>
          <p:cNvSpPr>
            <a:spLocks noChangeAspect="1"/>
          </p:cNvSpPr>
          <p:nvPr/>
        </p:nvSpPr>
        <p:spPr>
          <a:xfrm>
            <a:off x="2455436" y="210341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8" name="Star: 7 Points 767">
            <a:extLst>
              <a:ext uri="{FF2B5EF4-FFF2-40B4-BE49-F238E27FC236}">
                <a16:creationId xmlns:a16="http://schemas.microsoft.com/office/drawing/2014/main" id="{404A74E5-8D30-4C93-B4EF-DBDD34373E4C}"/>
              </a:ext>
            </a:extLst>
          </p:cNvPr>
          <p:cNvSpPr>
            <a:spLocks noChangeAspect="1"/>
          </p:cNvSpPr>
          <p:nvPr/>
        </p:nvSpPr>
        <p:spPr>
          <a:xfrm>
            <a:off x="2694587" y="199452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9" name="Star: 7 Points 768">
            <a:extLst>
              <a:ext uri="{FF2B5EF4-FFF2-40B4-BE49-F238E27FC236}">
                <a16:creationId xmlns:a16="http://schemas.microsoft.com/office/drawing/2014/main" id="{6586AD72-6B5F-4C7D-9644-3D9373339C7C}"/>
              </a:ext>
            </a:extLst>
          </p:cNvPr>
          <p:cNvSpPr>
            <a:spLocks noChangeAspect="1"/>
          </p:cNvSpPr>
          <p:nvPr/>
        </p:nvSpPr>
        <p:spPr>
          <a:xfrm>
            <a:off x="2632866" y="211039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0" name="Star: 7 Points 769">
            <a:extLst>
              <a:ext uri="{FF2B5EF4-FFF2-40B4-BE49-F238E27FC236}">
                <a16:creationId xmlns:a16="http://schemas.microsoft.com/office/drawing/2014/main" id="{0D00377C-DD5D-4887-9B59-DBF53EE6F767}"/>
              </a:ext>
            </a:extLst>
          </p:cNvPr>
          <p:cNvSpPr>
            <a:spLocks noChangeAspect="1"/>
          </p:cNvSpPr>
          <p:nvPr/>
        </p:nvSpPr>
        <p:spPr>
          <a:xfrm>
            <a:off x="2196353" y="215438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1" name="Star: 7 Points 770">
            <a:extLst>
              <a:ext uri="{FF2B5EF4-FFF2-40B4-BE49-F238E27FC236}">
                <a16:creationId xmlns:a16="http://schemas.microsoft.com/office/drawing/2014/main" id="{FE0BE881-3C41-4CEB-B8F0-F8E5926C6170}"/>
              </a:ext>
            </a:extLst>
          </p:cNvPr>
          <p:cNvSpPr>
            <a:spLocks noChangeAspect="1"/>
          </p:cNvSpPr>
          <p:nvPr/>
        </p:nvSpPr>
        <p:spPr>
          <a:xfrm>
            <a:off x="1672875" y="21456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2" name="Star: 7 Points 771">
            <a:extLst>
              <a:ext uri="{FF2B5EF4-FFF2-40B4-BE49-F238E27FC236}">
                <a16:creationId xmlns:a16="http://schemas.microsoft.com/office/drawing/2014/main" id="{CC5D8D61-3793-41A6-866B-393B7FE16F8A}"/>
              </a:ext>
            </a:extLst>
          </p:cNvPr>
          <p:cNvSpPr>
            <a:spLocks noChangeAspect="1"/>
          </p:cNvSpPr>
          <p:nvPr/>
        </p:nvSpPr>
        <p:spPr>
          <a:xfrm>
            <a:off x="2634752" y="90796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3" name="Star: 7 Points 772">
            <a:extLst>
              <a:ext uri="{FF2B5EF4-FFF2-40B4-BE49-F238E27FC236}">
                <a16:creationId xmlns:a16="http://schemas.microsoft.com/office/drawing/2014/main" id="{93F909D8-FC1B-49CE-93CD-1F0E6B136F6D}"/>
              </a:ext>
            </a:extLst>
          </p:cNvPr>
          <p:cNvSpPr>
            <a:spLocks noChangeAspect="1"/>
          </p:cNvSpPr>
          <p:nvPr/>
        </p:nvSpPr>
        <p:spPr>
          <a:xfrm>
            <a:off x="1714649" y="1638552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4" name="Star: 7 Points 773">
            <a:extLst>
              <a:ext uri="{FF2B5EF4-FFF2-40B4-BE49-F238E27FC236}">
                <a16:creationId xmlns:a16="http://schemas.microsoft.com/office/drawing/2014/main" id="{804AF9C3-3B08-41EF-9C81-401F257C085D}"/>
              </a:ext>
            </a:extLst>
          </p:cNvPr>
          <p:cNvSpPr>
            <a:spLocks noChangeAspect="1"/>
          </p:cNvSpPr>
          <p:nvPr/>
        </p:nvSpPr>
        <p:spPr>
          <a:xfrm>
            <a:off x="2272303" y="1704270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5" name="Star: 7 Points 774">
            <a:extLst>
              <a:ext uri="{FF2B5EF4-FFF2-40B4-BE49-F238E27FC236}">
                <a16:creationId xmlns:a16="http://schemas.microsoft.com/office/drawing/2014/main" id="{06453C17-409B-4BD6-B2B4-BB08883B6A6B}"/>
              </a:ext>
            </a:extLst>
          </p:cNvPr>
          <p:cNvSpPr>
            <a:spLocks noChangeAspect="1"/>
          </p:cNvSpPr>
          <p:nvPr/>
        </p:nvSpPr>
        <p:spPr>
          <a:xfrm>
            <a:off x="2469694" y="162866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6" name="Star: 7 Points 775">
            <a:extLst>
              <a:ext uri="{FF2B5EF4-FFF2-40B4-BE49-F238E27FC236}">
                <a16:creationId xmlns:a16="http://schemas.microsoft.com/office/drawing/2014/main" id="{D1872856-C608-442B-AEEA-2ADC1912DACD}"/>
              </a:ext>
            </a:extLst>
          </p:cNvPr>
          <p:cNvSpPr>
            <a:spLocks noChangeAspect="1"/>
          </p:cNvSpPr>
          <p:nvPr/>
        </p:nvSpPr>
        <p:spPr>
          <a:xfrm>
            <a:off x="2895824" y="1354446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id="{E6EE5158-24D2-44AA-9678-FD26C8334CF6}"/>
              </a:ext>
            </a:extLst>
          </p:cNvPr>
          <p:cNvSpPr/>
          <p:nvPr/>
        </p:nvSpPr>
        <p:spPr>
          <a:xfrm>
            <a:off x="6056841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</a:p>
        </p:txBody>
      </p: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3C45D423-A2D1-4851-BABA-09C0DEE8B1CF}"/>
              </a:ext>
            </a:extLst>
          </p:cNvPr>
          <p:cNvGrpSpPr>
            <a:grpSpLocks noChangeAspect="1"/>
          </p:cNvGrpSpPr>
          <p:nvPr/>
        </p:nvGrpSpPr>
        <p:grpSpPr>
          <a:xfrm>
            <a:off x="5401654" y="226011"/>
            <a:ext cx="1650281" cy="1650281"/>
            <a:chOff x="6246421" y="1781895"/>
            <a:chExt cx="1432412" cy="1196782"/>
          </a:xfrm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779" name="Star: 24 Points 778">
              <a:extLst>
                <a:ext uri="{FF2B5EF4-FFF2-40B4-BE49-F238E27FC236}">
                  <a16:creationId xmlns:a16="http://schemas.microsoft.com/office/drawing/2014/main" id="{7013551B-F3FE-4910-BF9B-774184E8EDA5}"/>
                </a:ext>
              </a:extLst>
            </p:cNvPr>
            <p:cNvSpPr/>
            <p:nvPr/>
          </p:nvSpPr>
          <p:spPr>
            <a:xfrm rot="20290610">
              <a:off x="6246421" y="1781895"/>
              <a:ext cx="1413163" cy="1186936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80" name="Star: 24 Points 779">
              <a:extLst>
                <a:ext uri="{FF2B5EF4-FFF2-40B4-BE49-F238E27FC236}">
                  <a16:creationId xmlns:a16="http://schemas.microsoft.com/office/drawing/2014/main" id="{604550D2-0CF3-482B-AF46-EA76CD9CC1C5}"/>
                </a:ext>
              </a:extLst>
            </p:cNvPr>
            <p:cNvSpPr/>
            <p:nvPr/>
          </p:nvSpPr>
          <p:spPr>
            <a:xfrm rot="20562514">
              <a:off x="6265670" y="1791741"/>
              <a:ext cx="1413163" cy="1186936"/>
            </a:xfrm>
            <a:prstGeom prst="star24">
              <a:avLst>
                <a:gd name="adj" fmla="val 353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81" name="Star: 24 Points 780">
              <a:extLst>
                <a:ext uri="{FF2B5EF4-FFF2-40B4-BE49-F238E27FC236}">
                  <a16:creationId xmlns:a16="http://schemas.microsoft.com/office/drawing/2014/main" id="{8EAE9B59-9B64-4384-8D6C-30A838025ADC}"/>
                </a:ext>
              </a:extLst>
            </p:cNvPr>
            <p:cNvSpPr/>
            <p:nvPr/>
          </p:nvSpPr>
          <p:spPr>
            <a:xfrm rot="20598649">
              <a:off x="6506291" y="1973195"/>
              <a:ext cx="912953" cy="766802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782" name="Star: 7 Points 781">
            <a:extLst>
              <a:ext uri="{FF2B5EF4-FFF2-40B4-BE49-F238E27FC236}">
                <a16:creationId xmlns:a16="http://schemas.microsoft.com/office/drawing/2014/main" id="{E462AA60-778C-4B44-9139-66B5C384AC11}"/>
              </a:ext>
            </a:extLst>
          </p:cNvPr>
          <p:cNvSpPr>
            <a:spLocks noChangeAspect="1"/>
          </p:cNvSpPr>
          <p:nvPr/>
        </p:nvSpPr>
        <p:spPr>
          <a:xfrm>
            <a:off x="5951239" y="202646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3" name="Star: 7 Points 782">
            <a:extLst>
              <a:ext uri="{FF2B5EF4-FFF2-40B4-BE49-F238E27FC236}">
                <a16:creationId xmlns:a16="http://schemas.microsoft.com/office/drawing/2014/main" id="{E6A6288F-DC8E-4DF8-91AA-4974133BAB94}"/>
              </a:ext>
            </a:extLst>
          </p:cNvPr>
          <p:cNvSpPr>
            <a:spLocks noChangeAspect="1"/>
          </p:cNvSpPr>
          <p:nvPr/>
        </p:nvSpPr>
        <p:spPr>
          <a:xfrm>
            <a:off x="6019450" y="847360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4" name="Star: 7 Points 783">
            <a:extLst>
              <a:ext uri="{FF2B5EF4-FFF2-40B4-BE49-F238E27FC236}">
                <a16:creationId xmlns:a16="http://schemas.microsoft.com/office/drawing/2014/main" id="{B4F64286-7AC2-4FFA-B69B-1DD68FAC7D65}"/>
              </a:ext>
            </a:extLst>
          </p:cNvPr>
          <p:cNvSpPr>
            <a:spLocks noChangeAspect="1"/>
          </p:cNvSpPr>
          <p:nvPr/>
        </p:nvSpPr>
        <p:spPr>
          <a:xfrm>
            <a:off x="6231965" y="88920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5" name="Star: 7 Points 784">
            <a:extLst>
              <a:ext uri="{FF2B5EF4-FFF2-40B4-BE49-F238E27FC236}">
                <a16:creationId xmlns:a16="http://schemas.microsoft.com/office/drawing/2014/main" id="{2AE05748-8986-4C62-9289-BD0D256276FF}"/>
              </a:ext>
            </a:extLst>
          </p:cNvPr>
          <p:cNvSpPr>
            <a:spLocks noChangeAspect="1"/>
          </p:cNvSpPr>
          <p:nvPr/>
        </p:nvSpPr>
        <p:spPr>
          <a:xfrm>
            <a:off x="5733922" y="294030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6" name="Star: 7 Points 785">
            <a:extLst>
              <a:ext uri="{FF2B5EF4-FFF2-40B4-BE49-F238E27FC236}">
                <a16:creationId xmlns:a16="http://schemas.microsoft.com/office/drawing/2014/main" id="{036D91DA-DC51-46A9-A17C-493174F73145}"/>
              </a:ext>
            </a:extLst>
          </p:cNvPr>
          <p:cNvSpPr>
            <a:spLocks noChangeAspect="1"/>
          </p:cNvSpPr>
          <p:nvPr/>
        </p:nvSpPr>
        <p:spPr>
          <a:xfrm>
            <a:off x="6164642" y="36877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7" name="Star: 7 Points 786">
            <a:extLst>
              <a:ext uri="{FF2B5EF4-FFF2-40B4-BE49-F238E27FC236}">
                <a16:creationId xmlns:a16="http://schemas.microsoft.com/office/drawing/2014/main" id="{40188F88-63CA-4CC1-B6DC-FAE526282E69}"/>
              </a:ext>
            </a:extLst>
          </p:cNvPr>
          <p:cNvSpPr>
            <a:spLocks noChangeAspect="1"/>
          </p:cNvSpPr>
          <p:nvPr/>
        </p:nvSpPr>
        <p:spPr>
          <a:xfrm>
            <a:off x="5711899" y="67375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8" name="Star: 7 Points 787">
            <a:extLst>
              <a:ext uri="{FF2B5EF4-FFF2-40B4-BE49-F238E27FC236}">
                <a16:creationId xmlns:a16="http://schemas.microsoft.com/office/drawing/2014/main" id="{21697CB2-EB9B-43EC-8812-EF67DFC05B97}"/>
              </a:ext>
            </a:extLst>
          </p:cNvPr>
          <p:cNvSpPr>
            <a:spLocks noChangeAspect="1"/>
          </p:cNvSpPr>
          <p:nvPr/>
        </p:nvSpPr>
        <p:spPr>
          <a:xfrm>
            <a:off x="5787417" y="139330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9" name="Star: 7 Points 788">
            <a:extLst>
              <a:ext uri="{FF2B5EF4-FFF2-40B4-BE49-F238E27FC236}">
                <a16:creationId xmlns:a16="http://schemas.microsoft.com/office/drawing/2014/main" id="{15973399-9DC8-4A2B-80D9-B7935740A58D}"/>
              </a:ext>
            </a:extLst>
          </p:cNvPr>
          <p:cNvSpPr>
            <a:spLocks noChangeAspect="1"/>
          </p:cNvSpPr>
          <p:nvPr/>
        </p:nvSpPr>
        <p:spPr>
          <a:xfrm>
            <a:off x="5682941" y="1215841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0" name="Star: 7 Points 789">
            <a:extLst>
              <a:ext uri="{FF2B5EF4-FFF2-40B4-BE49-F238E27FC236}">
                <a16:creationId xmlns:a16="http://schemas.microsoft.com/office/drawing/2014/main" id="{144487D4-8C08-4822-8ECE-FC0D41EAAEBE}"/>
              </a:ext>
            </a:extLst>
          </p:cNvPr>
          <p:cNvSpPr>
            <a:spLocks noChangeAspect="1"/>
          </p:cNvSpPr>
          <p:nvPr/>
        </p:nvSpPr>
        <p:spPr>
          <a:xfrm>
            <a:off x="5816060" y="163249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1" name="Star: 7 Points 790">
            <a:extLst>
              <a:ext uri="{FF2B5EF4-FFF2-40B4-BE49-F238E27FC236}">
                <a16:creationId xmlns:a16="http://schemas.microsoft.com/office/drawing/2014/main" id="{E1901395-09E2-4556-8E48-FF4C9D85315D}"/>
              </a:ext>
            </a:extLst>
          </p:cNvPr>
          <p:cNvSpPr>
            <a:spLocks noChangeAspect="1"/>
          </p:cNvSpPr>
          <p:nvPr/>
        </p:nvSpPr>
        <p:spPr>
          <a:xfrm>
            <a:off x="5386405" y="102707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2" name="Star: 7 Points 791">
            <a:extLst>
              <a:ext uri="{FF2B5EF4-FFF2-40B4-BE49-F238E27FC236}">
                <a16:creationId xmlns:a16="http://schemas.microsoft.com/office/drawing/2014/main" id="{6EF74FEA-B579-4111-AAB7-7A473F6808D0}"/>
              </a:ext>
            </a:extLst>
          </p:cNvPr>
          <p:cNvSpPr>
            <a:spLocks noChangeAspect="1"/>
          </p:cNvSpPr>
          <p:nvPr/>
        </p:nvSpPr>
        <p:spPr>
          <a:xfrm>
            <a:off x="5876659" y="683132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3" name="Star: 7 Points 792">
            <a:extLst>
              <a:ext uri="{FF2B5EF4-FFF2-40B4-BE49-F238E27FC236}">
                <a16:creationId xmlns:a16="http://schemas.microsoft.com/office/drawing/2014/main" id="{78B76EA4-7368-41D3-8481-B99C21B2820D}"/>
              </a:ext>
            </a:extLst>
          </p:cNvPr>
          <p:cNvSpPr>
            <a:spLocks noChangeAspect="1"/>
          </p:cNvSpPr>
          <p:nvPr/>
        </p:nvSpPr>
        <p:spPr>
          <a:xfrm>
            <a:off x="5761939" y="98377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4" name="Star: 7 Points 793">
            <a:extLst>
              <a:ext uri="{FF2B5EF4-FFF2-40B4-BE49-F238E27FC236}">
                <a16:creationId xmlns:a16="http://schemas.microsoft.com/office/drawing/2014/main" id="{31806953-9F22-47C3-8D0B-E8A03D7265E1}"/>
              </a:ext>
            </a:extLst>
          </p:cNvPr>
          <p:cNvSpPr>
            <a:spLocks noChangeAspect="1"/>
          </p:cNvSpPr>
          <p:nvPr/>
        </p:nvSpPr>
        <p:spPr>
          <a:xfrm>
            <a:off x="5639172" y="85316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5" name="Star: 7 Points 794">
            <a:extLst>
              <a:ext uri="{FF2B5EF4-FFF2-40B4-BE49-F238E27FC236}">
                <a16:creationId xmlns:a16="http://schemas.microsoft.com/office/drawing/2014/main" id="{9940F67D-B995-4A10-8E74-EC55FF1B3A88}"/>
              </a:ext>
            </a:extLst>
          </p:cNvPr>
          <p:cNvSpPr>
            <a:spLocks noChangeAspect="1"/>
          </p:cNvSpPr>
          <p:nvPr/>
        </p:nvSpPr>
        <p:spPr>
          <a:xfrm>
            <a:off x="6209582" y="1229539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6" name="Star: 7 Points 795">
            <a:extLst>
              <a:ext uri="{FF2B5EF4-FFF2-40B4-BE49-F238E27FC236}">
                <a16:creationId xmlns:a16="http://schemas.microsoft.com/office/drawing/2014/main" id="{7F539194-BDBC-4CB8-9B1B-110B405F99DD}"/>
              </a:ext>
            </a:extLst>
          </p:cNvPr>
          <p:cNvSpPr>
            <a:spLocks noChangeAspect="1"/>
          </p:cNvSpPr>
          <p:nvPr/>
        </p:nvSpPr>
        <p:spPr>
          <a:xfrm>
            <a:off x="6096000" y="173947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7" name="Star: 7 Points 796">
            <a:extLst>
              <a:ext uri="{FF2B5EF4-FFF2-40B4-BE49-F238E27FC236}">
                <a16:creationId xmlns:a16="http://schemas.microsoft.com/office/drawing/2014/main" id="{83251DAA-B485-480B-B024-6F2E2B68817F}"/>
              </a:ext>
            </a:extLst>
          </p:cNvPr>
          <p:cNvSpPr>
            <a:spLocks noChangeAspect="1"/>
          </p:cNvSpPr>
          <p:nvPr/>
        </p:nvSpPr>
        <p:spPr>
          <a:xfrm>
            <a:off x="5853527" y="1223141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8" name="Star: 7 Points 797">
            <a:extLst>
              <a:ext uri="{FF2B5EF4-FFF2-40B4-BE49-F238E27FC236}">
                <a16:creationId xmlns:a16="http://schemas.microsoft.com/office/drawing/2014/main" id="{0B751926-4BD1-41A7-A980-5DAEE63F59B1}"/>
              </a:ext>
            </a:extLst>
          </p:cNvPr>
          <p:cNvSpPr>
            <a:spLocks noChangeAspect="1"/>
          </p:cNvSpPr>
          <p:nvPr/>
        </p:nvSpPr>
        <p:spPr>
          <a:xfrm>
            <a:off x="6021684" y="112131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9" name="Star: 7 Points 798">
            <a:extLst>
              <a:ext uri="{FF2B5EF4-FFF2-40B4-BE49-F238E27FC236}">
                <a16:creationId xmlns:a16="http://schemas.microsoft.com/office/drawing/2014/main" id="{ED4E7900-3827-44C0-9870-1B2CE2AD9954}"/>
              </a:ext>
            </a:extLst>
          </p:cNvPr>
          <p:cNvSpPr>
            <a:spLocks noChangeAspect="1"/>
          </p:cNvSpPr>
          <p:nvPr/>
        </p:nvSpPr>
        <p:spPr>
          <a:xfrm>
            <a:off x="5370283" y="822238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0" name="Star: 7 Points 799">
            <a:extLst>
              <a:ext uri="{FF2B5EF4-FFF2-40B4-BE49-F238E27FC236}">
                <a16:creationId xmlns:a16="http://schemas.microsoft.com/office/drawing/2014/main" id="{D685BA01-A7D2-497D-9538-FFF78765AFF9}"/>
              </a:ext>
            </a:extLst>
          </p:cNvPr>
          <p:cNvSpPr>
            <a:spLocks noChangeAspect="1"/>
          </p:cNvSpPr>
          <p:nvPr/>
        </p:nvSpPr>
        <p:spPr>
          <a:xfrm>
            <a:off x="5848812" y="821123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1" name="Star: 7 Points 800">
            <a:extLst>
              <a:ext uri="{FF2B5EF4-FFF2-40B4-BE49-F238E27FC236}">
                <a16:creationId xmlns:a16="http://schemas.microsoft.com/office/drawing/2014/main" id="{9927F304-72BC-4D76-8F1A-7E8A5CE298B0}"/>
              </a:ext>
            </a:extLst>
          </p:cNvPr>
          <p:cNvSpPr>
            <a:spLocks noChangeAspect="1"/>
          </p:cNvSpPr>
          <p:nvPr/>
        </p:nvSpPr>
        <p:spPr>
          <a:xfrm>
            <a:off x="6654966" y="519739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2" name="Star: 7 Points 801">
            <a:extLst>
              <a:ext uri="{FF2B5EF4-FFF2-40B4-BE49-F238E27FC236}">
                <a16:creationId xmlns:a16="http://schemas.microsoft.com/office/drawing/2014/main" id="{C75ABA07-E7D0-44BB-958F-852B485695A5}"/>
              </a:ext>
            </a:extLst>
          </p:cNvPr>
          <p:cNvSpPr>
            <a:spLocks noChangeAspect="1"/>
          </p:cNvSpPr>
          <p:nvPr/>
        </p:nvSpPr>
        <p:spPr>
          <a:xfrm>
            <a:off x="5871801" y="144286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3" name="Star: 7 Points 802">
            <a:extLst>
              <a:ext uri="{FF2B5EF4-FFF2-40B4-BE49-F238E27FC236}">
                <a16:creationId xmlns:a16="http://schemas.microsoft.com/office/drawing/2014/main" id="{7A5E0DBA-2F01-4296-964B-A9F9BCD9C7AE}"/>
              </a:ext>
            </a:extLst>
          </p:cNvPr>
          <p:cNvSpPr>
            <a:spLocks noChangeAspect="1"/>
          </p:cNvSpPr>
          <p:nvPr/>
        </p:nvSpPr>
        <p:spPr>
          <a:xfrm>
            <a:off x="5844484" y="43245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4" name="Star: 7 Points 803">
            <a:extLst>
              <a:ext uri="{FF2B5EF4-FFF2-40B4-BE49-F238E27FC236}">
                <a16:creationId xmlns:a16="http://schemas.microsoft.com/office/drawing/2014/main" id="{71114CF7-3538-475C-9F3F-8CC7DD1C8E31}"/>
              </a:ext>
            </a:extLst>
          </p:cNvPr>
          <p:cNvSpPr>
            <a:spLocks noChangeAspect="1"/>
          </p:cNvSpPr>
          <p:nvPr/>
        </p:nvSpPr>
        <p:spPr>
          <a:xfrm>
            <a:off x="6364998" y="299106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5" name="Star: 7 Points 804">
            <a:extLst>
              <a:ext uri="{FF2B5EF4-FFF2-40B4-BE49-F238E27FC236}">
                <a16:creationId xmlns:a16="http://schemas.microsoft.com/office/drawing/2014/main" id="{2234BB58-83CD-4B12-8ACC-CCA2080ABAC3}"/>
              </a:ext>
            </a:extLst>
          </p:cNvPr>
          <p:cNvSpPr>
            <a:spLocks noChangeAspect="1"/>
          </p:cNvSpPr>
          <p:nvPr/>
        </p:nvSpPr>
        <p:spPr>
          <a:xfrm>
            <a:off x="5497725" y="68974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6" name="Star: 7 Points 805">
            <a:extLst>
              <a:ext uri="{FF2B5EF4-FFF2-40B4-BE49-F238E27FC236}">
                <a16:creationId xmlns:a16="http://schemas.microsoft.com/office/drawing/2014/main" id="{5F3A3698-5E05-4CE1-A343-8D64297341A9}"/>
              </a:ext>
            </a:extLst>
          </p:cNvPr>
          <p:cNvSpPr>
            <a:spLocks noChangeAspect="1"/>
          </p:cNvSpPr>
          <p:nvPr/>
        </p:nvSpPr>
        <p:spPr>
          <a:xfrm>
            <a:off x="6459784" y="1231497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7" name="Star: 7 Points 806">
            <a:extLst>
              <a:ext uri="{FF2B5EF4-FFF2-40B4-BE49-F238E27FC236}">
                <a16:creationId xmlns:a16="http://schemas.microsoft.com/office/drawing/2014/main" id="{B2B30D09-6998-4BCB-89AE-4C93D6BC830A}"/>
              </a:ext>
            </a:extLst>
          </p:cNvPr>
          <p:cNvSpPr>
            <a:spLocks noChangeAspect="1"/>
          </p:cNvSpPr>
          <p:nvPr/>
        </p:nvSpPr>
        <p:spPr>
          <a:xfrm>
            <a:off x="6950462" y="1114256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8" name="Star: 7 Points 807">
            <a:extLst>
              <a:ext uri="{FF2B5EF4-FFF2-40B4-BE49-F238E27FC236}">
                <a16:creationId xmlns:a16="http://schemas.microsoft.com/office/drawing/2014/main" id="{60B36BB4-DD48-4849-BD2C-01B628B374EB}"/>
              </a:ext>
            </a:extLst>
          </p:cNvPr>
          <p:cNvSpPr>
            <a:spLocks noChangeAspect="1"/>
          </p:cNvSpPr>
          <p:nvPr/>
        </p:nvSpPr>
        <p:spPr>
          <a:xfrm>
            <a:off x="6840813" y="121584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9" name="Star: 7 Points 808">
            <a:extLst>
              <a:ext uri="{FF2B5EF4-FFF2-40B4-BE49-F238E27FC236}">
                <a16:creationId xmlns:a16="http://schemas.microsoft.com/office/drawing/2014/main" id="{FA7434FE-E4E4-41A3-AF07-FAD1C64E30FE}"/>
              </a:ext>
            </a:extLst>
          </p:cNvPr>
          <p:cNvSpPr>
            <a:spLocks noChangeAspect="1"/>
          </p:cNvSpPr>
          <p:nvPr/>
        </p:nvSpPr>
        <p:spPr>
          <a:xfrm>
            <a:off x="6477755" y="102485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0" name="Star: 7 Points 809">
            <a:extLst>
              <a:ext uri="{FF2B5EF4-FFF2-40B4-BE49-F238E27FC236}">
                <a16:creationId xmlns:a16="http://schemas.microsoft.com/office/drawing/2014/main" id="{D22B483C-3D61-4272-9CBC-9B5EB6E67741}"/>
              </a:ext>
            </a:extLst>
          </p:cNvPr>
          <p:cNvSpPr>
            <a:spLocks noChangeAspect="1"/>
          </p:cNvSpPr>
          <p:nvPr/>
        </p:nvSpPr>
        <p:spPr>
          <a:xfrm>
            <a:off x="6374690" y="79175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1" name="Star: 7 Points 810">
            <a:extLst>
              <a:ext uri="{FF2B5EF4-FFF2-40B4-BE49-F238E27FC236}">
                <a16:creationId xmlns:a16="http://schemas.microsoft.com/office/drawing/2014/main" id="{CB378819-157F-4536-9ADF-B1656790C728}"/>
              </a:ext>
            </a:extLst>
          </p:cNvPr>
          <p:cNvSpPr>
            <a:spLocks noChangeAspect="1"/>
          </p:cNvSpPr>
          <p:nvPr/>
        </p:nvSpPr>
        <p:spPr>
          <a:xfrm>
            <a:off x="6867959" y="923618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2" name="Star: 7 Points 811">
            <a:extLst>
              <a:ext uri="{FF2B5EF4-FFF2-40B4-BE49-F238E27FC236}">
                <a16:creationId xmlns:a16="http://schemas.microsoft.com/office/drawing/2014/main" id="{2AB443B1-2E42-40A6-A0AF-54CD3FCB63F7}"/>
              </a:ext>
            </a:extLst>
          </p:cNvPr>
          <p:cNvSpPr>
            <a:spLocks noChangeAspect="1"/>
          </p:cNvSpPr>
          <p:nvPr/>
        </p:nvSpPr>
        <p:spPr>
          <a:xfrm>
            <a:off x="6338000" y="166141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3" name="Star: 7 Points 812">
            <a:extLst>
              <a:ext uri="{FF2B5EF4-FFF2-40B4-BE49-F238E27FC236}">
                <a16:creationId xmlns:a16="http://schemas.microsoft.com/office/drawing/2014/main" id="{9508C0BC-93C7-4617-B792-DBAA7EB431B4}"/>
              </a:ext>
            </a:extLst>
          </p:cNvPr>
          <p:cNvSpPr>
            <a:spLocks noChangeAspect="1"/>
          </p:cNvSpPr>
          <p:nvPr/>
        </p:nvSpPr>
        <p:spPr>
          <a:xfrm>
            <a:off x="6529735" y="158484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4" name="Star: 7 Points 813">
            <a:extLst>
              <a:ext uri="{FF2B5EF4-FFF2-40B4-BE49-F238E27FC236}">
                <a16:creationId xmlns:a16="http://schemas.microsoft.com/office/drawing/2014/main" id="{EE321E8C-7F36-4D89-A466-004B730D9ABF}"/>
              </a:ext>
            </a:extLst>
          </p:cNvPr>
          <p:cNvSpPr>
            <a:spLocks noChangeAspect="1"/>
          </p:cNvSpPr>
          <p:nvPr/>
        </p:nvSpPr>
        <p:spPr>
          <a:xfrm>
            <a:off x="6814400" y="1434525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5" name="Star: 7 Points 814">
            <a:extLst>
              <a:ext uri="{FF2B5EF4-FFF2-40B4-BE49-F238E27FC236}">
                <a16:creationId xmlns:a16="http://schemas.microsoft.com/office/drawing/2014/main" id="{7E762C9C-6379-4F25-931C-B7E898748621}"/>
              </a:ext>
            </a:extLst>
          </p:cNvPr>
          <p:cNvSpPr>
            <a:spLocks noChangeAspect="1"/>
          </p:cNvSpPr>
          <p:nvPr/>
        </p:nvSpPr>
        <p:spPr>
          <a:xfrm>
            <a:off x="6743663" y="1544619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6" name="Star: 7 Points 815">
            <a:extLst>
              <a:ext uri="{FF2B5EF4-FFF2-40B4-BE49-F238E27FC236}">
                <a16:creationId xmlns:a16="http://schemas.microsoft.com/office/drawing/2014/main" id="{DDD3F95B-86D6-4786-8861-B963E87674F7}"/>
              </a:ext>
            </a:extLst>
          </p:cNvPr>
          <p:cNvSpPr>
            <a:spLocks noChangeAspect="1"/>
          </p:cNvSpPr>
          <p:nvPr/>
        </p:nvSpPr>
        <p:spPr>
          <a:xfrm>
            <a:off x="6827546" y="527437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7" name="Star: 7 Points 816">
            <a:extLst>
              <a:ext uri="{FF2B5EF4-FFF2-40B4-BE49-F238E27FC236}">
                <a16:creationId xmlns:a16="http://schemas.microsoft.com/office/drawing/2014/main" id="{1F7EAC49-1B0B-402B-BE04-C9CB6B654893}"/>
              </a:ext>
            </a:extLst>
          </p:cNvPr>
          <p:cNvSpPr>
            <a:spLocks noChangeAspect="1"/>
          </p:cNvSpPr>
          <p:nvPr/>
        </p:nvSpPr>
        <p:spPr>
          <a:xfrm>
            <a:off x="6996681" y="808769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8" name="Star: 7 Points 817">
            <a:extLst>
              <a:ext uri="{FF2B5EF4-FFF2-40B4-BE49-F238E27FC236}">
                <a16:creationId xmlns:a16="http://schemas.microsoft.com/office/drawing/2014/main" id="{B00CE3C5-2C32-490A-AD10-7D8AE27575A7}"/>
              </a:ext>
            </a:extLst>
          </p:cNvPr>
          <p:cNvSpPr>
            <a:spLocks noChangeAspect="1"/>
          </p:cNvSpPr>
          <p:nvPr/>
        </p:nvSpPr>
        <p:spPr>
          <a:xfrm>
            <a:off x="6039991" y="656075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" name="Star: 7 Points 818">
            <a:extLst>
              <a:ext uri="{FF2B5EF4-FFF2-40B4-BE49-F238E27FC236}">
                <a16:creationId xmlns:a16="http://schemas.microsoft.com/office/drawing/2014/main" id="{5E07CE35-4F43-4D69-A1E1-EE7A79224E99}"/>
              </a:ext>
            </a:extLst>
          </p:cNvPr>
          <p:cNvSpPr>
            <a:spLocks noChangeAspect="1"/>
          </p:cNvSpPr>
          <p:nvPr/>
        </p:nvSpPr>
        <p:spPr>
          <a:xfrm>
            <a:off x="5511228" y="475840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0" name="Star: 7 Points 819">
            <a:extLst>
              <a:ext uri="{FF2B5EF4-FFF2-40B4-BE49-F238E27FC236}">
                <a16:creationId xmlns:a16="http://schemas.microsoft.com/office/drawing/2014/main" id="{A1CCBB89-6BBB-42ED-890E-4B3EEDBCD8F5}"/>
              </a:ext>
            </a:extLst>
          </p:cNvPr>
          <p:cNvSpPr>
            <a:spLocks noChangeAspect="1"/>
          </p:cNvSpPr>
          <p:nvPr/>
        </p:nvSpPr>
        <p:spPr>
          <a:xfrm>
            <a:off x="6277482" y="638304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1" name="Star: 7 Points 820">
            <a:extLst>
              <a:ext uri="{FF2B5EF4-FFF2-40B4-BE49-F238E27FC236}">
                <a16:creationId xmlns:a16="http://schemas.microsoft.com/office/drawing/2014/main" id="{AF3EFB9E-ED43-4828-A6C8-AE74ABE4300D}"/>
              </a:ext>
            </a:extLst>
          </p:cNvPr>
          <p:cNvSpPr>
            <a:spLocks noChangeAspect="1"/>
          </p:cNvSpPr>
          <p:nvPr/>
        </p:nvSpPr>
        <p:spPr>
          <a:xfrm>
            <a:off x="6099046" y="1386010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2" name="Star: 7 Points 821">
            <a:extLst>
              <a:ext uri="{FF2B5EF4-FFF2-40B4-BE49-F238E27FC236}">
                <a16:creationId xmlns:a16="http://schemas.microsoft.com/office/drawing/2014/main" id="{D596D895-C63B-49A5-BC31-2500503E025D}"/>
              </a:ext>
            </a:extLst>
          </p:cNvPr>
          <p:cNvSpPr>
            <a:spLocks noChangeAspect="1"/>
          </p:cNvSpPr>
          <p:nvPr/>
        </p:nvSpPr>
        <p:spPr>
          <a:xfrm>
            <a:off x="5469461" y="127943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3" name="Star: 7 Points 822">
            <a:extLst>
              <a:ext uri="{FF2B5EF4-FFF2-40B4-BE49-F238E27FC236}">
                <a16:creationId xmlns:a16="http://schemas.microsoft.com/office/drawing/2014/main" id="{B74BA8DB-8B6F-4A91-9896-2898846F7613}"/>
              </a:ext>
            </a:extLst>
          </p:cNvPr>
          <p:cNvSpPr>
            <a:spLocks noChangeAspect="1"/>
          </p:cNvSpPr>
          <p:nvPr/>
        </p:nvSpPr>
        <p:spPr>
          <a:xfrm>
            <a:off x="6242136" y="1324148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4" name="Star: 7 Points 823">
            <a:extLst>
              <a:ext uri="{FF2B5EF4-FFF2-40B4-BE49-F238E27FC236}">
                <a16:creationId xmlns:a16="http://schemas.microsoft.com/office/drawing/2014/main" id="{5FFC81C6-0D83-49DF-9792-409A27C04A64}"/>
              </a:ext>
            </a:extLst>
          </p:cNvPr>
          <p:cNvSpPr>
            <a:spLocks noChangeAspect="1"/>
          </p:cNvSpPr>
          <p:nvPr/>
        </p:nvSpPr>
        <p:spPr>
          <a:xfrm>
            <a:off x="6648545" y="91402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5" name="Star: 7 Points 824">
            <a:extLst>
              <a:ext uri="{FF2B5EF4-FFF2-40B4-BE49-F238E27FC236}">
                <a16:creationId xmlns:a16="http://schemas.microsoft.com/office/drawing/2014/main" id="{344E82B8-4E61-47F2-BE5B-E83C65BD6F08}"/>
              </a:ext>
            </a:extLst>
          </p:cNvPr>
          <p:cNvSpPr>
            <a:spLocks noChangeAspect="1"/>
          </p:cNvSpPr>
          <p:nvPr/>
        </p:nvSpPr>
        <p:spPr>
          <a:xfrm>
            <a:off x="6187798" y="741166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6" name="Star: 7 Points 825">
            <a:extLst>
              <a:ext uri="{FF2B5EF4-FFF2-40B4-BE49-F238E27FC236}">
                <a16:creationId xmlns:a16="http://schemas.microsoft.com/office/drawing/2014/main" id="{AB0D70B2-9D75-479B-90A9-CDA68936DCD5}"/>
              </a:ext>
            </a:extLst>
          </p:cNvPr>
          <p:cNvSpPr>
            <a:spLocks noChangeAspect="1"/>
          </p:cNvSpPr>
          <p:nvPr/>
        </p:nvSpPr>
        <p:spPr>
          <a:xfrm>
            <a:off x="6200938" y="162709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7" name="Star: 7 Points 826">
            <a:extLst>
              <a:ext uri="{FF2B5EF4-FFF2-40B4-BE49-F238E27FC236}">
                <a16:creationId xmlns:a16="http://schemas.microsoft.com/office/drawing/2014/main" id="{011031E8-7F30-44C4-96D1-85094E4C4B7F}"/>
              </a:ext>
            </a:extLst>
          </p:cNvPr>
          <p:cNvSpPr>
            <a:spLocks noChangeAspect="1"/>
          </p:cNvSpPr>
          <p:nvPr/>
        </p:nvSpPr>
        <p:spPr>
          <a:xfrm>
            <a:off x="6670627" y="118256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8" name="Star: 7 Points 827">
            <a:extLst>
              <a:ext uri="{FF2B5EF4-FFF2-40B4-BE49-F238E27FC236}">
                <a16:creationId xmlns:a16="http://schemas.microsoft.com/office/drawing/2014/main" id="{43A986DC-3A48-4C71-B3AA-06C106524213}"/>
              </a:ext>
            </a:extLst>
          </p:cNvPr>
          <p:cNvSpPr>
            <a:spLocks noChangeAspect="1"/>
          </p:cNvSpPr>
          <p:nvPr/>
        </p:nvSpPr>
        <p:spPr>
          <a:xfrm>
            <a:off x="6583271" y="72923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9" name="Star: 7 Points 828">
            <a:extLst>
              <a:ext uri="{FF2B5EF4-FFF2-40B4-BE49-F238E27FC236}">
                <a16:creationId xmlns:a16="http://schemas.microsoft.com/office/drawing/2014/main" id="{089F0C48-7CCF-4623-B99F-38EE6D5A351F}"/>
              </a:ext>
            </a:extLst>
          </p:cNvPr>
          <p:cNvSpPr>
            <a:spLocks noChangeAspect="1"/>
          </p:cNvSpPr>
          <p:nvPr/>
        </p:nvSpPr>
        <p:spPr>
          <a:xfrm>
            <a:off x="6420218" y="540867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0" name="Star: 7 Points 829">
            <a:extLst>
              <a:ext uri="{FF2B5EF4-FFF2-40B4-BE49-F238E27FC236}">
                <a16:creationId xmlns:a16="http://schemas.microsoft.com/office/drawing/2014/main" id="{D643E213-7FC8-4B14-8ED5-72B6053A53FE}"/>
              </a:ext>
            </a:extLst>
          </p:cNvPr>
          <p:cNvSpPr>
            <a:spLocks noChangeAspect="1"/>
          </p:cNvSpPr>
          <p:nvPr/>
        </p:nvSpPr>
        <p:spPr>
          <a:xfrm>
            <a:off x="6336113" y="1442855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1" name="Star: 7 Points 830">
            <a:extLst>
              <a:ext uri="{FF2B5EF4-FFF2-40B4-BE49-F238E27FC236}">
                <a16:creationId xmlns:a16="http://schemas.microsoft.com/office/drawing/2014/main" id="{C4D8385E-3BFB-471C-BD76-39598B8E0A35}"/>
              </a:ext>
            </a:extLst>
          </p:cNvPr>
          <p:cNvSpPr>
            <a:spLocks noChangeAspect="1"/>
          </p:cNvSpPr>
          <p:nvPr/>
        </p:nvSpPr>
        <p:spPr>
          <a:xfrm>
            <a:off x="6575264" y="1333961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2" name="Star: 7 Points 831">
            <a:extLst>
              <a:ext uri="{FF2B5EF4-FFF2-40B4-BE49-F238E27FC236}">
                <a16:creationId xmlns:a16="http://schemas.microsoft.com/office/drawing/2014/main" id="{1CE4B1F1-C2FF-403C-96B4-F65BEF55AEEE}"/>
              </a:ext>
            </a:extLst>
          </p:cNvPr>
          <p:cNvSpPr>
            <a:spLocks noChangeAspect="1"/>
          </p:cNvSpPr>
          <p:nvPr/>
        </p:nvSpPr>
        <p:spPr>
          <a:xfrm>
            <a:off x="6513543" y="144983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3" name="Star: 7 Points 832">
            <a:extLst>
              <a:ext uri="{FF2B5EF4-FFF2-40B4-BE49-F238E27FC236}">
                <a16:creationId xmlns:a16="http://schemas.microsoft.com/office/drawing/2014/main" id="{6AF5B238-848B-4C3E-83D7-687E42270A03}"/>
              </a:ext>
            </a:extLst>
          </p:cNvPr>
          <p:cNvSpPr>
            <a:spLocks noChangeAspect="1"/>
          </p:cNvSpPr>
          <p:nvPr/>
        </p:nvSpPr>
        <p:spPr>
          <a:xfrm>
            <a:off x="6077030" y="149382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4" name="Star: 7 Points 833">
            <a:extLst>
              <a:ext uri="{FF2B5EF4-FFF2-40B4-BE49-F238E27FC236}">
                <a16:creationId xmlns:a16="http://schemas.microsoft.com/office/drawing/2014/main" id="{BCB4D8A8-336C-4F24-B18C-88A718B84387}"/>
              </a:ext>
            </a:extLst>
          </p:cNvPr>
          <p:cNvSpPr>
            <a:spLocks noChangeAspect="1"/>
          </p:cNvSpPr>
          <p:nvPr/>
        </p:nvSpPr>
        <p:spPr>
          <a:xfrm>
            <a:off x="5553552" y="148506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5" name="Star: 7 Points 834">
            <a:extLst>
              <a:ext uri="{FF2B5EF4-FFF2-40B4-BE49-F238E27FC236}">
                <a16:creationId xmlns:a16="http://schemas.microsoft.com/office/drawing/2014/main" id="{461042E7-EE51-4FEE-AEFD-8D29131C5DFE}"/>
              </a:ext>
            </a:extLst>
          </p:cNvPr>
          <p:cNvSpPr>
            <a:spLocks noChangeAspect="1"/>
          </p:cNvSpPr>
          <p:nvPr/>
        </p:nvSpPr>
        <p:spPr>
          <a:xfrm>
            <a:off x="6515429" y="24740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6" name="Star: 7 Points 835">
            <a:extLst>
              <a:ext uri="{FF2B5EF4-FFF2-40B4-BE49-F238E27FC236}">
                <a16:creationId xmlns:a16="http://schemas.microsoft.com/office/drawing/2014/main" id="{994201CB-C99A-48BC-A8FE-E1F86264E440}"/>
              </a:ext>
            </a:extLst>
          </p:cNvPr>
          <p:cNvSpPr>
            <a:spLocks noChangeAspect="1"/>
          </p:cNvSpPr>
          <p:nvPr/>
        </p:nvSpPr>
        <p:spPr>
          <a:xfrm>
            <a:off x="5595326" y="977993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7" name="Star: 7 Points 836">
            <a:extLst>
              <a:ext uri="{FF2B5EF4-FFF2-40B4-BE49-F238E27FC236}">
                <a16:creationId xmlns:a16="http://schemas.microsoft.com/office/drawing/2014/main" id="{ED659CB9-7FEA-4325-B922-977A47016089}"/>
              </a:ext>
            </a:extLst>
          </p:cNvPr>
          <p:cNvSpPr>
            <a:spLocks noChangeAspect="1"/>
          </p:cNvSpPr>
          <p:nvPr/>
        </p:nvSpPr>
        <p:spPr>
          <a:xfrm>
            <a:off x="6152980" y="1043711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8" name="Star: 7 Points 837">
            <a:extLst>
              <a:ext uri="{FF2B5EF4-FFF2-40B4-BE49-F238E27FC236}">
                <a16:creationId xmlns:a16="http://schemas.microsoft.com/office/drawing/2014/main" id="{73868014-577F-414E-AB35-8976F028497E}"/>
              </a:ext>
            </a:extLst>
          </p:cNvPr>
          <p:cNvSpPr>
            <a:spLocks noChangeAspect="1"/>
          </p:cNvSpPr>
          <p:nvPr/>
        </p:nvSpPr>
        <p:spPr>
          <a:xfrm>
            <a:off x="6350371" y="968107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9" name="Star: 7 Points 838">
            <a:extLst>
              <a:ext uri="{FF2B5EF4-FFF2-40B4-BE49-F238E27FC236}">
                <a16:creationId xmlns:a16="http://schemas.microsoft.com/office/drawing/2014/main" id="{E525BBBC-8D7D-4B6A-8C8F-2255F32D3795}"/>
              </a:ext>
            </a:extLst>
          </p:cNvPr>
          <p:cNvSpPr>
            <a:spLocks noChangeAspect="1"/>
          </p:cNvSpPr>
          <p:nvPr/>
        </p:nvSpPr>
        <p:spPr>
          <a:xfrm>
            <a:off x="6776501" y="69388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0" name="Group 839">
            <a:extLst>
              <a:ext uri="{FF2B5EF4-FFF2-40B4-BE49-F238E27FC236}">
                <a16:creationId xmlns:a16="http://schemas.microsoft.com/office/drawing/2014/main" id="{ADD29231-6298-45B5-903A-E97358403AA3}"/>
              </a:ext>
            </a:extLst>
          </p:cNvPr>
          <p:cNvGrpSpPr>
            <a:grpSpLocks noChangeAspect="1"/>
          </p:cNvGrpSpPr>
          <p:nvPr/>
        </p:nvGrpSpPr>
        <p:grpSpPr>
          <a:xfrm>
            <a:off x="9234694" y="1035670"/>
            <a:ext cx="1650281" cy="1650281"/>
            <a:chOff x="6246421" y="1781895"/>
            <a:chExt cx="1432412" cy="1196782"/>
          </a:xfrm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841" name="Star: 24 Points 840">
              <a:extLst>
                <a:ext uri="{FF2B5EF4-FFF2-40B4-BE49-F238E27FC236}">
                  <a16:creationId xmlns:a16="http://schemas.microsoft.com/office/drawing/2014/main" id="{FEBA0E06-4402-49BB-A8AF-8D1FB329BE8D}"/>
                </a:ext>
              </a:extLst>
            </p:cNvPr>
            <p:cNvSpPr/>
            <p:nvPr/>
          </p:nvSpPr>
          <p:spPr>
            <a:xfrm rot="20290610">
              <a:off x="6246421" y="1781895"/>
              <a:ext cx="1413163" cy="1186936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42" name="Star: 24 Points 841">
              <a:extLst>
                <a:ext uri="{FF2B5EF4-FFF2-40B4-BE49-F238E27FC236}">
                  <a16:creationId xmlns:a16="http://schemas.microsoft.com/office/drawing/2014/main" id="{0A7DCB79-E48A-48FB-A3D8-11E468D5D513}"/>
                </a:ext>
              </a:extLst>
            </p:cNvPr>
            <p:cNvSpPr/>
            <p:nvPr/>
          </p:nvSpPr>
          <p:spPr>
            <a:xfrm rot="20562514">
              <a:off x="6265670" y="1791741"/>
              <a:ext cx="1413163" cy="1186936"/>
            </a:xfrm>
            <a:prstGeom prst="star24">
              <a:avLst>
                <a:gd name="adj" fmla="val 353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43" name="Star: 24 Points 842">
              <a:extLst>
                <a:ext uri="{FF2B5EF4-FFF2-40B4-BE49-F238E27FC236}">
                  <a16:creationId xmlns:a16="http://schemas.microsoft.com/office/drawing/2014/main" id="{48E2483E-450B-40A8-B8A3-BF55E660145C}"/>
                </a:ext>
              </a:extLst>
            </p:cNvPr>
            <p:cNvSpPr/>
            <p:nvPr/>
          </p:nvSpPr>
          <p:spPr>
            <a:xfrm rot="20598649">
              <a:off x="6506291" y="1973195"/>
              <a:ext cx="912953" cy="766802"/>
            </a:xfrm>
            <a:prstGeom prst="star24">
              <a:avLst>
                <a:gd name="adj" fmla="val 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844" name="Star: 7 Points 843">
            <a:extLst>
              <a:ext uri="{FF2B5EF4-FFF2-40B4-BE49-F238E27FC236}">
                <a16:creationId xmlns:a16="http://schemas.microsoft.com/office/drawing/2014/main" id="{F33DD856-486F-40E2-B413-674B68623AFD}"/>
              </a:ext>
            </a:extLst>
          </p:cNvPr>
          <p:cNvSpPr>
            <a:spLocks noChangeAspect="1"/>
          </p:cNvSpPr>
          <p:nvPr/>
        </p:nvSpPr>
        <p:spPr>
          <a:xfrm>
            <a:off x="9784279" y="101230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5" name="Star: 7 Points 844">
            <a:extLst>
              <a:ext uri="{FF2B5EF4-FFF2-40B4-BE49-F238E27FC236}">
                <a16:creationId xmlns:a16="http://schemas.microsoft.com/office/drawing/2014/main" id="{8CE4684A-BD35-4956-97D9-F25E8CE24BE0}"/>
              </a:ext>
            </a:extLst>
          </p:cNvPr>
          <p:cNvSpPr>
            <a:spLocks noChangeAspect="1"/>
          </p:cNvSpPr>
          <p:nvPr/>
        </p:nvSpPr>
        <p:spPr>
          <a:xfrm>
            <a:off x="9852490" y="1657019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6" name="Star: 7 Points 845">
            <a:extLst>
              <a:ext uri="{FF2B5EF4-FFF2-40B4-BE49-F238E27FC236}">
                <a16:creationId xmlns:a16="http://schemas.microsoft.com/office/drawing/2014/main" id="{A6E281F7-1E6D-4DB6-BF23-470C8325A537}"/>
              </a:ext>
            </a:extLst>
          </p:cNvPr>
          <p:cNvSpPr>
            <a:spLocks noChangeAspect="1"/>
          </p:cNvSpPr>
          <p:nvPr/>
        </p:nvSpPr>
        <p:spPr>
          <a:xfrm>
            <a:off x="10065005" y="169885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7" name="Star: 7 Points 846">
            <a:extLst>
              <a:ext uri="{FF2B5EF4-FFF2-40B4-BE49-F238E27FC236}">
                <a16:creationId xmlns:a16="http://schemas.microsoft.com/office/drawing/2014/main" id="{D64DA240-EBD0-4E61-B742-BC0B6C096D89}"/>
              </a:ext>
            </a:extLst>
          </p:cNvPr>
          <p:cNvSpPr>
            <a:spLocks noChangeAspect="1"/>
          </p:cNvSpPr>
          <p:nvPr/>
        </p:nvSpPr>
        <p:spPr>
          <a:xfrm>
            <a:off x="9566962" y="1103689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8" name="Star: 7 Points 847">
            <a:extLst>
              <a:ext uri="{FF2B5EF4-FFF2-40B4-BE49-F238E27FC236}">
                <a16:creationId xmlns:a16="http://schemas.microsoft.com/office/drawing/2014/main" id="{8B985F44-36E1-4486-B1E0-36B5D66FAC02}"/>
              </a:ext>
            </a:extLst>
          </p:cNvPr>
          <p:cNvSpPr>
            <a:spLocks noChangeAspect="1"/>
          </p:cNvSpPr>
          <p:nvPr/>
        </p:nvSpPr>
        <p:spPr>
          <a:xfrm>
            <a:off x="9997682" y="117843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9" name="Star: 7 Points 848">
            <a:extLst>
              <a:ext uri="{FF2B5EF4-FFF2-40B4-BE49-F238E27FC236}">
                <a16:creationId xmlns:a16="http://schemas.microsoft.com/office/drawing/2014/main" id="{152A10DF-58C5-4FC3-81A3-3491F14A82A4}"/>
              </a:ext>
            </a:extLst>
          </p:cNvPr>
          <p:cNvSpPr>
            <a:spLocks noChangeAspect="1"/>
          </p:cNvSpPr>
          <p:nvPr/>
        </p:nvSpPr>
        <p:spPr>
          <a:xfrm>
            <a:off x="9544939" y="1483415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0" name="Star: 7 Points 849">
            <a:extLst>
              <a:ext uri="{FF2B5EF4-FFF2-40B4-BE49-F238E27FC236}">
                <a16:creationId xmlns:a16="http://schemas.microsoft.com/office/drawing/2014/main" id="{39B0689E-91A8-47A5-9F5D-9FB6091E747D}"/>
              </a:ext>
            </a:extLst>
          </p:cNvPr>
          <p:cNvSpPr>
            <a:spLocks noChangeAspect="1"/>
          </p:cNvSpPr>
          <p:nvPr/>
        </p:nvSpPr>
        <p:spPr>
          <a:xfrm>
            <a:off x="9620457" y="220296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1" name="Star: 7 Points 850">
            <a:extLst>
              <a:ext uri="{FF2B5EF4-FFF2-40B4-BE49-F238E27FC236}">
                <a16:creationId xmlns:a16="http://schemas.microsoft.com/office/drawing/2014/main" id="{52AB53B6-595F-4E6F-B633-C9A7907D9B89}"/>
              </a:ext>
            </a:extLst>
          </p:cNvPr>
          <p:cNvSpPr>
            <a:spLocks noChangeAspect="1"/>
          </p:cNvSpPr>
          <p:nvPr/>
        </p:nvSpPr>
        <p:spPr>
          <a:xfrm>
            <a:off x="9515981" y="202550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2" name="Star: 7 Points 851">
            <a:extLst>
              <a:ext uri="{FF2B5EF4-FFF2-40B4-BE49-F238E27FC236}">
                <a16:creationId xmlns:a16="http://schemas.microsoft.com/office/drawing/2014/main" id="{701001B1-90A9-47D9-BB51-90A3E2335CB5}"/>
              </a:ext>
            </a:extLst>
          </p:cNvPr>
          <p:cNvSpPr>
            <a:spLocks noChangeAspect="1"/>
          </p:cNvSpPr>
          <p:nvPr/>
        </p:nvSpPr>
        <p:spPr>
          <a:xfrm>
            <a:off x="9649100" y="244215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3" name="Star: 7 Points 852">
            <a:extLst>
              <a:ext uri="{FF2B5EF4-FFF2-40B4-BE49-F238E27FC236}">
                <a16:creationId xmlns:a16="http://schemas.microsoft.com/office/drawing/2014/main" id="{12DA8327-EB7A-4678-8FD1-7B699D052C17}"/>
              </a:ext>
            </a:extLst>
          </p:cNvPr>
          <p:cNvSpPr>
            <a:spLocks noChangeAspect="1"/>
          </p:cNvSpPr>
          <p:nvPr/>
        </p:nvSpPr>
        <p:spPr>
          <a:xfrm>
            <a:off x="9219445" y="183673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4" name="Star: 7 Points 853">
            <a:extLst>
              <a:ext uri="{FF2B5EF4-FFF2-40B4-BE49-F238E27FC236}">
                <a16:creationId xmlns:a16="http://schemas.microsoft.com/office/drawing/2014/main" id="{1E2E761D-7D07-47F5-B406-096042C16EF6}"/>
              </a:ext>
            </a:extLst>
          </p:cNvPr>
          <p:cNvSpPr>
            <a:spLocks noChangeAspect="1"/>
          </p:cNvSpPr>
          <p:nvPr/>
        </p:nvSpPr>
        <p:spPr>
          <a:xfrm>
            <a:off x="9709699" y="1492791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5" name="Star: 7 Points 854">
            <a:extLst>
              <a:ext uri="{FF2B5EF4-FFF2-40B4-BE49-F238E27FC236}">
                <a16:creationId xmlns:a16="http://schemas.microsoft.com/office/drawing/2014/main" id="{422B772E-6567-41EC-A932-CAA93B190F09}"/>
              </a:ext>
            </a:extLst>
          </p:cNvPr>
          <p:cNvSpPr>
            <a:spLocks noChangeAspect="1"/>
          </p:cNvSpPr>
          <p:nvPr/>
        </p:nvSpPr>
        <p:spPr>
          <a:xfrm>
            <a:off x="9594979" y="179343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6" name="Star: 7 Points 855">
            <a:extLst>
              <a:ext uri="{FF2B5EF4-FFF2-40B4-BE49-F238E27FC236}">
                <a16:creationId xmlns:a16="http://schemas.microsoft.com/office/drawing/2014/main" id="{8ADD462A-E1C5-4B5F-8088-E5D8392BB6A9}"/>
              </a:ext>
            </a:extLst>
          </p:cNvPr>
          <p:cNvSpPr>
            <a:spLocks noChangeAspect="1"/>
          </p:cNvSpPr>
          <p:nvPr/>
        </p:nvSpPr>
        <p:spPr>
          <a:xfrm>
            <a:off x="9472212" y="16628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7" name="Star: 7 Points 856">
            <a:extLst>
              <a:ext uri="{FF2B5EF4-FFF2-40B4-BE49-F238E27FC236}">
                <a16:creationId xmlns:a16="http://schemas.microsoft.com/office/drawing/2014/main" id="{DE88CCA5-0B0B-4E2F-A04C-808E9C982A8E}"/>
              </a:ext>
            </a:extLst>
          </p:cNvPr>
          <p:cNvSpPr>
            <a:spLocks noChangeAspect="1"/>
          </p:cNvSpPr>
          <p:nvPr/>
        </p:nvSpPr>
        <p:spPr>
          <a:xfrm>
            <a:off x="10042622" y="2039198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8" name="Star: 7 Points 857">
            <a:extLst>
              <a:ext uri="{FF2B5EF4-FFF2-40B4-BE49-F238E27FC236}">
                <a16:creationId xmlns:a16="http://schemas.microsoft.com/office/drawing/2014/main" id="{886484FC-AB65-4734-9076-A44728B3B9EA}"/>
              </a:ext>
            </a:extLst>
          </p:cNvPr>
          <p:cNvSpPr>
            <a:spLocks noChangeAspect="1"/>
          </p:cNvSpPr>
          <p:nvPr/>
        </p:nvSpPr>
        <p:spPr>
          <a:xfrm>
            <a:off x="9929040" y="254913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9" name="Star: 7 Points 858">
            <a:extLst>
              <a:ext uri="{FF2B5EF4-FFF2-40B4-BE49-F238E27FC236}">
                <a16:creationId xmlns:a16="http://schemas.microsoft.com/office/drawing/2014/main" id="{279129E4-DD8C-4496-AD50-31C06CCEBE3F}"/>
              </a:ext>
            </a:extLst>
          </p:cNvPr>
          <p:cNvSpPr>
            <a:spLocks noChangeAspect="1"/>
          </p:cNvSpPr>
          <p:nvPr/>
        </p:nvSpPr>
        <p:spPr>
          <a:xfrm>
            <a:off x="9686567" y="203280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0" name="Star: 7 Points 859">
            <a:extLst>
              <a:ext uri="{FF2B5EF4-FFF2-40B4-BE49-F238E27FC236}">
                <a16:creationId xmlns:a16="http://schemas.microsoft.com/office/drawing/2014/main" id="{C97A7667-BFF6-4CA5-AB44-511C9C54A3CB}"/>
              </a:ext>
            </a:extLst>
          </p:cNvPr>
          <p:cNvSpPr>
            <a:spLocks noChangeAspect="1"/>
          </p:cNvSpPr>
          <p:nvPr/>
        </p:nvSpPr>
        <p:spPr>
          <a:xfrm>
            <a:off x="9854724" y="1930973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1" name="Star: 7 Points 860">
            <a:extLst>
              <a:ext uri="{FF2B5EF4-FFF2-40B4-BE49-F238E27FC236}">
                <a16:creationId xmlns:a16="http://schemas.microsoft.com/office/drawing/2014/main" id="{B97AEF99-9943-4A09-B2D1-F0FC4C23E9F3}"/>
              </a:ext>
            </a:extLst>
          </p:cNvPr>
          <p:cNvSpPr>
            <a:spLocks noChangeAspect="1"/>
          </p:cNvSpPr>
          <p:nvPr/>
        </p:nvSpPr>
        <p:spPr>
          <a:xfrm>
            <a:off x="9203323" y="1631897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2" name="Star: 7 Points 861">
            <a:extLst>
              <a:ext uri="{FF2B5EF4-FFF2-40B4-BE49-F238E27FC236}">
                <a16:creationId xmlns:a16="http://schemas.microsoft.com/office/drawing/2014/main" id="{A8447A94-470C-4E47-BF73-0CDBAB87715E}"/>
              </a:ext>
            </a:extLst>
          </p:cNvPr>
          <p:cNvSpPr>
            <a:spLocks noChangeAspect="1"/>
          </p:cNvSpPr>
          <p:nvPr/>
        </p:nvSpPr>
        <p:spPr>
          <a:xfrm>
            <a:off x="9681852" y="1630782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3" name="Star: 7 Points 862">
            <a:extLst>
              <a:ext uri="{FF2B5EF4-FFF2-40B4-BE49-F238E27FC236}">
                <a16:creationId xmlns:a16="http://schemas.microsoft.com/office/drawing/2014/main" id="{A519BC6C-44E7-4880-8435-0AFEA4BCDE2D}"/>
              </a:ext>
            </a:extLst>
          </p:cNvPr>
          <p:cNvSpPr>
            <a:spLocks noChangeAspect="1"/>
          </p:cNvSpPr>
          <p:nvPr/>
        </p:nvSpPr>
        <p:spPr>
          <a:xfrm>
            <a:off x="10488006" y="132939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4" name="Star: 7 Points 863">
            <a:extLst>
              <a:ext uri="{FF2B5EF4-FFF2-40B4-BE49-F238E27FC236}">
                <a16:creationId xmlns:a16="http://schemas.microsoft.com/office/drawing/2014/main" id="{BA88B227-7956-4DC5-BD42-3A03463F5127}"/>
              </a:ext>
            </a:extLst>
          </p:cNvPr>
          <p:cNvSpPr>
            <a:spLocks noChangeAspect="1"/>
          </p:cNvSpPr>
          <p:nvPr/>
        </p:nvSpPr>
        <p:spPr>
          <a:xfrm>
            <a:off x="9704841" y="22525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5" name="Star: 7 Points 864">
            <a:extLst>
              <a:ext uri="{FF2B5EF4-FFF2-40B4-BE49-F238E27FC236}">
                <a16:creationId xmlns:a16="http://schemas.microsoft.com/office/drawing/2014/main" id="{5D1313A9-BD66-4BFB-8AB6-22C93397012B}"/>
              </a:ext>
            </a:extLst>
          </p:cNvPr>
          <p:cNvSpPr>
            <a:spLocks noChangeAspect="1"/>
          </p:cNvSpPr>
          <p:nvPr/>
        </p:nvSpPr>
        <p:spPr>
          <a:xfrm>
            <a:off x="9677524" y="124211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6" name="Star: 7 Points 865">
            <a:extLst>
              <a:ext uri="{FF2B5EF4-FFF2-40B4-BE49-F238E27FC236}">
                <a16:creationId xmlns:a16="http://schemas.microsoft.com/office/drawing/2014/main" id="{AD1576D2-5ED5-4DD4-B16C-7F45CA4DD5C1}"/>
              </a:ext>
            </a:extLst>
          </p:cNvPr>
          <p:cNvSpPr>
            <a:spLocks noChangeAspect="1"/>
          </p:cNvSpPr>
          <p:nvPr/>
        </p:nvSpPr>
        <p:spPr>
          <a:xfrm>
            <a:off x="10198038" y="1108765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7" name="Star: 7 Points 866">
            <a:extLst>
              <a:ext uri="{FF2B5EF4-FFF2-40B4-BE49-F238E27FC236}">
                <a16:creationId xmlns:a16="http://schemas.microsoft.com/office/drawing/2014/main" id="{BDFB3CDE-DF6E-4613-8E35-9BAF1D3F15CC}"/>
              </a:ext>
            </a:extLst>
          </p:cNvPr>
          <p:cNvSpPr>
            <a:spLocks noChangeAspect="1"/>
          </p:cNvSpPr>
          <p:nvPr/>
        </p:nvSpPr>
        <p:spPr>
          <a:xfrm>
            <a:off x="9330765" y="149940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8" name="Star: 7 Points 867">
            <a:extLst>
              <a:ext uri="{FF2B5EF4-FFF2-40B4-BE49-F238E27FC236}">
                <a16:creationId xmlns:a16="http://schemas.microsoft.com/office/drawing/2014/main" id="{592C2B7E-0E95-4690-9AD5-DBF529957304}"/>
              </a:ext>
            </a:extLst>
          </p:cNvPr>
          <p:cNvSpPr>
            <a:spLocks noChangeAspect="1"/>
          </p:cNvSpPr>
          <p:nvPr/>
        </p:nvSpPr>
        <p:spPr>
          <a:xfrm>
            <a:off x="10292824" y="204115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9" name="Star: 7 Points 868">
            <a:extLst>
              <a:ext uri="{FF2B5EF4-FFF2-40B4-BE49-F238E27FC236}">
                <a16:creationId xmlns:a16="http://schemas.microsoft.com/office/drawing/2014/main" id="{FF474B74-F3BA-4106-8D1E-F807F198E99C}"/>
              </a:ext>
            </a:extLst>
          </p:cNvPr>
          <p:cNvSpPr>
            <a:spLocks noChangeAspect="1"/>
          </p:cNvSpPr>
          <p:nvPr/>
        </p:nvSpPr>
        <p:spPr>
          <a:xfrm>
            <a:off x="10783502" y="1923915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0" name="Star: 7 Points 869">
            <a:extLst>
              <a:ext uri="{FF2B5EF4-FFF2-40B4-BE49-F238E27FC236}">
                <a16:creationId xmlns:a16="http://schemas.microsoft.com/office/drawing/2014/main" id="{0CCC3CC1-E5C2-44F1-BDBB-B0F760223C07}"/>
              </a:ext>
            </a:extLst>
          </p:cNvPr>
          <p:cNvSpPr>
            <a:spLocks noChangeAspect="1"/>
          </p:cNvSpPr>
          <p:nvPr/>
        </p:nvSpPr>
        <p:spPr>
          <a:xfrm>
            <a:off x="10673853" y="202549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1" name="Star: 7 Points 870">
            <a:extLst>
              <a:ext uri="{FF2B5EF4-FFF2-40B4-BE49-F238E27FC236}">
                <a16:creationId xmlns:a16="http://schemas.microsoft.com/office/drawing/2014/main" id="{5A068720-9E36-449C-A3E3-0C3770858659}"/>
              </a:ext>
            </a:extLst>
          </p:cNvPr>
          <p:cNvSpPr>
            <a:spLocks noChangeAspect="1"/>
          </p:cNvSpPr>
          <p:nvPr/>
        </p:nvSpPr>
        <p:spPr>
          <a:xfrm>
            <a:off x="10310795" y="1834510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2" name="Star: 7 Points 871">
            <a:extLst>
              <a:ext uri="{FF2B5EF4-FFF2-40B4-BE49-F238E27FC236}">
                <a16:creationId xmlns:a16="http://schemas.microsoft.com/office/drawing/2014/main" id="{043AAEEA-D33F-4917-BFF3-B4C895CC90A4}"/>
              </a:ext>
            </a:extLst>
          </p:cNvPr>
          <p:cNvSpPr>
            <a:spLocks noChangeAspect="1"/>
          </p:cNvSpPr>
          <p:nvPr/>
        </p:nvSpPr>
        <p:spPr>
          <a:xfrm>
            <a:off x="10207730" y="160141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3" name="Star: 7 Points 872">
            <a:extLst>
              <a:ext uri="{FF2B5EF4-FFF2-40B4-BE49-F238E27FC236}">
                <a16:creationId xmlns:a16="http://schemas.microsoft.com/office/drawing/2014/main" id="{0A04C709-F9CF-431A-975E-346951A86863}"/>
              </a:ext>
            </a:extLst>
          </p:cNvPr>
          <p:cNvSpPr>
            <a:spLocks noChangeAspect="1"/>
          </p:cNvSpPr>
          <p:nvPr/>
        </p:nvSpPr>
        <p:spPr>
          <a:xfrm>
            <a:off x="10700999" y="1733277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4" name="Star: 7 Points 873">
            <a:extLst>
              <a:ext uri="{FF2B5EF4-FFF2-40B4-BE49-F238E27FC236}">
                <a16:creationId xmlns:a16="http://schemas.microsoft.com/office/drawing/2014/main" id="{77529569-FF19-4599-B1CB-C49EEF96C687}"/>
              </a:ext>
            </a:extLst>
          </p:cNvPr>
          <p:cNvSpPr>
            <a:spLocks noChangeAspect="1"/>
          </p:cNvSpPr>
          <p:nvPr/>
        </p:nvSpPr>
        <p:spPr>
          <a:xfrm>
            <a:off x="10171040" y="247107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5" name="Star: 7 Points 874">
            <a:extLst>
              <a:ext uri="{FF2B5EF4-FFF2-40B4-BE49-F238E27FC236}">
                <a16:creationId xmlns:a16="http://schemas.microsoft.com/office/drawing/2014/main" id="{8EE7C55C-DCD6-4F99-8D95-8666887A9845}"/>
              </a:ext>
            </a:extLst>
          </p:cNvPr>
          <p:cNvSpPr>
            <a:spLocks noChangeAspect="1"/>
          </p:cNvSpPr>
          <p:nvPr/>
        </p:nvSpPr>
        <p:spPr>
          <a:xfrm>
            <a:off x="10362775" y="239450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6" name="Star: 7 Points 875">
            <a:extLst>
              <a:ext uri="{FF2B5EF4-FFF2-40B4-BE49-F238E27FC236}">
                <a16:creationId xmlns:a16="http://schemas.microsoft.com/office/drawing/2014/main" id="{D9AA80BB-76C1-47DF-A42D-6614D5A9A278}"/>
              </a:ext>
            </a:extLst>
          </p:cNvPr>
          <p:cNvSpPr>
            <a:spLocks noChangeAspect="1"/>
          </p:cNvSpPr>
          <p:nvPr/>
        </p:nvSpPr>
        <p:spPr>
          <a:xfrm>
            <a:off x="10647440" y="224418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7" name="Star: 7 Points 876">
            <a:extLst>
              <a:ext uri="{FF2B5EF4-FFF2-40B4-BE49-F238E27FC236}">
                <a16:creationId xmlns:a16="http://schemas.microsoft.com/office/drawing/2014/main" id="{3771845C-9A75-4405-91B9-F6E717AF5073}"/>
              </a:ext>
            </a:extLst>
          </p:cNvPr>
          <p:cNvSpPr>
            <a:spLocks noChangeAspect="1"/>
          </p:cNvSpPr>
          <p:nvPr/>
        </p:nvSpPr>
        <p:spPr>
          <a:xfrm>
            <a:off x="10576703" y="235427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8" name="Star: 7 Points 877">
            <a:extLst>
              <a:ext uri="{FF2B5EF4-FFF2-40B4-BE49-F238E27FC236}">
                <a16:creationId xmlns:a16="http://schemas.microsoft.com/office/drawing/2014/main" id="{E160DB8C-1948-49A8-BB1E-1ECBEE89B426}"/>
              </a:ext>
            </a:extLst>
          </p:cNvPr>
          <p:cNvSpPr>
            <a:spLocks noChangeAspect="1"/>
          </p:cNvSpPr>
          <p:nvPr/>
        </p:nvSpPr>
        <p:spPr>
          <a:xfrm>
            <a:off x="10660586" y="133709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9" name="Star: 7 Points 878">
            <a:extLst>
              <a:ext uri="{FF2B5EF4-FFF2-40B4-BE49-F238E27FC236}">
                <a16:creationId xmlns:a16="http://schemas.microsoft.com/office/drawing/2014/main" id="{D0C7C1C0-1ACC-473C-8DAE-39584069C853}"/>
              </a:ext>
            </a:extLst>
          </p:cNvPr>
          <p:cNvSpPr>
            <a:spLocks noChangeAspect="1"/>
          </p:cNvSpPr>
          <p:nvPr/>
        </p:nvSpPr>
        <p:spPr>
          <a:xfrm>
            <a:off x="10829721" y="1618428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0" name="Star: 7 Points 879">
            <a:extLst>
              <a:ext uri="{FF2B5EF4-FFF2-40B4-BE49-F238E27FC236}">
                <a16:creationId xmlns:a16="http://schemas.microsoft.com/office/drawing/2014/main" id="{5D1905A7-B65B-4855-9CA0-51E18D0789F4}"/>
              </a:ext>
            </a:extLst>
          </p:cNvPr>
          <p:cNvSpPr>
            <a:spLocks noChangeAspect="1"/>
          </p:cNvSpPr>
          <p:nvPr/>
        </p:nvSpPr>
        <p:spPr>
          <a:xfrm>
            <a:off x="9873031" y="146573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1" name="Star: 7 Points 880">
            <a:extLst>
              <a:ext uri="{FF2B5EF4-FFF2-40B4-BE49-F238E27FC236}">
                <a16:creationId xmlns:a16="http://schemas.microsoft.com/office/drawing/2014/main" id="{0CF1A98C-7942-47C3-AF03-5003816FA08F}"/>
              </a:ext>
            </a:extLst>
          </p:cNvPr>
          <p:cNvSpPr>
            <a:spLocks noChangeAspect="1"/>
          </p:cNvSpPr>
          <p:nvPr/>
        </p:nvSpPr>
        <p:spPr>
          <a:xfrm>
            <a:off x="9344268" y="1285499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2" name="Star: 7 Points 881">
            <a:extLst>
              <a:ext uri="{FF2B5EF4-FFF2-40B4-BE49-F238E27FC236}">
                <a16:creationId xmlns:a16="http://schemas.microsoft.com/office/drawing/2014/main" id="{87CD67A0-3714-47B5-8D2E-5A09651EA572}"/>
              </a:ext>
            </a:extLst>
          </p:cNvPr>
          <p:cNvSpPr>
            <a:spLocks noChangeAspect="1"/>
          </p:cNvSpPr>
          <p:nvPr/>
        </p:nvSpPr>
        <p:spPr>
          <a:xfrm>
            <a:off x="10110522" y="1447963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3" name="Star: 7 Points 882">
            <a:extLst>
              <a:ext uri="{FF2B5EF4-FFF2-40B4-BE49-F238E27FC236}">
                <a16:creationId xmlns:a16="http://schemas.microsoft.com/office/drawing/2014/main" id="{DBE1C37B-F24F-4542-9C5B-5B9A871B49B9}"/>
              </a:ext>
            </a:extLst>
          </p:cNvPr>
          <p:cNvSpPr>
            <a:spLocks noChangeAspect="1"/>
          </p:cNvSpPr>
          <p:nvPr/>
        </p:nvSpPr>
        <p:spPr>
          <a:xfrm>
            <a:off x="9932086" y="2195669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4" name="Star: 7 Points 883">
            <a:extLst>
              <a:ext uri="{FF2B5EF4-FFF2-40B4-BE49-F238E27FC236}">
                <a16:creationId xmlns:a16="http://schemas.microsoft.com/office/drawing/2014/main" id="{966061E0-5C58-464B-9ED2-4F8912999E4C}"/>
              </a:ext>
            </a:extLst>
          </p:cNvPr>
          <p:cNvSpPr>
            <a:spLocks noChangeAspect="1"/>
          </p:cNvSpPr>
          <p:nvPr/>
        </p:nvSpPr>
        <p:spPr>
          <a:xfrm>
            <a:off x="9302501" y="2089092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5" name="Star: 7 Points 884">
            <a:extLst>
              <a:ext uri="{FF2B5EF4-FFF2-40B4-BE49-F238E27FC236}">
                <a16:creationId xmlns:a16="http://schemas.microsoft.com/office/drawing/2014/main" id="{25BF6E9E-24CF-4D1D-B6AB-BC777EA4DCE7}"/>
              </a:ext>
            </a:extLst>
          </p:cNvPr>
          <p:cNvSpPr>
            <a:spLocks noChangeAspect="1"/>
          </p:cNvSpPr>
          <p:nvPr/>
        </p:nvSpPr>
        <p:spPr>
          <a:xfrm>
            <a:off x="10075176" y="2133807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6" name="Star: 7 Points 885">
            <a:extLst>
              <a:ext uri="{FF2B5EF4-FFF2-40B4-BE49-F238E27FC236}">
                <a16:creationId xmlns:a16="http://schemas.microsoft.com/office/drawing/2014/main" id="{1461F814-0EBC-4FE8-B7A4-D4E18AA1AC20}"/>
              </a:ext>
            </a:extLst>
          </p:cNvPr>
          <p:cNvSpPr>
            <a:spLocks noChangeAspect="1"/>
          </p:cNvSpPr>
          <p:nvPr/>
        </p:nvSpPr>
        <p:spPr>
          <a:xfrm>
            <a:off x="10481585" y="172368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7" name="Star: 7 Points 886">
            <a:extLst>
              <a:ext uri="{FF2B5EF4-FFF2-40B4-BE49-F238E27FC236}">
                <a16:creationId xmlns:a16="http://schemas.microsoft.com/office/drawing/2014/main" id="{FAA3F4CD-3C8A-4053-9BBC-7233B03BC0E3}"/>
              </a:ext>
            </a:extLst>
          </p:cNvPr>
          <p:cNvSpPr>
            <a:spLocks noChangeAspect="1"/>
          </p:cNvSpPr>
          <p:nvPr/>
        </p:nvSpPr>
        <p:spPr>
          <a:xfrm>
            <a:off x="10020838" y="1550825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8" name="Star: 7 Points 887">
            <a:extLst>
              <a:ext uri="{FF2B5EF4-FFF2-40B4-BE49-F238E27FC236}">
                <a16:creationId xmlns:a16="http://schemas.microsoft.com/office/drawing/2014/main" id="{C22EB88E-A220-4823-9FD8-DCB919081F0D}"/>
              </a:ext>
            </a:extLst>
          </p:cNvPr>
          <p:cNvSpPr>
            <a:spLocks noChangeAspect="1"/>
          </p:cNvSpPr>
          <p:nvPr/>
        </p:nvSpPr>
        <p:spPr>
          <a:xfrm>
            <a:off x="10033978" y="972368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9" name="Star: 7 Points 888">
            <a:extLst>
              <a:ext uri="{FF2B5EF4-FFF2-40B4-BE49-F238E27FC236}">
                <a16:creationId xmlns:a16="http://schemas.microsoft.com/office/drawing/2014/main" id="{0F40D387-0461-4A63-AC45-5C7B33E7B5F7}"/>
              </a:ext>
            </a:extLst>
          </p:cNvPr>
          <p:cNvSpPr>
            <a:spLocks noChangeAspect="1"/>
          </p:cNvSpPr>
          <p:nvPr/>
        </p:nvSpPr>
        <p:spPr>
          <a:xfrm>
            <a:off x="10503667" y="1992224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0" name="Star: 7 Points 889">
            <a:extLst>
              <a:ext uri="{FF2B5EF4-FFF2-40B4-BE49-F238E27FC236}">
                <a16:creationId xmlns:a16="http://schemas.microsoft.com/office/drawing/2014/main" id="{5BFE199C-75D2-4DE8-98AF-57C61F7A88FC}"/>
              </a:ext>
            </a:extLst>
          </p:cNvPr>
          <p:cNvSpPr>
            <a:spLocks noChangeAspect="1"/>
          </p:cNvSpPr>
          <p:nvPr/>
        </p:nvSpPr>
        <p:spPr>
          <a:xfrm>
            <a:off x="10416311" y="1538893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1" name="Star: 7 Points 890">
            <a:extLst>
              <a:ext uri="{FF2B5EF4-FFF2-40B4-BE49-F238E27FC236}">
                <a16:creationId xmlns:a16="http://schemas.microsoft.com/office/drawing/2014/main" id="{3F6ED06B-C69C-41D3-A676-3AE915F351C3}"/>
              </a:ext>
            </a:extLst>
          </p:cNvPr>
          <p:cNvSpPr>
            <a:spLocks noChangeAspect="1"/>
          </p:cNvSpPr>
          <p:nvPr/>
        </p:nvSpPr>
        <p:spPr>
          <a:xfrm>
            <a:off x="10253258" y="1350526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2" name="Star: 7 Points 891">
            <a:extLst>
              <a:ext uri="{FF2B5EF4-FFF2-40B4-BE49-F238E27FC236}">
                <a16:creationId xmlns:a16="http://schemas.microsoft.com/office/drawing/2014/main" id="{DC36FBEE-C19C-4B0C-9C7C-CE680D511617}"/>
              </a:ext>
            </a:extLst>
          </p:cNvPr>
          <p:cNvSpPr>
            <a:spLocks noChangeAspect="1"/>
          </p:cNvSpPr>
          <p:nvPr/>
        </p:nvSpPr>
        <p:spPr>
          <a:xfrm>
            <a:off x="10169153" y="2252514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3" name="Star: 7 Points 892">
            <a:extLst>
              <a:ext uri="{FF2B5EF4-FFF2-40B4-BE49-F238E27FC236}">
                <a16:creationId xmlns:a16="http://schemas.microsoft.com/office/drawing/2014/main" id="{3A088FA7-51BD-48ED-B2C9-4C05F57F4590}"/>
              </a:ext>
            </a:extLst>
          </p:cNvPr>
          <p:cNvSpPr>
            <a:spLocks noChangeAspect="1"/>
          </p:cNvSpPr>
          <p:nvPr/>
        </p:nvSpPr>
        <p:spPr>
          <a:xfrm>
            <a:off x="10408304" y="2143620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4" name="Star: 7 Points 893">
            <a:extLst>
              <a:ext uri="{FF2B5EF4-FFF2-40B4-BE49-F238E27FC236}">
                <a16:creationId xmlns:a16="http://schemas.microsoft.com/office/drawing/2014/main" id="{7466AB4B-CC7F-441F-9E20-88785DE13964}"/>
              </a:ext>
            </a:extLst>
          </p:cNvPr>
          <p:cNvSpPr>
            <a:spLocks noChangeAspect="1"/>
          </p:cNvSpPr>
          <p:nvPr/>
        </p:nvSpPr>
        <p:spPr>
          <a:xfrm>
            <a:off x="10346583" y="2259491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5" name="Star: 7 Points 894">
            <a:extLst>
              <a:ext uri="{FF2B5EF4-FFF2-40B4-BE49-F238E27FC236}">
                <a16:creationId xmlns:a16="http://schemas.microsoft.com/office/drawing/2014/main" id="{4D070AFA-ABD3-4B00-9402-9FC39A4C3CC6}"/>
              </a:ext>
            </a:extLst>
          </p:cNvPr>
          <p:cNvSpPr>
            <a:spLocks noChangeAspect="1"/>
          </p:cNvSpPr>
          <p:nvPr/>
        </p:nvSpPr>
        <p:spPr>
          <a:xfrm>
            <a:off x="9910070" y="230348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6" name="Star: 7 Points 895">
            <a:extLst>
              <a:ext uri="{FF2B5EF4-FFF2-40B4-BE49-F238E27FC236}">
                <a16:creationId xmlns:a16="http://schemas.microsoft.com/office/drawing/2014/main" id="{4B049411-66EE-47DB-B3D5-1F76A4248CCB}"/>
              </a:ext>
            </a:extLst>
          </p:cNvPr>
          <p:cNvSpPr>
            <a:spLocks noChangeAspect="1"/>
          </p:cNvSpPr>
          <p:nvPr/>
        </p:nvSpPr>
        <p:spPr>
          <a:xfrm>
            <a:off x="9386592" y="2294719"/>
            <a:ext cx="87730" cy="87730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7" name="Star: 7 Points 896">
            <a:extLst>
              <a:ext uri="{FF2B5EF4-FFF2-40B4-BE49-F238E27FC236}">
                <a16:creationId xmlns:a16="http://schemas.microsoft.com/office/drawing/2014/main" id="{D89FFFC5-965F-49B8-86C1-47A1CD48B313}"/>
              </a:ext>
            </a:extLst>
          </p:cNvPr>
          <p:cNvSpPr>
            <a:spLocks noChangeAspect="1"/>
          </p:cNvSpPr>
          <p:nvPr/>
        </p:nvSpPr>
        <p:spPr>
          <a:xfrm>
            <a:off x="10348469" y="1057067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8" name="Star: 7 Points 897">
            <a:extLst>
              <a:ext uri="{FF2B5EF4-FFF2-40B4-BE49-F238E27FC236}">
                <a16:creationId xmlns:a16="http://schemas.microsoft.com/office/drawing/2014/main" id="{96287FDA-1949-4B5B-8D4F-CEEA3C41C7F1}"/>
              </a:ext>
            </a:extLst>
          </p:cNvPr>
          <p:cNvSpPr>
            <a:spLocks noChangeAspect="1"/>
          </p:cNvSpPr>
          <p:nvPr/>
        </p:nvSpPr>
        <p:spPr>
          <a:xfrm>
            <a:off x="9428366" y="1787652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9" name="Star: 7 Points 898">
            <a:extLst>
              <a:ext uri="{FF2B5EF4-FFF2-40B4-BE49-F238E27FC236}">
                <a16:creationId xmlns:a16="http://schemas.microsoft.com/office/drawing/2014/main" id="{BC70F6B1-F496-49B6-A329-47601B90862A}"/>
              </a:ext>
            </a:extLst>
          </p:cNvPr>
          <p:cNvSpPr>
            <a:spLocks noChangeAspect="1"/>
          </p:cNvSpPr>
          <p:nvPr/>
        </p:nvSpPr>
        <p:spPr>
          <a:xfrm>
            <a:off x="9986020" y="1853370"/>
            <a:ext cx="124296" cy="124296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0" name="Star: 7 Points 899">
            <a:extLst>
              <a:ext uri="{FF2B5EF4-FFF2-40B4-BE49-F238E27FC236}">
                <a16:creationId xmlns:a16="http://schemas.microsoft.com/office/drawing/2014/main" id="{C835652F-121B-45EA-886E-90241B8B86C7}"/>
              </a:ext>
            </a:extLst>
          </p:cNvPr>
          <p:cNvSpPr>
            <a:spLocks noChangeAspect="1"/>
          </p:cNvSpPr>
          <p:nvPr/>
        </p:nvSpPr>
        <p:spPr>
          <a:xfrm>
            <a:off x="10183411" y="1777766"/>
            <a:ext cx="146319" cy="146319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1" name="Star: 7 Points 900">
            <a:extLst>
              <a:ext uri="{FF2B5EF4-FFF2-40B4-BE49-F238E27FC236}">
                <a16:creationId xmlns:a16="http://schemas.microsoft.com/office/drawing/2014/main" id="{C44D99EB-B052-4770-836E-C4D66FE1805D}"/>
              </a:ext>
            </a:extLst>
          </p:cNvPr>
          <p:cNvSpPr>
            <a:spLocks noChangeAspect="1"/>
          </p:cNvSpPr>
          <p:nvPr/>
        </p:nvSpPr>
        <p:spPr>
          <a:xfrm>
            <a:off x="10609541" y="1503546"/>
            <a:ext cx="207292" cy="207292"/>
          </a:xfrm>
          <a:prstGeom prst="star7">
            <a:avLst>
              <a:gd name="adj" fmla="val 16987"/>
              <a:gd name="hf" fmla="val 102572"/>
              <a:gd name="vf" fmla="val 105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4FF1F383-22F5-4138-A1F8-8B6360563828}"/>
              </a:ext>
            </a:extLst>
          </p:cNvPr>
          <p:cNvGrpSpPr/>
          <p:nvPr/>
        </p:nvGrpSpPr>
        <p:grpSpPr>
          <a:xfrm>
            <a:off x="3697994" y="2339919"/>
            <a:ext cx="1615824" cy="1617212"/>
            <a:chOff x="4513277" y="2306972"/>
            <a:chExt cx="1627465" cy="1628863"/>
          </a:xfrm>
          <a:effectLst>
            <a:glow rad="63500">
              <a:schemeClr val="bg1">
                <a:alpha val="40000"/>
              </a:schemeClr>
            </a:glow>
          </a:effectLst>
        </p:grpSpPr>
        <p:sp>
          <p:nvSpPr>
            <p:cNvPr id="903" name="Star: 32 Points 902">
              <a:extLst>
                <a:ext uri="{FF2B5EF4-FFF2-40B4-BE49-F238E27FC236}">
                  <a16:creationId xmlns:a16="http://schemas.microsoft.com/office/drawing/2014/main" id="{F683C043-63CA-4109-AA78-2A6212A024FC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4" name="Star: 32 Points 903">
              <a:extLst>
                <a:ext uri="{FF2B5EF4-FFF2-40B4-BE49-F238E27FC236}">
                  <a16:creationId xmlns:a16="http://schemas.microsoft.com/office/drawing/2014/main" id="{7A9782E7-388E-4C26-8735-579080CC9E64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5" name="Rectangle: Rounded Corners 904">
            <a:extLst>
              <a:ext uri="{FF2B5EF4-FFF2-40B4-BE49-F238E27FC236}">
                <a16:creationId xmlns:a16="http://schemas.microsoft.com/office/drawing/2014/main" id="{93E1967C-8B68-406A-9D6B-EF72F651A08C}"/>
              </a:ext>
            </a:extLst>
          </p:cNvPr>
          <p:cNvSpPr/>
          <p:nvPr/>
        </p:nvSpPr>
        <p:spPr>
          <a:xfrm>
            <a:off x="6955425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11</a:t>
            </a:r>
          </a:p>
        </p:txBody>
      </p: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D95F39D4-5B84-4D43-9449-95773DD043FA}"/>
              </a:ext>
            </a:extLst>
          </p:cNvPr>
          <p:cNvGrpSpPr/>
          <p:nvPr/>
        </p:nvGrpSpPr>
        <p:grpSpPr>
          <a:xfrm>
            <a:off x="3885748" y="2527834"/>
            <a:ext cx="1240317" cy="1241383"/>
            <a:chOff x="4513277" y="2306972"/>
            <a:chExt cx="1627465" cy="16288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07" name="Star: 32 Points 906">
              <a:extLst>
                <a:ext uri="{FF2B5EF4-FFF2-40B4-BE49-F238E27FC236}">
                  <a16:creationId xmlns:a16="http://schemas.microsoft.com/office/drawing/2014/main" id="{2398DCBD-EB98-48DC-9EF8-0FDDAB4C4634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8" name="Star: 32 Points 907">
              <a:extLst>
                <a:ext uri="{FF2B5EF4-FFF2-40B4-BE49-F238E27FC236}">
                  <a16:creationId xmlns:a16="http://schemas.microsoft.com/office/drawing/2014/main" id="{1554E69D-4429-4CB6-84AD-4DE84357E151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9" name="Group 908">
            <a:extLst>
              <a:ext uri="{FF2B5EF4-FFF2-40B4-BE49-F238E27FC236}">
                <a16:creationId xmlns:a16="http://schemas.microsoft.com/office/drawing/2014/main" id="{9381F95C-F1C2-46E7-B8F6-22CDB245D030}"/>
              </a:ext>
            </a:extLst>
          </p:cNvPr>
          <p:cNvGrpSpPr/>
          <p:nvPr/>
        </p:nvGrpSpPr>
        <p:grpSpPr>
          <a:xfrm>
            <a:off x="4129170" y="2771466"/>
            <a:ext cx="753472" cy="754119"/>
            <a:chOff x="4513277" y="2306972"/>
            <a:chExt cx="1627465" cy="1628863"/>
          </a:xfr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910" name="Star: 32 Points 909">
              <a:extLst>
                <a:ext uri="{FF2B5EF4-FFF2-40B4-BE49-F238E27FC236}">
                  <a16:creationId xmlns:a16="http://schemas.microsoft.com/office/drawing/2014/main" id="{A569DD93-94FE-43DF-B165-BE4501AFD8A0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1" name="Star: 32 Points 910">
              <a:extLst>
                <a:ext uri="{FF2B5EF4-FFF2-40B4-BE49-F238E27FC236}">
                  <a16:creationId xmlns:a16="http://schemas.microsoft.com/office/drawing/2014/main" id="{6FD3ACFF-8A0C-46AA-8039-FA099B71BEE9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2A41FF16-FC0D-4FB2-B9E8-507A40B3A5FA}"/>
              </a:ext>
            </a:extLst>
          </p:cNvPr>
          <p:cNvGrpSpPr/>
          <p:nvPr/>
        </p:nvGrpSpPr>
        <p:grpSpPr>
          <a:xfrm>
            <a:off x="5621331" y="271154"/>
            <a:ext cx="1615824" cy="1617212"/>
            <a:chOff x="4513277" y="2306972"/>
            <a:chExt cx="1627465" cy="1628863"/>
          </a:xfrm>
          <a:effectLst>
            <a:glow rad="63500">
              <a:schemeClr val="bg1">
                <a:alpha val="40000"/>
              </a:schemeClr>
            </a:glow>
          </a:effectLst>
        </p:grpSpPr>
        <p:sp>
          <p:nvSpPr>
            <p:cNvPr id="913" name="Star: 32 Points 912">
              <a:extLst>
                <a:ext uri="{FF2B5EF4-FFF2-40B4-BE49-F238E27FC236}">
                  <a16:creationId xmlns:a16="http://schemas.microsoft.com/office/drawing/2014/main" id="{DD9C5D73-8AE2-45E5-B287-BFCF536F8EBD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4" name="Star: 32 Points 913">
              <a:extLst>
                <a:ext uri="{FF2B5EF4-FFF2-40B4-BE49-F238E27FC236}">
                  <a16:creationId xmlns:a16="http://schemas.microsoft.com/office/drawing/2014/main" id="{2D1945AF-319A-4EDC-A68C-B820791AE7E6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5" name="Group 914">
            <a:extLst>
              <a:ext uri="{FF2B5EF4-FFF2-40B4-BE49-F238E27FC236}">
                <a16:creationId xmlns:a16="http://schemas.microsoft.com/office/drawing/2014/main" id="{B6FB4F70-296C-4CB6-97CB-2F24A059C37F}"/>
              </a:ext>
            </a:extLst>
          </p:cNvPr>
          <p:cNvGrpSpPr/>
          <p:nvPr/>
        </p:nvGrpSpPr>
        <p:grpSpPr>
          <a:xfrm>
            <a:off x="5809085" y="459069"/>
            <a:ext cx="1240317" cy="1241383"/>
            <a:chOff x="4513277" y="2306972"/>
            <a:chExt cx="1627465" cy="16288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16" name="Star: 32 Points 915">
              <a:extLst>
                <a:ext uri="{FF2B5EF4-FFF2-40B4-BE49-F238E27FC236}">
                  <a16:creationId xmlns:a16="http://schemas.microsoft.com/office/drawing/2014/main" id="{50486373-07CA-4F41-B462-0D6F6938587C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7" name="Star: 32 Points 916">
              <a:extLst>
                <a:ext uri="{FF2B5EF4-FFF2-40B4-BE49-F238E27FC236}">
                  <a16:creationId xmlns:a16="http://schemas.microsoft.com/office/drawing/2014/main" id="{A6039112-AA25-4A08-ACB2-123B171A6778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8" name="Group 917">
            <a:extLst>
              <a:ext uri="{FF2B5EF4-FFF2-40B4-BE49-F238E27FC236}">
                <a16:creationId xmlns:a16="http://schemas.microsoft.com/office/drawing/2014/main" id="{767EB651-49F7-46BA-8F34-FBC6D714B1AA}"/>
              </a:ext>
            </a:extLst>
          </p:cNvPr>
          <p:cNvGrpSpPr/>
          <p:nvPr/>
        </p:nvGrpSpPr>
        <p:grpSpPr>
          <a:xfrm>
            <a:off x="6052507" y="702701"/>
            <a:ext cx="753472" cy="754119"/>
            <a:chOff x="4513277" y="2306972"/>
            <a:chExt cx="1627465" cy="1628863"/>
          </a:xfr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919" name="Star: 32 Points 918">
              <a:extLst>
                <a:ext uri="{FF2B5EF4-FFF2-40B4-BE49-F238E27FC236}">
                  <a16:creationId xmlns:a16="http://schemas.microsoft.com/office/drawing/2014/main" id="{E1DDD30C-347A-4118-9E89-566B5A6BFE21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0" name="Star: 32 Points 919">
              <a:extLst>
                <a:ext uri="{FF2B5EF4-FFF2-40B4-BE49-F238E27FC236}">
                  <a16:creationId xmlns:a16="http://schemas.microsoft.com/office/drawing/2014/main" id="{FE97A6E9-CFE2-4884-BAEE-F6ECC025A4D3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2908FF19-CA7B-4986-AC8D-FF366280B5B9}"/>
              </a:ext>
            </a:extLst>
          </p:cNvPr>
          <p:cNvGrpSpPr/>
          <p:nvPr/>
        </p:nvGrpSpPr>
        <p:grpSpPr>
          <a:xfrm>
            <a:off x="9187515" y="915175"/>
            <a:ext cx="2202742" cy="2149354"/>
            <a:chOff x="4513277" y="2306972"/>
            <a:chExt cx="1627465" cy="1628863"/>
          </a:xfrm>
          <a:effectLst>
            <a:glow rad="63500">
              <a:schemeClr val="bg1">
                <a:alpha val="40000"/>
              </a:schemeClr>
            </a:glow>
          </a:effectLst>
        </p:grpSpPr>
        <p:sp>
          <p:nvSpPr>
            <p:cNvPr id="922" name="Star: 32 Points 921">
              <a:extLst>
                <a:ext uri="{FF2B5EF4-FFF2-40B4-BE49-F238E27FC236}">
                  <a16:creationId xmlns:a16="http://schemas.microsoft.com/office/drawing/2014/main" id="{C474196D-17F2-4AC9-BF36-4B67804A37D3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3" name="Star: 32 Points 922">
              <a:extLst>
                <a:ext uri="{FF2B5EF4-FFF2-40B4-BE49-F238E27FC236}">
                  <a16:creationId xmlns:a16="http://schemas.microsoft.com/office/drawing/2014/main" id="{51AEB58B-CF88-42E8-B08A-B32C42B8DDC9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4" name="Group 923">
            <a:extLst>
              <a:ext uri="{FF2B5EF4-FFF2-40B4-BE49-F238E27FC236}">
                <a16:creationId xmlns:a16="http://schemas.microsoft.com/office/drawing/2014/main" id="{A9649E2F-27E1-4817-A0E7-E835E687FB56}"/>
              </a:ext>
            </a:extLst>
          </p:cNvPr>
          <p:cNvGrpSpPr/>
          <p:nvPr/>
        </p:nvGrpSpPr>
        <p:grpSpPr>
          <a:xfrm>
            <a:off x="9443467" y="1164924"/>
            <a:ext cx="1690840" cy="1649858"/>
            <a:chOff x="4513277" y="2306972"/>
            <a:chExt cx="1627465" cy="16288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25" name="Star: 32 Points 924">
              <a:extLst>
                <a:ext uri="{FF2B5EF4-FFF2-40B4-BE49-F238E27FC236}">
                  <a16:creationId xmlns:a16="http://schemas.microsoft.com/office/drawing/2014/main" id="{E9571A3C-404B-491B-93CD-D531A8C333C9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6" name="Star: 32 Points 925">
              <a:extLst>
                <a:ext uri="{FF2B5EF4-FFF2-40B4-BE49-F238E27FC236}">
                  <a16:creationId xmlns:a16="http://schemas.microsoft.com/office/drawing/2014/main" id="{AB12C3AE-F9CC-4A10-8BAD-749EE4AF2C40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7" name="Group 926">
            <a:extLst>
              <a:ext uri="{FF2B5EF4-FFF2-40B4-BE49-F238E27FC236}">
                <a16:creationId xmlns:a16="http://schemas.microsoft.com/office/drawing/2014/main" id="{61F48C5C-E7F3-437D-AB41-B11FFD54D10B}"/>
              </a:ext>
            </a:extLst>
          </p:cNvPr>
          <p:cNvGrpSpPr/>
          <p:nvPr/>
        </p:nvGrpSpPr>
        <p:grpSpPr>
          <a:xfrm>
            <a:off x="9775308" y="1488723"/>
            <a:ext cx="1027156" cy="1002260"/>
            <a:chOff x="4513277" y="2306972"/>
            <a:chExt cx="1627465" cy="1628863"/>
          </a:xfr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928" name="Star: 32 Points 927">
              <a:extLst>
                <a:ext uri="{FF2B5EF4-FFF2-40B4-BE49-F238E27FC236}">
                  <a16:creationId xmlns:a16="http://schemas.microsoft.com/office/drawing/2014/main" id="{28B3BA66-49D0-41B0-ABE1-9B7A1F19F141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9" name="Star: 32 Points 928">
              <a:extLst>
                <a:ext uri="{FF2B5EF4-FFF2-40B4-BE49-F238E27FC236}">
                  <a16:creationId xmlns:a16="http://schemas.microsoft.com/office/drawing/2014/main" id="{BFF39B21-A7FD-428F-B762-22925BDEFB7D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0" name="Group 929">
            <a:extLst>
              <a:ext uri="{FF2B5EF4-FFF2-40B4-BE49-F238E27FC236}">
                <a16:creationId xmlns:a16="http://schemas.microsoft.com/office/drawing/2014/main" id="{3E286C28-EEAE-4805-9143-7FCE6CCC9E18}"/>
              </a:ext>
            </a:extLst>
          </p:cNvPr>
          <p:cNvGrpSpPr/>
          <p:nvPr/>
        </p:nvGrpSpPr>
        <p:grpSpPr>
          <a:xfrm>
            <a:off x="321939" y="662655"/>
            <a:ext cx="2334634" cy="2273050"/>
            <a:chOff x="4513277" y="2306972"/>
            <a:chExt cx="1627465" cy="1628863"/>
          </a:xfrm>
          <a:effectLst>
            <a:glow rad="63500">
              <a:schemeClr val="bg1">
                <a:alpha val="40000"/>
              </a:schemeClr>
            </a:glow>
          </a:effectLst>
        </p:grpSpPr>
        <p:sp>
          <p:nvSpPr>
            <p:cNvPr id="931" name="Star: 32 Points 930">
              <a:extLst>
                <a:ext uri="{FF2B5EF4-FFF2-40B4-BE49-F238E27FC236}">
                  <a16:creationId xmlns:a16="http://schemas.microsoft.com/office/drawing/2014/main" id="{DCAF1435-4F37-47B8-9272-12572572294A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2" name="Star: 32 Points 931">
              <a:extLst>
                <a:ext uri="{FF2B5EF4-FFF2-40B4-BE49-F238E27FC236}">
                  <a16:creationId xmlns:a16="http://schemas.microsoft.com/office/drawing/2014/main" id="{EAFEDC9A-D13D-42DC-9795-829D2DB5E1E1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525A3CA0-276E-4B77-8879-389A05AAFA49}"/>
              </a:ext>
            </a:extLst>
          </p:cNvPr>
          <p:cNvGrpSpPr/>
          <p:nvPr/>
        </p:nvGrpSpPr>
        <p:grpSpPr>
          <a:xfrm>
            <a:off x="593216" y="907188"/>
            <a:ext cx="1792082" cy="1744809"/>
            <a:chOff x="4513277" y="2306972"/>
            <a:chExt cx="1627465" cy="16288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34" name="Star: 32 Points 933">
              <a:extLst>
                <a:ext uri="{FF2B5EF4-FFF2-40B4-BE49-F238E27FC236}">
                  <a16:creationId xmlns:a16="http://schemas.microsoft.com/office/drawing/2014/main" id="{7D94A308-95FD-4563-97BF-27E732A057BB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5" name="Star: 32 Points 934">
              <a:extLst>
                <a:ext uri="{FF2B5EF4-FFF2-40B4-BE49-F238E27FC236}">
                  <a16:creationId xmlns:a16="http://schemas.microsoft.com/office/drawing/2014/main" id="{016F95E6-9BBD-452C-B050-41C8FF52EE51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6" name="Group 935">
            <a:extLst>
              <a:ext uri="{FF2B5EF4-FFF2-40B4-BE49-F238E27FC236}">
                <a16:creationId xmlns:a16="http://schemas.microsoft.com/office/drawing/2014/main" id="{B9AB7B97-5EB1-418C-8041-9172809B8857}"/>
              </a:ext>
            </a:extLst>
          </p:cNvPr>
          <p:cNvGrpSpPr/>
          <p:nvPr/>
        </p:nvGrpSpPr>
        <p:grpSpPr>
          <a:xfrm>
            <a:off x="944926" y="1224226"/>
            <a:ext cx="1088660" cy="1059941"/>
            <a:chOff x="4513277" y="2306972"/>
            <a:chExt cx="1627465" cy="1628863"/>
          </a:xfr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937" name="Star: 32 Points 936">
              <a:extLst>
                <a:ext uri="{FF2B5EF4-FFF2-40B4-BE49-F238E27FC236}">
                  <a16:creationId xmlns:a16="http://schemas.microsoft.com/office/drawing/2014/main" id="{34628F55-2600-4D03-AABB-1D5B91C97447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8" name="Star: 32 Points 937">
              <a:extLst>
                <a:ext uri="{FF2B5EF4-FFF2-40B4-BE49-F238E27FC236}">
                  <a16:creationId xmlns:a16="http://schemas.microsoft.com/office/drawing/2014/main" id="{E5D28807-7AA7-4AE2-87DE-36E9A848B12C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9" name="Group 938">
            <a:extLst>
              <a:ext uri="{FF2B5EF4-FFF2-40B4-BE49-F238E27FC236}">
                <a16:creationId xmlns:a16="http://schemas.microsoft.com/office/drawing/2014/main" id="{68314F2A-6AFB-409A-ADEE-5388125A5C22}"/>
              </a:ext>
            </a:extLst>
          </p:cNvPr>
          <p:cNvGrpSpPr/>
          <p:nvPr/>
        </p:nvGrpSpPr>
        <p:grpSpPr>
          <a:xfrm>
            <a:off x="7054574" y="2933754"/>
            <a:ext cx="1615824" cy="1617212"/>
            <a:chOff x="4513277" y="2306972"/>
            <a:chExt cx="1627465" cy="1628863"/>
          </a:xfrm>
          <a:effectLst>
            <a:glow rad="63500">
              <a:schemeClr val="bg1">
                <a:alpha val="40000"/>
              </a:schemeClr>
            </a:glow>
          </a:effectLst>
        </p:grpSpPr>
        <p:sp>
          <p:nvSpPr>
            <p:cNvPr id="940" name="Star: 32 Points 939">
              <a:extLst>
                <a:ext uri="{FF2B5EF4-FFF2-40B4-BE49-F238E27FC236}">
                  <a16:creationId xmlns:a16="http://schemas.microsoft.com/office/drawing/2014/main" id="{6E001001-8250-49FB-AB04-F428D43E984C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1" name="Star: 32 Points 940">
              <a:extLst>
                <a:ext uri="{FF2B5EF4-FFF2-40B4-BE49-F238E27FC236}">
                  <a16:creationId xmlns:a16="http://schemas.microsoft.com/office/drawing/2014/main" id="{B93F08FB-B024-4FF6-B716-C4D302091789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2" name="Group 941">
            <a:extLst>
              <a:ext uri="{FF2B5EF4-FFF2-40B4-BE49-F238E27FC236}">
                <a16:creationId xmlns:a16="http://schemas.microsoft.com/office/drawing/2014/main" id="{77AF81E0-1428-4F91-8DC1-3DFE695CFB4A}"/>
              </a:ext>
            </a:extLst>
          </p:cNvPr>
          <p:cNvGrpSpPr/>
          <p:nvPr/>
        </p:nvGrpSpPr>
        <p:grpSpPr>
          <a:xfrm>
            <a:off x="7242328" y="3121669"/>
            <a:ext cx="1240317" cy="1241383"/>
            <a:chOff x="4513277" y="2306972"/>
            <a:chExt cx="1627465" cy="16288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43" name="Star: 32 Points 942">
              <a:extLst>
                <a:ext uri="{FF2B5EF4-FFF2-40B4-BE49-F238E27FC236}">
                  <a16:creationId xmlns:a16="http://schemas.microsoft.com/office/drawing/2014/main" id="{93B3E295-DBEF-43D4-A071-F1363288A5B7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4" name="Star: 32 Points 943">
              <a:extLst>
                <a:ext uri="{FF2B5EF4-FFF2-40B4-BE49-F238E27FC236}">
                  <a16:creationId xmlns:a16="http://schemas.microsoft.com/office/drawing/2014/main" id="{B99213C6-2327-4612-B526-819436FBF872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5" name="Group 944">
            <a:extLst>
              <a:ext uri="{FF2B5EF4-FFF2-40B4-BE49-F238E27FC236}">
                <a16:creationId xmlns:a16="http://schemas.microsoft.com/office/drawing/2014/main" id="{A3105E59-4B95-4E17-840D-7B073D0EFFB0}"/>
              </a:ext>
            </a:extLst>
          </p:cNvPr>
          <p:cNvGrpSpPr/>
          <p:nvPr/>
        </p:nvGrpSpPr>
        <p:grpSpPr>
          <a:xfrm>
            <a:off x="7485750" y="3365301"/>
            <a:ext cx="753472" cy="754119"/>
            <a:chOff x="4513277" y="2306972"/>
            <a:chExt cx="1627465" cy="1628863"/>
          </a:xfr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946" name="Star: 32 Points 945">
              <a:extLst>
                <a:ext uri="{FF2B5EF4-FFF2-40B4-BE49-F238E27FC236}">
                  <a16:creationId xmlns:a16="http://schemas.microsoft.com/office/drawing/2014/main" id="{4EDCBD6E-EA6B-4980-88DC-AC7426E6F863}"/>
                </a:ext>
              </a:extLst>
            </p:cNvPr>
            <p:cNvSpPr/>
            <p:nvPr/>
          </p:nvSpPr>
          <p:spPr>
            <a:xfrm>
              <a:off x="4513277" y="2306972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7" name="Star: 32 Points 946">
              <a:extLst>
                <a:ext uri="{FF2B5EF4-FFF2-40B4-BE49-F238E27FC236}">
                  <a16:creationId xmlns:a16="http://schemas.microsoft.com/office/drawing/2014/main" id="{31C589ED-45D2-4C82-BA51-FB96B44DDD22}"/>
                </a:ext>
              </a:extLst>
            </p:cNvPr>
            <p:cNvSpPr/>
            <p:nvPr/>
          </p:nvSpPr>
          <p:spPr>
            <a:xfrm rot="372438">
              <a:off x="4513277" y="2308370"/>
              <a:ext cx="1627465" cy="1627465"/>
            </a:xfrm>
            <a:prstGeom prst="star32">
              <a:avLst>
                <a:gd name="adj" fmla="val 1418"/>
              </a:avLst>
            </a:prstGeom>
            <a:ln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8" name="Rectangle: Rounded Corners 947">
            <a:extLst>
              <a:ext uri="{FF2B5EF4-FFF2-40B4-BE49-F238E27FC236}">
                <a16:creationId xmlns:a16="http://schemas.microsoft.com/office/drawing/2014/main" id="{E529233E-6261-48DF-B4E7-4C096E7197DC}"/>
              </a:ext>
            </a:extLst>
          </p:cNvPr>
          <p:cNvSpPr/>
          <p:nvPr/>
        </p:nvSpPr>
        <p:spPr>
          <a:xfrm>
            <a:off x="7854009" y="6341601"/>
            <a:ext cx="702644" cy="360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949" name="Freeform: Shape 948">
            <a:extLst>
              <a:ext uri="{FF2B5EF4-FFF2-40B4-BE49-F238E27FC236}">
                <a16:creationId xmlns:a16="http://schemas.microsoft.com/office/drawing/2014/main" id="{004CCA2B-FBDE-430E-BCB9-28FE78775F39}"/>
              </a:ext>
            </a:extLst>
          </p:cNvPr>
          <p:cNvSpPr/>
          <p:nvPr/>
        </p:nvSpPr>
        <p:spPr>
          <a:xfrm>
            <a:off x="8229799" y="4350619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0" name="Star: 32 Points 949">
            <a:extLst>
              <a:ext uri="{FF2B5EF4-FFF2-40B4-BE49-F238E27FC236}">
                <a16:creationId xmlns:a16="http://schemas.microsoft.com/office/drawing/2014/main" id="{37DCE138-8B30-49A9-A3B7-6FF285A446F2}"/>
              </a:ext>
            </a:extLst>
          </p:cNvPr>
          <p:cNvSpPr>
            <a:spLocks noChangeAspect="1"/>
          </p:cNvSpPr>
          <p:nvPr/>
        </p:nvSpPr>
        <p:spPr>
          <a:xfrm>
            <a:off x="8289355" y="4331821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1" name="Star: 32 Points 950">
            <a:extLst>
              <a:ext uri="{FF2B5EF4-FFF2-40B4-BE49-F238E27FC236}">
                <a16:creationId xmlns:a16="http://schemas.microsoft.com/office/drawing/2014/main" id="{AFA537BB-F21D-4E36-8C5F-61DB8CD0EF1F}"/>
              </a:ext>
            </a:extLst>
          </p:cNvPr>
          <p:cNvSpPr>
            <a:spLocks noChangeAspect="1"/>
          </p:cNvSpPr>
          <p:nvPr/>
        </p:nvSpPr>
        <p:spPr>
          <a:xfrm>
            <a:off x="8455057" y="44356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2" name="Star: 32 Points 951">
            <a:extLst>
              <a:ext uri="{FF2B5EF4-FFF2-40B4-BE49-F238E27FC236}">
                <a16:creationId xmlns:a16="http://schemas.microsoft.com/office/drawing/2014/main" id="{304A42AE-7148-4643-A2DA-A6875161C532}"/>
              </a:ext>
            </a:extLst>
          </p:cNvPr>
          <p:cNvSpPr>
            <a:spLocks noChangeAspect="1"/>
          </p:cNvSpPr>
          <p:nvPr/>
        </p:nvSpPr>
        <p:spPr>
          <a:xfrm>
            <a:off x="8514613" y="39675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3" name="Star: 32 Points 952">
            <a:extLst>
              <a:ext uri="{FF2B5EF4-FFF2-40B4-BE49-F238E27FC236}">
                <a16:creationId xmlns:a16="http://schemas.microsoft.com/office/drawing/2014/main" id="{FE30822A-B345-4F99-8C65-9CDB4B63D31E}"/>
              </a:ext>
            </a:extLst>
          </p:cNvPr>
          <p:cNvSpPr>
            <a:spLocks noChangeAspect="1"/>
          </p:cNvSpPr>
          <p:nvPr/>
        </p:nvSpPr>
        <p:spPr>
          <a:xfrm>
            <a:off x="8622663" y="41672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4" name="Star: 32 Points 953">
            <a:extLst>
              <a:ext uri="{FF2B5EF4-FFF2-40B4-BE49-F238E27FC236}">
                <a16:creationId xmlns:a16="http://schemas.microsoft.com/office/drawing/2014/main" id="{491C6570-52EF-456F-A786-6F81D7910A63}"/>
              </a:ext>
            </a:extLst>
          </p:cNvPr>
          <p:cNvSpPr>
            <a:spLocks noChangeAspect="1"/>
          </p:cNvSpPr>
          <p:nvPr/>
        </p:nvSpPr>
        <p:spPr>
          <a:xfrm>
            <a:off x="8357336" y="39911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5" name="Star: 32 Points 954">
            <a:extLst>
              <a:ext uri="{FF2B5EF4-FFF2-40B4-BE49-F238E27FC236}">
                <a16:creationId xmlns:a16="http://schemas.microsoft.com/office/drawing/2014/main" id="{CB9ED4C2-CA5F-4330-A580-C6485860C12D}"/>
              </a:ext>
            </a:extLst>
          </p:cNvPr>
          <p:cNvSpPr>
            <a:spLocks noChangeAspect="1"/>
          </p:cNvSpPr>
          <p:nvPr/>
        </p:nvSpPr>
        <p:spPr>
          <a:xfrm>
            <a:off x="8466754" y="417232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6" name="Star: 32 Points 955">
            <a:extLst>
              <a:ext uri="{FF2B5EF4-FFF2-40B4-BE49-F238E27FC236}">
                <a16:creationId xmlns:a16="http://schemas.microsoft.com/office/drawing/2014/main" id="{0C882DF9-336F-4DB7-8195-376868A9D752}"/>
              </a:ext>
            </a:extLst>
          </p:cNvPr>
          <p:cNvSpPr>
            <a:spLocks noChangeAspect="1"/>
          </p:cNvSpPr>
          <p:nvPr/>
        </p:nvSpPr>
        <p:spPr>
          <a:xfrm>
            <a:off x="8645390" y="436355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7" name="Star: 32 Points 956">
            <a:extLst>
              <a:ext uri="{FF2B5EF4-FFF2-40B4-BE49-F238E27FC236}">
                <a16:creationId xmlns:a16="http://schemas.microsoft.com/office/drawing/2014/main" id="{5C99EEB1-2653-4A1E-9558-FF0FFA2C449F}"/>
              </a:ext>
            </a:extLst>
          </p:cNvPr>
          <p:cNvSpPr>
            <a:spLocks noChangeAspect="1"/>
          </p:cNvSpPr>
          <p:nvPr/>
        </p:nvSpPr>
        <p:spPr>
          <a:xfrm>
            <a:off x="8264758" y="41390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8" name="Star: 32 Points 957">
            <a:extLst>
              <a:ext uri="{FF2B5EF4-FFF2-40B4-BE49-F238E27FC236}">
                <a16:creationId xmlns:a16="http://schemas.microsoft.com/office/drawing/2014/main" id="{D13D23BE-C73D-4618-86DC-6F9302D81798}"/>
              </a:ext>
            </a:extLst>
          </p:cNvPr>
          <p:cNvSpPr>
            <a:spLocks noChangeAspect="1"/>
          </p:cNvSpPr>
          <p:nvPr/>
        </p:nvSpPr>
        <p:spPr>
          <a:xfrm>
            <a:off x="8719183" y="422503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9" name="Star: 32 Points 958">
            <a:extLst>
              <a:ext uri="{FF2B5EF4-FFF2-40B4-BE49-F238E27FC236}">
                <a16:creationId xmlns:a16="http://schemas.microsoft.com/office/drawing/2014/main" id="{FFE67A5C-8F02-47B1-B67B-A77F38F1C5CA}"/>
              </a:ext>
            </a:extLst>
          </p:cNvPr>
          <p:cNvSpPr>
            <a:spLocks noChangeAspect="1"/>
          </p:cNvSpPr>
          <p:nvPr/>
        </p:nvSpPr>
        <p:spPr>
          <a:xfrm>
            <a:off x="8514613" y="43108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0" name="Star: 32 Points 959">
            <a:extLst>
              <a:ext uri="{FF2B5EF4-FFF2-40B4-BE49-F238E27FC236}">
                <a16:creationId xmlns:a16="http://schemas.microsoft.com/office/drawing/2014/main" id="{EB03136C-A4DB-440A-9205-0C96F398BF9C}"/>
              </a:ext>
            </a:extLst>
          </p:cNvPr>
          <p:cNvSpPr>
            <a:spLocks noChangeAspect="1"/>
          </p:cNvSpPr>
          <p:nvPr/>
        </p:nvSpPr>
        <p:spPr>
          <a:xfrm>
            <a:off x="8490253" y="40948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1" name="Freeform: Shape 960">
            <a:extLst>
              <a:ext uri="{FF2B5EF4-FFF2-40B4-BE49-F238E27FC236}">
                <a16:creationId xmlns:a16="http://schemas.microsoft.com/office/drawing/2014/main" id="{D53146AC-8BCC-4750-9D54-12AD7401906A}"/>
              </a:ext>
            </a:extLst>
          </p:cNvPr>
          <p:cNvSpPr/>
          <p:nvPr/>
        </p:nvSpPr>
        <p:spPr>
          <a:xfrm>
            <a:off x="7633398" y="4151319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2" name="Star: 32 Points 961">
            <a:extLst>
              <a:ext uri="{FF2B5EF4-FFF2-40B4-BE49-F238E27FC236}">
                <a16:creationId xmlns:a16="http://schemas.microsoft.com/office/drawing/2014/main" id="{BB363839-0370-485F-A6F5-8466EE5CCE8B}"/>
              </a:ext>
            </a:extLst>
          </p:cNvPr>
          <p:cNvSpPr>
            <a:spLocks noChangeAspect="1"/>
          </p:cNvSpPr>
          <p:nvPr/>
        </p:nvSpPr>
        <p:spPr>
          <a:xfrm>
            <a:off x="7692954" y="4132521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3" name="Star: 32 Points 962">
            <a:extLst>
              <a:ext uri="{FF2B5EF4-FFF2-40B4-BE49-F238E27FC236}">
                <a16:creationId xmlns:a16="http://schemas.microsoft.com/office/drawing/2014/main" id="{49FA0E52-DC88-4BE6-AAAB-9AB0133E8E2A}"/>
              </a:ext>
            </a:extLst>
          </p:cNvPr>
          <p:cNvSpPr>
            <a:spLocks noChangeAspect="1"/>
          </p:cNvSpPr>
          <p:nvPr/>
        </p:nvSpPr>
        <p:spPr>
          <a:xfrm>
            <a:off x="7858656" y="42363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4" name="Star: 32 Points 963">
            <a:extLst>
              <a:ext uri="{FF2B5EF4-FFF2-40B4-BE49-F238E27FC236}">
                <a16:creationId xmlns:a16="http://schemas.microsoft.com/office/drawing/2014/main" id="{840CFC82-DF31-444B-84F8-A04353A10627}"/>
              </a:ext>
            </a:extLst>
          </p:cNvPr>
          <p:cNvSpPr>
            <a:spLocks noChangeAspect="1"/>
          </p:cNvSpPr>
          <p:nvPr/>
        </p:nvSpPr>
        <p:spPr>
          <a:xfrm>
            <a:off x="7918212" y="37682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5" name="Star: 32 Points 964">
            <a:extLst>
              <a:ext uri="{FF2B5EF4-FFF2-40B4-BE49-F238E27FC236}">
                <a16:creationId xmlns:a16="http://schemas.microsoft.com/office/drawing/2014/main" id="{E296E1D9-16F2-4BA3-9BC3-04D1732B025E}"/>
              </a:ext>
            </a:extLst>
          </p:cNvPr>
          <p:cNvSpPr>
            <a:spLocks noChangeAspect="1"/>
          </p:cNvSpPr>
          <p:nvPr/>
        </p:nvSpPr>
        <p:spPr>
          <a:xfrm>
            <a:off x="8056242" y="38930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6" name="Star: 32 Points 965">
            <a:extLst>
              <a:ext uri="{FF2B5EF4-FFF2-40B4-BE49-F238E27FC236}">
                <a16:creationId xmlns:a16="http://schemas.microsoft.com/office/drawing/2014/main" id="{6B8DF0A7-EA06-416C-8A65-B0D238E3CE84}"/>
              </a:ext>
            </a:extLst>
          </p:cNvPr>
          <p:cNvSpPr>
            <a:spLocks noChangeAspect="1"/>
          </p:cNvSpPr>
          <p:nvPr/>
        </p:nvSpPr>
        <p:spPr>
          <a:xfrm>
            <a:off x="7760935" y="37918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7" name="Star: 32 Points 966">
            <a:extLst>
              <a:ext uri="{FF2B5EF4-FFF2-40B4-BE49-F238E27FC236}">
                <a16:creationId xmlns:a16="http://schemas.microsoft.com/office/drawing/2014/main" id="{05B9DBD3-9A68-4E68-8602-A8ED8FA41539}"/>
              </a:ext>
            </a:extLst>
          </p:cNvPr>
          <p:cNvSpPr>
            <a:spLocks noChangeAspect="1"/>
          </p:cNvSpPr>
          <p:nvPr/>
        </p:nvSpPr>
        <p:spPr>
          <a:xfrm>
            <a:off x="7840373" y="400300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8" name="Star: 32 Points 967">
            <a:extLst>
              <a:ext uri="{FF2B5EF4-FFF2-40B4-BE49-F238E27FC236}">
                <a16:creationId xmlns:a16="http://schemas.microsoft.com/office/drawing/2014/main" id="{4681B99F-2E3F-4F83-9798-A6FB7B1A8925}"/>
              </a:ext>
            </a:extLst>
          </p:cNvPr>
          <p:cNvSpPr>
            <a:spLocks noChangeAspect="1"/>
          </p:cNvSpPr>
          <p:nvPr/>
        </p:nvSpPr>
        <p:spPr>
          <a:xfrm>
            <a:off x="8048989" y="416425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9" name="Star: 32 Points 968">
            <a:extLst>
              <a:ext uri="{FF2B5EF4-FFF2-40B4-BE49-F238E27FC236}">
                <a16:creationId xmlns:a16="http://schemas.microsoft.com/office/drawing/2014/main" id="{AD146E32-D83A-45A9-957E-3649678C717C}"/>
              </a:ext>
            </a:extLst>
          </p:cNvPr>
          <p:cNvSpPr>
            <a:spLocks noChangeAspect="1"/>
          </p:cNvSpPr>
          <p:nvPr/>
        </p:nvSpPr>
        <p:spPr>
          <a:xfrm>
            <a:off x="7668357" y="39397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0" name="Star: 32 Points 969">
            <a:extLst>
              <a:ext uri="{FF2B5EF4-FFF2-40B4-BE49-F238E27FC236}">
                <a16:creationId xmlns:a16="http://schemas.microsoft.com/office/drawing/2014/main" id="{B95977AF-BF94-4D5C-9E67-674313F8A195}"/>
              </a:ext>
            </a:extLst>
          </p:cNvPr>
          <p:cNvSpPr>
            <a:spLocks noChangeAspect="1"/>
          </p:cNvSpPr>
          <p:nvPr/>
        </p:nvSpPr>
        <p:spPr>
          <a:xfrm>
            <a:off x="8122782" y="402573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1" name="Star: 32 Points 970">
            <a:extLst>
              <a:ext uri="{FF2B5EF4-FFF2-40B4-BE49-F238E27FC236}">
                <a16:creationId xmlns:a16="http://schemas.microsoft.com/office/drawing/2014/main" id="{CEF6F566-FD0D-4652-A54F-3C8CD790943A}"/>
              </a:ext>
            </a:extLst>
          </p:cNvPr>
          <p:cNvSpPr>
            <a:spLocks noChangeAspect="1"/>
          </p:cNvSpPr>
          <p:nvPr/>
        </p:nvSpPr>
        <p:spPr>
          <a:xfrm>
            <a:off x="7918212" y="41115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2" name="Star: 32 Points 971">
            <a:extLst>
              <a:ext uri="{FF2B5EF4-FFF2-40B4-BE49-F238E27FC236}">
                <a16:creationId xmlns:a16="http://schemas.microsoft.com/office/drawing/2014/main" id="{5F242D98-228B-4514-904B-87E04A888E3D}"/>
              </a:ext>
            </a:extLst>
          </p:cNvPr>
          <p:cNvSpPr>
            <a:spLocks noChangeAspect="1"/>
          </p:cNvSpPr>
          <p:nvPr/>
        </p:nvSpPr>
        <p:spPr>
          <a:xfrm>
            <a:off x="7893852" y="38955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3B741ACE-114B-4BBD-A221-546C31B4F523}"/>
              </a:ext>
            </a:extLst>
          </p:cNvPr>
          <p:cNvSpPr/>
          <p:nvPr/>
        </p:nvSpPr>
        <p:spPr>
          <a:xfrm>
            <a:off x="6975737" y="3988019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4" name="Star: 32 Points 973">
            <a:extLst>
              <a:ext uri="{FF2B5EF4-FFF2-40B4-BE49-F238E27FC236}">
                <a16:creationId xmlns:a16="http://schemas.microsoft.com/office/drawing/2014/main" id="{53E2839A-7677-46C1-A277-39CA28F80388}"/>
              </a:ext>
            </a:extLst>
          </p:cNvPr>
          <p:cNvSpPr>
            <a:spLocks noChangeAspect="1"/>
          </p:cNvSpPr>
          <p:nvPr/>
        </p:nvSpPr>
        <p:spPr>
          <a:xfrm>
            <a:off x="7035293" y="3969221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5" name="Star: 32 Points 974">
            <a:extLst>
              <a:ext uri="{FF2B5EF4-FFF2-40B4-BE49-F238E27FC236}">
                <a16:creationId xmlns:a16="http://schemas.microsoft.com/office/drawing/2014/main" id="{CCA345CC-0580-422A-85C0-41D2522E3C66}"/>
              </a:ext>
            </a:extLst>
          </p:cNvPr>
          <p:cNvSpPr>
            <a:spLocks noChangeAspect="1"/>
          </p:cNvSpPr>
          <p:nvPr/>
        </p:nvSpPr>
        <p:spPr>
          <a:xfrm>
            <a:off x="7200995" y="40730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6" name="Star: 32 Points 975">
            <a:extLst>
              <a:ext uri="{FF2B5EF4-FFF2-40B4-BE49-F238E27FC236}">
                <a16:creationId xmlns:a16="http://schemas.microsoft.com/office/drawing/2014/main" id="{88413D8D-4156-4994-B593-7D885F175DDC}"/>
              </a:ext>
            </a:extLst>
          </p:cNvPr>
          <p:cNvSpPr>
            <a:spLocks noChangeAspect="1"/>
          </p:cNvSpPr>
          <p:nvPr/>
        </p:nvSpPr>
        <p:spPr>
          <a:xfrm>
            <a:off x="7260551" y="36049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7" name="Star: 32 Points 976">
            <a:extLst>
              <a:ext uri="{FF2B5EF4-FFF2-40B4-BE49-F238E27FC236}">
                <a16:creationId xmlns:a16="http://schemas.microsoft.com/office/drawing/2014/main" id="{AAB8B37E-88B1-43D8-A87E-A054E9665D36}"/>
              </a:ext>
            </a:extLst>
          </p:cNvPr>
          <p:cNvSpPr>
            <a:spLocks noChangeAspect="1"/>
          </p:cNvSpPr>
          <p:nvPr/>
        </p:nvSpPr>
        <p:spPr>
          <a:xfrm>
            <a:off x="7398581" y="37297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8" name="Star: 32 Points 977">
            <a:extLst>
              <a:ext uri="{FF2B5EF4-FFF2-40B4-BE49-F238E27FC236}">
                <a16:creationId xmlns:a16="http://schemas.microsoft.com/office/drawing/2014/main" id="{4429A0BD-D058-4548-A353-F00377871332}"/>
              </a:ext>
            </a:extLst>
          </p:cNvPr>
          <p:cNvSpPr>
            <a:spLocks noChangeAspect="1"/>
          </p:cNvSpPr>
          <p:nvPr/>
        </p:nvSpPr>
        <p:spPr>
          <a:xfrm>
            <a:off x="7103274" y="36285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9" name="Star: 32 Points 978">
            <a:extLst>
              <a:ext uri="{FF2B5EF4-FFF2-40B4-BE49-F238E27FC236}">
                <a16:creationId xmlns:a16="http://schemas.microsoft.com/office/drawing/2014/main" id="{FC7138B5-0239-4F9E-A8AB-A0F11E38E6AB}"/>
              </a:ext>
            </a:extLst>
          </p:cNvPr>
          <p:cNvSpPr>
            <a:spLocks noChangeAspect="1"/>
          </p:cNvSpPr>
          <p:nvPr/>
        </p:nvSpPr>
        <p:spPr>
          <a:xfrm>
            <a:off x="7212692" y="385469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0" name="Star: 32 Points 979">
            <a:extLst>
              <a:ext uri="{FF2B5EF4-FFF2-40B4-BE49-F238E27FC236}">
                <a16:creationId xmlns:a16="http://schemas.microsoft.com/office/drawing/2014/main" id="{439C8E43-D5A2-4BE2-9315-C62182E2F83B}"/>
              </a:ext>
            </a:extLst>
          </p:cNvPr>
          <p:cNvSpPr>
            <a:spLocks noChangeAspect="1"/>
          </p:cNvSpPr>
          <p:nvPr/>
        </p:nvSpPr>
        <p:spPr>
          <a:xfrm>
            <a:off x="7391328" y="400095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1" name="Star: 32 Points 980">
            <a:extLst>
              <a:ext uri="{FF2B5EF4-FFF2-40B4-BE49-F238E27FC236}">
                <a16:creationId xmlns:a16="http://schemas.microsoft.com/office/drawing/2014/main" id="{851D7F4B-A002-41E0-8D8E-A76E5457101A}"/>
              </a:ext>
            </a:extLst>
          </p:cNvPr>
          <p:cNvSpPr>
            <a:spLocks noChangeAspect="1"/>
          </p:cNvSpPr>
          <p:nvPr/>
        </p:nvSpPr>
        <p:spPr>
          <a:xfrm>
            <a:off x="7010696" y="37764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2" name="Star: 32 Points 981">
            <a:extLst>
              <a:ext uri="{FF2B5EF4-FFF2-40B4-BE49-F238E27FC236}">
                <a16:creationId xmlns:a16="http://schemas.microsoft.com/office/drawing/2014/main" id="{182DFC9C-F6A1-4E23-9053-581FE64810E2}"/>
              </a:ext>
            </a:extLst>
          </p:cNvPr>
          <p:cNvSpPr>
            <a:spLocks noChangeAspect="1"/>
          </p:cNvSpPr>
          <p:nvPr/>
        </p:nvSpPr>
        <p:spPr>
          <a:xfrm>
            <a:off x="7465121" y="386243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3" name="Star: 32 Points 982">
            <a:extLst>
              <a:ext uri="{FF2B5EF4-FFF2-40B4-BE49-F238E27FC236}">
                <a16:creationId xmlns:a16="http://schemas.microsoft.com/office/drawing/2014/main" id="{22CBD8EE-5994-4297-9F1F-DE4B069E404C}"/>
              </a:ext>
            </a:extLst>
          </p:cNvPr>
          <p:cNvSpPr>
            <a:spLocks noChangeAspect="1"/>
          </p:cNvSpPr>
          <p:nvPr/>
        </p:nvSpPr>
        <p:spPr>
          <a:xfrm>
            <a:off x="7260551" y="39482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4" name="Star: 32 Points 983">
            <a:extLst>
              <a:ext uri="{FF2B5EF4-FFF2-40B4-BE49-F238E27FC236}">
                <a16:creationId xmlns:a16="http://schemas.microsoft.com/office/drawing/2014/main" id="{863BF400-C851-48B0-B459-7EEEDA1D0DA2}"/>
              </a:ext>
            </a:extLst>
          </p:cNvPr>
          <p:cNvSpPr>
            <a:spLocks noChangeAspect="1"/>
          </p:cNvSpPr>
          <p:nvPr/>
        </p:nvSpPr>
        <p:spPr>
          <a:xfrm>
            <a:off x="7236191" y="37322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5" name="Freeform: Shape 984">
            <a:extLst>
              <a:ext uri="{FF2B5EF4-FFF2-40B4-BE49-F238E27FC236}">
                <a16:creationId xmlns:a16="http://schemas.microsoft.com/office/drawing/2014/main" id="{574A61B2-B8EF-4883-8CAC-6210F0BB685D}"/>
              </a:ext>
            </a:extLst>
          </p:cNvPr>
          <p:cNvSpPr/>
          <p:nvPr/>
        </p:nvSpPr>
        <p:spPr>
          <a:xfrm rot="20871445">
            <a:off x="6271471" y="3846658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6" name="Star: 32 Points 985">
            <a:extLst>
              <a:ext uri="{FF2B5EF4-FFF2-40B4-BE49-F238E27FC236}">
                <a16:creationId xmlns:a16="http://schemas.microsoft.com/office/drawing/2014/main" id="{9451E39C-ECC4-49F9-A4BD-7781B34C81CE}"/>
              </a:ext>
            </a:extLst>
          </p:cNvPr>
          <p:cNvSpPr>
            <a:spLocks noChangeAspect="1"/>
          </p:cNvSpPr>
          <p:nvPr/>
        </p:nvSpPr>
        <p:spPr>
          <a:xfrm>
            <a:off x="6301502" y="3829523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7" name="Star: 32 Points 986">
            <a:extLst>
              <a:ext uri="{FF2B5EF4-FFF2-40B4-BE49-F238E27FC236}">
                <a16:creationId xmlns:a16="http://schemas.microsoft.com/office/drawing/2014/main" id="{B33D775E-C150-4FB4-BE34-2EE336207DF1}"/>
              </a:ext>
            </a:extLst>
          </p:cNvPr>
          <p:cNvSpPr>
            <a:spLocks noChangeAspect="1"/>
          </p:cNvSpPr>
          <p:nvPr/>
        </p:nvSpPr>
        <p:spPr>
          <a:xfrm>
            <a:off x="6467204" y="393334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8" name="Star: 32 Points 987">
            <a:extLst>
              <a:ext uri="{FF2B5EF4-FFF2-40B4-BE49-F238E27FC236}">
                <a16:creationId xmlns:a16="http://schemas.microsoft.com/office/drawing/2014/main" id="{32970612-B3CD-46F7-8397-9619FF7E5AC3}"/>
              </a:ext>
            </a:extLst>
          </p:cNvPr>
          <p:cNvSpPr>
            <a:spLocks noChangeAspect="1"/>
          </p:cNvSpPr>
          <p:nvPr/>
        </p:nvSpPr>
        <p:spPr>
          <a:xfrm>
            <a:off x="6526760" y="34652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9" name="Star: 32 Points 988">
            <a:extLst>
              <a:ext uri="{FF2B5EF4-FFF2-40B4-BE49-F238E27FC236}">
                <a16:creationId xmlns:a16="http://schemas.microsoft.com/office/drawing/2014/main" id="{79BAE455-9F4A-400A-AEC1-31E67926B5BE}"/>
              </a:ext>
            </a:extLst>
          </p:cNvPr>
          <p:cNvSpPr>
            <a:spLocks noChangeAspect="1"/>
          </p:cNvSpPr>
          <p:nvPr/>
        </p:nvSpPr>
        <p:spPr>
          <a:xfrm>
            <a:off x="6664790" y="35900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0" name="Star: 32 Points 989">
            <a:extLst>
              <a:ext uri="{FF2B5EF4-FFF2-40B4-BE49-F238E27FC236}">
                <a16:creationId xmlns:a16="http://schemas.microsoft.com/office/drawing/2014/main" id="{99B6B828-CE42-4DF6-B572-62E8C77D0823}"/>
              </a:ext>
            </a:extLst>
          </p:cNvPr>
          <p:cNvSpPr>
            <a:spLocks noChangeAspect="1"/>
          </p:cNvSpPr>
          <p:nvPr/>
        </p:nvSpPr>
        <p:spPr>
          <a:xfrm>
            <a:off x="6369483" y="348884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1" name="Star: 32 Points 990">
            <a:extLst>
              <a:ext uri="{FF2B5EF4-FFF2-40B4-BE49-F238E27FC236}">
                <a16:creationId xmlns:a16="http://schemas.microsoft.com/office/drawing/2014/main" id="{93714B4A-8493-46E9-ABCA-AA104696C6FE}"/>
              </a:ext>
            </a:extLst>
          </p:cNvPr>
          <p:cNvSpPr>
            <a:spLocks noChangeAspect="1"/>
          </p:cNvSpPr>
          <p:nvPr/>
        </p:nvSpPr>
        <p:spPr>
          <a:xfrm>
            <a:off x="6478901" y="367002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2" name="Star: 32 Points 991">
            <a:extLst>
              <a:ext uri="{FF2B5EF4-FFF2-40B4-BE49-F238E27FC236}">
                <a16:creationId xmlns:a16="http://schemas.microsoft.com/office/drawing/2014/main" id="{1BF991E3-085A-468A-B6DC-7C0EEE7ED340}"/>
              </a:ext>
            </a:extLst>
          </p:cNvPr>
          <p:cNvSpPr>
            <a:spLocks noChangeAspect="1"/>
          </p:cNvSpPr>
          <p:nvPr/>
        </p:nvSpPr>
        <p:spPr>
          <a:xfrm>
            <a:off x="6657537" y="386125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3" name="Star: 32 Points 992">
            <a:extLst>
              <a:ext uri="{FF2B5EF4-FFF2-40B4-BE49-F238E27FC236}">
                <a16:creationId xmlns:a16="http://schemas.microsoft.com/office/drawing/2014/main" id="{58390DAA-FE35-48BB-9ED0-1C606EE230AB}"/>
              </a:ext>
            </a:extLst>
          </p:cNvPr>
          <p:cNvSpPr>
            <a:spLocks noChangeAspect="1"/>
          </p:cNvSpPr>
          <p:nvPr/>
        </p:nvSpPr>
        <p:spPr>
          <a:xfrm>
            <a:off x="6276905" y="363679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4" name="Star: 32 Points 993">
            <a:extLst>
              <a:ext uri="{FF2B5EF4-FFF2-40B4-BE49-F238E27FC236}">
                <a16:creationId xmlns:a16="http://schemas.microsoft.com/office/drawing/2014/main" id="{37F48C62-CF5B-4072-86DE-A55433285F51}"/>
              </a:ext>
            </a:extLst>
          </p:cNvPr>
          <p:cNvSpPr>
            <a:spLocks noChangeAspect="1"/>
          </p:cNvSpPr>
          <p:nvPr/>
        </p:nvSpPr>
        <p:spPr>
          <a:xfrm>
            <a:off x="6731330" y="37227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5" name="Star: 32 Points 994">
            <a:extLst>
              <a:ext uri="{FF2B5EF4-FFF2-40B4-BE49-F238E27FC236}">
                <a16:creationId xmlns:a16="http://schemas.microsoft.com/office/drawing/2014/main" id="{5016C424-33D8-4944-BE1E-DB8412C67904}"/>
              </a:ext>
            </a:extLst>
          </p:cNvPr>
          <p:cNvSpPr>
            <a:spLocks noChangeAspect="1"/>
          </p:cNvSpPr>
          <p:nvPr/>
        </p:nvSpPr>
        <p:spPr>
          <a:xfrm>
            <a:off x="6526760" y="380854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6" name="Star: 32 Points 995">
            <a:extLst>
              <a:ext uri="{FF2B5EF4-FFF2-40B4-BE49-F238E27FC236}">
                <a16:creationId xmlns:a16="http://schemas.microsoft.com/office/drawing/2014/main" id="{15C4FD91-A0FB-4DB9-B9A7-7CE8FB0BB021}"/>
              </a:ext>
            </a:extLst>
          </p:cNvPr>
          <p:cNvSpPr>
            <a:spLocks noChangeAspect="1"/>
          </p:cNvSpPr>
          <p:nvPr/>
        </p:nvSpPr>
        <p:spPr>
          <a:xfrm>
            <a:off x="6502400" y="359254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7" name="Freeform: Shape 996">
            <a:extLst>
              <a:ext uri="{FF2B5EF4-FFF2-40B4-BE49-F238E27FC236}">
                <a16:creationId xmlns:a16="http://schemas.microsoft.com/office/drawing/2014/main" id="{E5BBA671-9A64-4A4B-8454-0E915C7C145F}"/>
              </a:ext>
            </a:extLst>
          </p:cNvPr>
          <p:cNvSpPr/>
          <p:nvPr/>
        </p:nvSpPr>
        <p:spPr>
          <a:xfrm rot="19095674">
            <a:off x="5671627" y="3899370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8" name="Star: 32 Points 997">
            <a:extLst>
              <a:ext uri="{FF2B5EF4-FFF2-40B4-BE49-F238E27FC236}">
                <a16:creationId xmlns:a16="http://schemas.microsoft.com/office/drawing/2014/main" id="{FD0AEB53-4480-4AB3-84B9-F8760ABDF736}"/>
              </a:ext>
            </a:extLst>
          </p:cNvPr>
          <p:cNvSpPr>
            <a:spLocks noChangeAspect="1"/>
          </p:cNvSpPr>
          <p:nvPr/>
        </p:nvSpPr>
        <p:spPr>
          <a:xfrm>
            <a:off x="5476202" y="3941471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9" name="Star: 32 Points 998">
            <a:extLst>
              <a:ext uri="{FF2B5EF4-FFF2-40B4-BE49-F238E27FC236}">
                <a16:creationId xmlns:a16="http://schemas.microsoft.com/office/drawing/2014/main" id="{284EFAA5-B60E-47B9-B33E-B70861819AEF}"/>
              </a:ext>
            </a:extLst>
          </p:cNvPr>
          <p:cNvSpPr>
            <a:spLocks noChangeAspect="1"/>
          </p:cNvSpPr>
          <p:nvPr/>
        </p:nvSpPr>
        <p:spPr>
          <a:xfrm>
            <a:off x="5641904" y="404529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0" name="Star: 32 Points 999">
            <a:extLst>
              <a:ext uri="{FF2B5EF4-FFF2-40B4-BE49-F238E27FC236}">
                <a16:creationId xmlns:a16="http://schemas.microsoft.com/office/drawing/2014/main" id="{1DAF6EDA-D9BD-4FB5-A472-1257E882DCEC}"/>
              </a:ext>
            </a:extLst>
          </p:cNvPr>
          <p:cNvSpPr>
            <a:spLocks noChangeAspect="1"/>
          </p:cNvSpPr>
          <p:nvPr/>
        </p:nvSpPr>
        <p:spPr>
          <a:xfrm>
            <a:off x="5701460" y="35771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1" name="Star: 32 Points 1000">
            <a:extLst>
              <a:ext uri="{FF2B5EF4-FFF2-40B4-BE49-F238E27FC236}">
                <a16:creationId xmlns:a16="http://schemas.microsoft.com/office/drawing/2014/main" id="{CE6999A7-7A7C-4BEB-BEEA-6C4059D62A47}"/>
              </a:ext>
            </a:extLst>
          </p:cNvPr>
          <p:cNvSpPr>
            <a:spLocks noChangeAspect="1"/>
          </p:cNvSpPr>
          <p:nvPr/>
        </p:nvSpPr>
        <p:spPr>
          <a:xfrm>
            <a:off x="5839490" y="370199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2" name="Star: 32 Points 1001">
            <a:extLst>
              <a:ext uri="{FF2B5EF4-FFF2-40B4-BE49-F238E27FC236}">
                <a16:creationId xmlns:a16="http://schemas.microsoft.com/office/drawing/2014/main" id="{34125783-9A0A-474F-B2F7-6AA57688738C}"/>
              </a:ext>
            </a:extLst>
          </p:cNvPr>
          <p:cNvSpPr>
            <a:spLocks noChangeAspect="1"/>
          </p:cNvSpPr>
          <p:nvPr/>
        </p:nvSpPr>
        <p:spPr>
          <a:xfrm>
            <a:off x="5544183" y="360079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3" name="Star: 32 Points 1002">
            <a:extLst>
              <a:ext uri="{FF2B5EF4-FFF2-40B4-BE49-F238E27FC236}">
                <a16:creationId xmlns:a16="http://schemas.microsoft.com/office/drawing/2014/main" id="{05CD63C0-1687-40F2-A37E-E4FB9F1E166E}"/>
              </a:ext>
            </a:extLst>
          </p:cNvPr>
          <p:cNvSpPr>
            <a:spLocks noChangeAspect="1"/>
          </p:cNvSpPr>
          <p:nvPr/>
        </p:nvSpPr>
        <p:spPr>
          <a:xfrm>
            <a:off x="5653601" y="378197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4" name="Star: 32 Points 1003">
            <a:extLst>
              <a:ext uri="{FF2B5EF4-FFF2-40B4-BE49-F238E27FC236}">
                <a16:creationId xmlns:a16="http://schemas.microsoft.com/office/drawing/2014/main" id="{03AF6986-4E7B-4F8A-870B-4D09E258DABD}"/>
              </a:ext>
            </a:extLst>
          </p:cNvPr>
          <p:cNvSpPr>
            <a:spLocks noChangeAspect="1"/>
          </p:cNvSpPr>
          <p:nvPr/>
        </p:nvSpPr>
        <p:spPr>
          <a:xfrm>
            <a:off x="5832237" y="397320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5" name="Star: 32 Points 1004">
            <a:extLst>
              <a:ext uri="{FF2B5EF4-FFF2-40B4-BE49-F238E27FC236}">
                <a16:creationId xmlns:a16="http://schemas.microsoft.com/office/drawing/2014/main" id="{9A21AB1F-C8CF-45D8-A2CA-B8CB51E4A15C}"/>
              </a:ext>
            </a:extLst>
          </p:cNvPr>
          <p:cNvSpPr>
            <a:spLocks noChangeAspect="1"/>
          </p:cNvSpPr>
          <p:nvPr/>
        </p:nvSpPr>
        <p:spPr>
          <a:xfrm>
            <a:off x="5451605" y="374874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6" name="Star: 32 Points 1005">
            <a:extLst>
              <a:ext uri="{FF2B5EF4-FFF2-40B4-BE49-F238E27FC236}">
                <a16:creationId xmlns:a16="http://schemas.microsoft.com/office/drawing/2014/main" id="{2CE68E77-8C46-4B21-A44C-1886D7718C65}"/>
              </a:ext>
            </a:extLst>
          </p:cNvPr>
          <p:cNvSpPr>
            <a:spLocks noChangeAspect="1"/>
          </p:cNvSpPr>
          <p:nvPr/>
        </p:nvSpPr>
        <p:spPr>
          <a:xfrm>
            <a:off x="5951000" y="383468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7" name="Star: 32 Points 1006">
            <a:extLst>
              <a:ext uri="{FF2B5EF4-FFF2-40B4-BE49-F238E27FC236}">
                <a16:creationId xmlns:a16="http://schemas.microsoft.com/office/drawing/2014/main" id="{9FD8EB97-8A87-4111-B6E8-D044BB60021D}"/>
              </a:ext>
            </a:extLst>
          </p:cNvPr>
          <p:cNvSpPr>
            <a:spLocks noChangeAspect="1"/>
          </p:cNvSpPr>
          <p:nvPr/>
        </p:nvSpPr>
        <p:spPr>
          <a:xfrm>
            <a:off x="5701460" y="392049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8" name="Star: 32 Points 1007">
            <a:extLst>
              <a:ext uri="{FF2B5EF4-FFF2-40B4-BE49-F238E27FC236}">
                <a16:creationId xmlns:a16="http://schemas.microsoft.com/office/drawing/2014/main" id="{CB5CDAEE-4B53-4446-83A1-9AD3CAB0AD07}"/>
              </a:ext>
            </a:extLst>
          </p:cNvPr>
          <p:cNvSpPr>
            <a:spLocks noChangeAspect="1"/>
          </p:cNvSpPr>
          <p:nvPr/>
        </p:nvSpPr>
        <p:spPr>
          <a:xfrm>
            <a:off x="5587043" y="382404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9" name="Freeform: Shape 1008">
            <a:extLst>
              <a:ext uri="{FF2B5EF4-FFF2-40B4-BE49-F238E27FC236}">
                <a16:creationId xmlns:a16="http://schemas.microsoft.com/office/drawing/2014/main" id="{F3E09AF4-C88B-42DA-94FD-296774919D34}"/>
              </a:ext>
            </a:extLst>
          </p:cNvPr>
          <p:cNvSpPr/>
          <p:nvPr/>
        </p:nvSpPr>
        <p:spPr>
          <a:xfrm rot="18681247">
            <a:off x="5060403" y="4019324"/>
            <a:ext cx="285761" cy="712379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0" name="Star: 32 Points 1009">
            <a:extLst>
              <a:ext uri="{FF2B5EF4-FFF2-40B4-BE49-F238E27FC236}">
                <a16:creationId xmlns:a16="http://schemas.microsoft.com/office/drawing/2014/main" id="{CCB0E8F3-1C6D-4115-BD7E-CA910E33FF5F}"/>
              </a:ext>
            </a:extLst>
          </p:cNvPr>
          <p:cNvSpPr>
            <a:spLocks noChangeAspect="1"/>
          </p:cNvSpPr>
          <p:nvPr/>
        </p:nvSpPr>
        <p:spPr>
          <a:xfrm>
            <a:off x="4818930" y="4154378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1" name="Star: 32 Points 1010">
            <a:extLst>
              <a:ext uri="{FF2B5EF4-FFF2-40B4-BE49-F238E27FC236}">
                <a16:creationId xmlns:a16="http://schemas.microsoft.com/office/drawing/2014/main" id="{CF72AAB2-E3F1-4E98-AE6A-9B4B60061AC7}"/>
              </a:ext>
            </a:extLst>
          </p:cNvPr>
          <p:cNvSpPr>
            <a:spLocks noChangeAspect="1"/>
          </p:cNvSpPr>
          <p:nvPr/>
        </p:nvSpPr>
        <p:spPr>
          <a:xfrm>
            <a:off x="4984632" y="4258199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2" name="Star: 32 Points 1011">
            <a:extLst>
              <a:ext uri="{FF2B5EF4-FFF2-40B4-BE49-F238E27FC236}">
                <a16:creationId xmlns:a16="http://schemas.microsoft.com/office/drawing/2014/main" id="{8639CBF3-2601-45C6-8579-82F95A3B5DBD}"/>
              </a:ext>
            </a:extLst>
          </p:cNvPr>
          <p:cNvSpPr>
            <a:spLocks noChangeAspect="1"/>
          </p:cNvSpPr>
          <p:nvPr/>
        </p:nvSpPr>
        <p:spPr>
          <a:xfrm>
            <a:off x="5044188" y="379009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3" name="Star: 32 Points 1012">
            <a:extLst>
              <a:ext uri="{FF2B5EF4-FFF2-40B4-BE49-F238E27FC236}">
                <a16:creationId xmlns:a16="http://schemas.microsoft.com/office/drawing/2014/main" id="{482614D2-3000-4D0F-AB27-EC0FF460219A}"/>
              </a:ext>
            </a:extLst>
          </p:cNvPr>
          <p:cNvSpPr>
            <a:spLocks noChangeAspect="1"/>
          </p:cNvSpPr>
          <p:nvPr/>
        </p:nvSpPr>
        <p:spPr>
          <a:xfrm>
            <a:off x="5182218" y="391489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4" name="Star: 32 Points 1013">
            <a:extLst>
              <a:ext uri="{FF2B5EF4-FFF2-40B4-BE49-F238E27FC236}">
                <a16:creationId xmlns:a16="http://schemas.microsoft.com/office/drawing/2014/main" id="{DC20C683-9FCD-4761-A864-43EEA65BA5FE}"/>
              </a:ext>
            </a:extLst>
          </p:cNvPr>
          <p:cNvSpPr>
            <a:spLocks noChangeAspect="1"/>
          </p:cNvSpPr>
          <p:nvPr/>
        </p:nvSpPr>
        <p:spPr>
          <a:xfrm>
            <a:off x="4886911" y="3813699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5" name="Star: 32 Points 1014">
            <a:extLst>
              <a:ext uri="{FF2B5EF4-FFF2-40B4-BE49-F238E27FC236}">
                <a16:creationId xmlns:a16="http://schemas.microsoft.com/office/drawing/2014/main" id="{75E422FC-3D63-4D4F-837A-094B2E363B83}"/>
              </a:ext>
            </a:extLst>
          </p:cNvPr>
          <p:cNvSpPr>
            <a:spLocks noChangeAspect="1"/>
          </p:cNvSpPr>
          <p:nvPr/>
        </p:nvSpPr>
        <p:spPr>
          <a:xfrm>
            <a:off x="4996329" y="403985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6" name="Star: 32 Points 1015">
            <a:extLst>
              <a:ext uri="{FF2B5EF4-FFF2-40B4-BE49-F238E27FC236}">
                <a16:creationId xmlns:a16="http://schemas.microsoft.com/office/drawing/2014/main" id="{99C5F504-5154-4C6A-AE0C-0B9A1ADA283C}"/>
              </a:ext>
            </a:extLst>
          </p:cNvPr>
          <p:cNvSpPr>
            <a:spLocks noChangeAspect="1"/>
          </p:cNvSpPr>
          <p:nvPr/>
        </p:nvSpPr>
        <p:spPr>
          <a:xfrm>
            <a:off x="5189955" y="415613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7" name="Star: 32 Points 1016">
            <a:extLst>
              <a:ext uri="{FF2B5EF4-FFF2-40B4-BE49-F238E27FC236}">
                <a16:creationId xmlns:a16="http://schemas.microsoft.com/office/drawing/2014/main" id="{7E2D99E3-D30B-43A3-B5A9-BE0F27C53ECC}"/>
              </a:ext>
            </a:extLst>
          </p:cNvPr>
          <p:cNvSpPr>
            <a:spLocks noChangeAspect="1"/>
          </p:cNvSpPr>
          <p:nvPr/>
        </p:nvSpPr>
        <p:spPr>
          <a:xfrm>
            <a:off x="4734373" y="396164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8" name="Star: 32 Points 1017">
            <a:extLst>
              <a:ext uri="{FF2B5EF4-FFF2-40B4-BE49-F238E27FC236}">
                <a16:creationId xmlns:a16="http://schemas.microsoft.com/office/drawing/2014/main" id="{6662C23C-58B6-4122-B8B5-52653515CA68}"/>
              </a:ext>
            </a:extLst>
          </p:cNvPr>
          <p:cNvSpPr>
            <a:spLocks noChangeAspect="1"/>
          </p:cNvSpPr>
          <p:nvPr/>
        </p:nvSpPr>
        <p:spPr>
          <a:xfrm>
            <a:off x="5248758" y="404759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9" name="Star: 32 Points 1018">
            <a:extLst>
              <a:ext uri="{FF2B5EF4-FFF2-40B4-BE49-F238E27FC236}">
                <a16:creationId xmlns:a16="http://schemas.microsoft.com/office/drawing/2014/main" id="{496E346A-2E46-46AA-8071-BC210B5D9709}"/>
              </a:ext>
            </a:extLst>
          </p:cNvPr>
          <p:cNvSpPr>
            <a:spLocks noChangeAspect="1"/>
          </p:cNvSpPr>
          <p:nvPr/>
        </p:nvSpPr>
        <p:spPr>
          <a:xfrm>
            <a:off x="5014208" y="4133399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0" name="Star: 32 Points 1019">
            <a:extLst>
              <a:ext uri="{FF2B5EF4-FFF2-40B4-BE49-F238E27FC236}">
                <a16:creationId xmlns:a16="http://schemas.microsoft.com/office/drawing/2014/main" id="{577D3AD0-FA80-439C-B43D-FEE6ECBE3E2C}"/>
              </a:ext>
            </a:extLst>
          </p:cNvPr>
          <p:cNvSpPr>
            <a:spLocks noChangeAspect="1"/>
          </p:cNvSpPr>
          <p:nvPr/>
        </p:nvSpPr>
        <p:spPr>
          <a:xfrm>
            <a:off x="4929771" y="4036955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1" name="Freeform: Shape 1020">
            <a:extLst>
              <a:ext uri="{FF2B5EF4-FFF2-40B4-BE49-F238E27FC236}">
                <a16:creationId xmlns:a16="http://schemas.microsoft.com/office/drawing/2014/main" id="{CC400039-C697-4682-AB6C-0B80434B50A9}"/>
              </a:ext>
            </a:extLst>
          </p:cNvPr>
          <p:cNvSpPr/>
          <p:nvPr/>
        </p:nvSpPr>
        <p:spPr>
          <a:xfrm rot="18066582">
            <a:off x="4447090" y="4307833"/>
            <a:ext cx="289226" cy="673768"/>
          </a:xfrm>
          <a:custGeom>
            <a:avLst/>
            <a:gdLst>
              <a:gd name="connsiteX0" fmla="*/ 0 w 289226"/>
              <a:gd name="connsiteY0" fmla="*/ 673768 h 673768"/>
              <a:gd name="connsiteX1" fmla="*/ 0 w 289226"/>
              <a:gd name="connsiteY1" fmla="*/ 673768 h 673768"/>
              <a:gd name="connsiteX2" fmla="*/ 28876 w 289226"/>
              <a:gd name="connsiteY2" fmla="*/ 596766 h 673768"/>
              <a:gd name="connsiteX3" fmla="*/ 38501 w 289226"/>
              <a:gd name="connsiteY3" fmla="*/ 567890 h 673768"/>
              <a:gd name="connsiteX4" fmla="*/ 77002 w 289226"/>
              <a:gd name="connsiteY4" fmla="*/ 510139 h 673768"/>
              <a:gd name="connsiteX5" fmla="*/ 96253 w 289226"/>
              <a:gd name="connsiteY5" fmla="*/ 452387 h 673768"/>
              <a:gd name="connsiteX6" fmla="*/ 115503 w 289226"/>
              <a:gd name="connsiteY6" fmla="*/ 423511 h 673768"/>
              <a:gd name="connsiteX7" fmla="*/ 134754 w 289226"/>
              <a:gd name="connsiteY7" fmla="*/ 365760 h 673768"/>
              <a:gd name="connsiteX8" fmla="*/ 173255 w 289226"/>
              <a:gd name="connsiteY8" fmla="*/ 308008 h 673768"/>
              <a:gd name="connsiteX9" fmla="*/ 202131 w 289226"/>
              <a:gd name="connsiteY9" fmla="*/ 250257 h 673768"/>
              <a:gd name="connsiteX10" fmla="*/ 211756 w 289226"/>
              <a:gd name="connsiteY10" fmla="*/ 221381 h 673768"/>
              <a:gd name="connsiteX11" fmla="*/ 231007 w 289226"/>
              <a:gd name="connsiteY11" fmla="*/ 182880 h 673768"/>
              <a:gd name="connsiteX12" fmla="*/ 250257 w 289226"/>
              <a:gd name="connsiteY12" fmla="*/ 115503 h 673768"/>
              <a:gd name="connsiteX13" fmla="*/ 269508 w 289226"/>
              <a:gd name="connsiteY13" fmla="*/ 86627 h 673768"/>
              <a:gd name="connsiteX14" fmla="*/ 288758 w 289226"/>
              <a:gd name="connsiteY14" fmla="*/ 19250 h 673768"/>
              <a:gd name="connsiteX15" fmla="*/ 288758 w 289226"/>
              <a:gd name="connsiteY15" fmla="*/ 0 h 673768"/>
              <a:gd name="connsiteX16" fmla="*/ 288758 w 289226"/>
              <a:gd name="connsiteY16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226" h="673768">
                <a:moveTo>
                  <a:pt x="0" y="673768"/>
                </a:moveTo>
                <a:lnTo>
                  <a:pt x="0" y="673768"/>
                </a:lnTo>
                <a:cubicBezTo>
                  <a:pt x="9625" y="648101"/>
                  <a:pt x="19508" y="622528"/>
                  <a:pt x="28876" y="596766"/>
                </a:cubicBezTo>
                <a:cubicBezTo>
                  <a:pt x="32343" y="587231"/>
                  <a:pt x="33574" y="576759"/>
                  <a:pt x="38501" y="567890"/>
                </a:cubicBezTo>
                <a:cubicBezTo>
                  <a:pt x="49737" y="547665"/>
                  <a:pt x="69686" y="532088"/>
                  <a:pt x="77002" y="510139"/>
                </a:cubicBezTo>
                <a:cubicBezTo>
                  <a:pt x="83419" y="490888"/>
                  <a:pt x="84997" y="469271"/>
                  <a:pt x="96253" y="452387"/>
                </a:cubicBezTo>
                <a:cubicBezTo>
                  <a:pt x="102670" y="442762"/>
                  <a:pt x="110805" y="434082"/>
                  <a:pt x="115503" y="423511"/>
                </a:cubicBezTo>
                <a:cubicBezTo>
                  <a:pt x="123744" y="404968"/>
                  <a:pt x="123498" y="382644"/>
                  <a:pt x="134754" y="365760"/>
                </a:cubicBezTo>
                <a:lnTo>
                  <a:pt x="173255" y="308008"/>
                </a:lnTo>
                <a:cubicBezTo>
                  <a:pt x="197448" y="235427"/>
                  <a:pt x="164813" y="324892"/>
                  <a:pt x="202131" y="250257"/>
                </a:cubicBezTo>
                <a:cubicBezTo>
                  <a:pt x="206668" y="241182"/>
                  <a:pt x="207759" y="230707"/>
                  <a:pt x="211756" y="221381"/>
                </a:cubicBezTo>
                <a:cubicBezTo>
                  <a:pt x="217408" y="208193"/>
                  <a:pt x="224590" y="195714"/>
                  <a:pt x="231007" y="182880"/>
                </a:cubicBezTo>
                <a:cubicBezTo>
                  <a:pt x="234090" y="170546"/>
                  <a:pt x="243353" y="129310"/>
                  <a:pt x="250257" y="115503"/>
                </a:cubicBezTo>
                <a:cubicBezTo>
                  <a:pt x="255430" y="105156"/>
                  <a:pt x="263091" y="96252"/>
                  <a:pt x="269508" y="86627"/>
                </a:cubicBezTo>
                <a:cubicBezTo>
                  <a:pt x="277137" y="63741"/>
                  <a:pt x="284729" y="43422"/>
                  <a:pt x="288758" y="19250"/>
                </a:cubicBezTo>
                <a:cubicBezTo>
                  <a:pt x="289813" y="12921"/>
                  <a:pt x="288758" y="6417"/>
                  <a:pt x="288758" y="0"/>
                </a:cubicBezTo>
                <a:lnTo>
                  <a:pt x="288758" y="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2" name="Star: 32 Points 1021">
            <a:extLst>
              <a:ext uri="{FF2B5EF4-FFF2-40B4-BE49-F238E27FC236}">
                <a16:creationId xmlns:a16="http://schemas.microsoft.com/office/drawing/2014/main" id="{47A953D4-0670-4F94-A787-7A3FF76D57CC}"/>
              </a:ext>
            </a:extLst>
          </p:cNvPr>
          <p:cNvSpPr>
            <a:spLocks noChangeAspect="1"/>
          </p:cNvSpPr>
          <p:nvPr/>
        </p:nvSpPr>
        <p:spPr>
          <a:xfrm>
            <a:off x="4145424" y="4394403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3" name="Star: 32 Points 1022">
            <a:extLst>
              <a:ext uri="{FF2B5EF4-FFF2-40B4-BE49-F238E27FC236}">
                <a16:creationId xmlns:a16="http://schemas.microsoft.com/office/drawing/2014/main" id="{97790402-006B-4D2F-BD0B-07635238FE97}"/>
              </a:ext>
            </a:extLst>
          </p:cNvPr>
          <p:cNvSpPr>
            <a:spLocks noChangeAspect="1"/>
          </p:cNvSpPr>
          <p:nvPr/>
        </p:nvSpPr>
        <p:spPr>
          <a:xfrm>
            <a:off x="4311126" y="449822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Star: 32 Points 1023">
            <a:extLst>
              <a:ext uri="{FF2B5EF4-FFF2-40B4-BE49-F238E27FC236}">
                <a16:creationId xmlns:a16="http://schemas.microsoft.com/office/drawing/2014/main" id="{5F0513AD-A9A1-44A6-833E-474AE7439291}"/>
              </a:ext>
            </a:extLst>
          </p:cNvPr>
          <p:cNvSpPr>
            <a:spLocks noChangeAspect="1"/>
          </p:cNvSpPr>
          <p:nvPr/>
        </p:nvSpPr>
        <p:spPr>
          <a:xfrm>
            <a:off x="4370682" y="403012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Star: 32 Points 1024">
            <a:extLst>
              <a:ext uri="{FF2B5EF4-FFF2-40B4-BE49-F238E27FC236}">
                <a16:creationId xmlns:a16="http://schemas.microsoft.com/office/drawing/2014/main" id="{7391BAD3-AA12-41D5-9697-A2699DC0E669}"/>
              </a:ext>
            </a:extLst>
          </p:cNvPr>
          <p:cNvSpPr>
            <a:spLocks noChangeAspect="1"/>
          </p:cNvSpPr>
          <p:nvPr/>
        </p:nvSpPr>
        <p:spPr>
          <a:xfrm>
            <a:off x="4508712" y="415492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Star: 32 Points 1025">
            <a:extLst>
              <a:ext uri="{FF2B5EF4-FFF2-40B4-BE49-F238E27FC236}">
                <a16:creationId xmlns:a16="http://schemas.microsoft.com/office/drawing/2014/main" id="{62986EFD-449F-487E-AED5-2AB25256F44E}"/>
              </a:ext>
            </a:extLst>
          </p:cNvPr>
          <p:cNvSpPr>
            <a:spLocks noChangeAspect="1"/>
          </p:cNvSpPr>
          <p:nvPr/>
        </p:nvSpPr>
        <p:spPr>
          <a:xfrm>
            <a:off x="4213405" y="405372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Star: 32 Points 1026">
            <a:extLst>
              <a:ext uri="{FF2B5EF4-FFF2-40B4-BE49-F238E27FC236}">
                <a16:creationId xmlns:a16="http://schemas.microsoft.com/office/drawing/2014/main" id="{E78174C0-D7E8-404F-A135-10ED828ACD8D}"/>
              </a:ext>
            </a:extLst>
          </p:cNvPr>
          <p:cNvSpPr>
            <a:spLocks noChangeAspect="1"/>
          </p:cNvSpPr>
          <p:nvPr/>
        </p:nvSpPr>
        <p:spPr>
          <a:xfrm>
            <a:off x="4322823" y="423490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Star: 32 Points 1027">
            <a:extLst>
              <a:ext uri="{FF2B5EF4-FFF2-40B4-BE49-F238E27FC236}">
                <a16:creationId xmlns:a16="http://schemas.microsoft.com/office/drawing/2014/main" id="{16F3D706-E849-4990-8455-4A8DCE8167A2}"/>
              </a:ext>
            </a:extLst>
          </p:cNvPr>
          <p:cNvSpPr>
            <a:spLocks noChangeAspect="1"/>
          </p:cNvSpPr>
          <p:nvPr/>
        </p:nvSpPr>
        <p:spPr>
          <a:xfrm>
            <a:off x="4501459" y="4426137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Star: 32 Points 1028">
            <a:extLst>
              <a:ext uri="{FF2B5EF4-FFF2-40B4-BE49-F238E27FC236}">
                <a16:creationId xmlns:a16="http://schemas.microsoft.com/office/drawing/2014/main" id="{239C9EA8-CAA3-47B9-94AB-818D183EF54B}"/>
              </a:ext>
            </a:extLst>
          </p:cNvPr>
          <p:cNvSpPr>
            <a:spLocks noChangeAspect="1"/>
          </p:cNvSpPr>
          <p:nvPr/>
        </p:nvSpPr>
        <p:spPr>
          <a:xfrm>
            <a:off x="4120827" y="4201672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Star: 32 Points 1029">
            <a:extLst>
              <a:ext uri="{FF2B5EF4-FFF2-40B4-BE49-F238E27FC236}">
                <a16:creationId xmlns:a16="http://schemas.microsoft.com/office/drawing/2014/main" id="{1FBF09F5-AF99-407A-8502-5A79D1455A45}"/>
              </a:ext>
            </a:extLst>
          </p:cNvPr>
          <p:cNvSpPr>
            <a:spLocks noChangeAspect="1"/>
          </p:cNvSpPr>
          <p:nvPr/>
        </p:nvSpPr>
        <p:spPr>
          <a:xfrm>
            <a:off x="4575252" y="428762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1" name="Star: 32 Points 1030">
            <a:extLst>
              <a:ext uri="{FF2B5EF4-FFF2-40B4-BE49-F238E27FC236}">
                <a16:creationId xmlns:a16="http://schemas.microsoft.com/office/drawing/2014/main" id="{2DA024AA-C09F-49EC-98D7-070858754D50}"/>
              </a:ext>
            </a:extLst>
          </p:cNvPr>
          <p:cNvSpPr>
            <a:spLocks noChangeAspect="1"/>
          </p:cNvSpPr>
          <p:nvPr/>
        </p:nvSpPr>
        <p:spPr>
          <a:xfrm>
            <a:off x="4370682" y="4373424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2" name="Star: 32 Points 1031">
            <a:extLst>
              <a:ext uri="{FF2B5EF4-FFF2-40B4-BE49-F238E27FC236}">
                <a16:creationId xmlns:a16="http://schemas.microsoft.com/office/drawing/2014/main" id="{43613053-48DF-43B8-9AE3-4DD3AD4D0510}"/>
              </a:ext>
            </a:extLst>
          </p:cNvPr>
          <p:cNvSpPr>
            <a:spLocks noChangeAspect="1"/>
          </p:cNvSpPr>
          <p:nvPr/>
        </p:nvSpPr>
        <p:spPr>
          <a:xfrm>
            <a:off x="4256265" y="4276980"/>
            <a:ext cx="72000" cy="720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Fireworks sound effects and musi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9304" y="6858000"/>
            <a:ext cx="609600" cy="609600"/>
          </a:xfrm>
          <a:prstGeom prst="rect">
            <a:avLst/>
          </a:prstGeom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2616013" y="3780192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040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1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2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3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036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9246819" y="3613190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051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047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8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9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0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2807243" y="4381725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67" name="Group 1066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073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069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9851674" y="4073042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084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080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10710959" y="4139977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89" name="Group 1088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095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091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1742885" y="4183542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100" name="Group 1099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06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02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11194516" y="3919638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17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2" name="Group 1111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13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167304" y="4294199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122" name="Group 1121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28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1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3" name="Group 1122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24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1175499" y="4314131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133" name="Group 1132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39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1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35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5305184" y="3706027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144" name="Group 1143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50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46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69968123-468D-47B7-AF1B-F07BB31DB35A}"/>
              </a:ext>
            </a:extLst>
          </p:cNvPr>
          <p:cNvGrpSpPr/>
          <p:nvPr/>
        </p:nvGrpSpPr>
        <p:grpSpPr>
          <a:xfrm>
            <a:off x="5827704" y="3268582"/>
            <a:ext cx="1056974" cy="914960"/>
            <a:chOff x="8147410" y="2692843"/>
            <a:chExt cx="3989544" cy="345351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96802F6C-038C-4354-96CD-FEE421ECB0AB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61" name="Star: 32 Points 216">
                <a:extLst>
                  <a:ext uri="{FF2B5EF4-FFF2-40B4-BE49-F238E27FC236}">
                    <a16:creationId xmlns:a16="http://schemas.microsoft.com/office/drawing/2014/main" id="{38C1E8A4-5EC0-4B2D-94C3-9958E76ADED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2" name="Star: 32 Points 217">
                <a:extLst>
                  <a:ext uri="{FF2B5EF4-FFF2-40B4-BE49-F238E27FC236}">
                    <a16:creationId xmlns:a16="http://schemas.microsoft.com/office/drawing/2014/main" id="{BF140CF2-F0E2-44D1-BEAF-DFD5B2B4141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Star: 32 Points 218">
                <a:extLst>
                  <a:ext uri="{FF2B5EF4-FFF2-40B4-BE49-F238E27FC236}">
                    <a16:creationId xmlns:a16="http://schemas.microsoft.com/office/drawing/2014/main" id="{8EFC9E5A-D8F9-4012-956D-9253AACBEBB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Star: 32 Points 219">
                <a:extLst>
                  <a:ext uri="{FF2B5EF4-FFF2-40B4-BE49-F238E27FC236}">
                    <a16:creationId xmlns:a16="http://schemas.microsoft.com/office/drawing/2014/main" id="{54EC691B-B313-4238-A8E7-070C23307A3B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04555451-5750-4D91-BE52-D5DB374A9F27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57" name="Star: 32 Points 212">
                <a:extLst>
                  <a:ext uri="{FF2B5EF4-FFF2-40B4-BE49-F238E27FC236}">
                    <a16:creationId xmlns:a16="http://schemas.microsoft.com/office/drawing/2014/main" id="{5D93E52C-718E-41DD-894B-B6FFD3056524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8" name="Star: 32 Points 213">
                <a:extLst>
                  <a:ext uri="{FF2B5EF4-FFF2-40B4-BE49-F238E27FC236}">
                    <a16:creationId xmlns:a16="http://schemas.microsoft.com/office/drawing/2014/main" id="{0570DBB3-4ADA-442A-97F9-6AA97CA194E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9" name="Star: 32 Points 214">
                <a:extLst>
                  <a:ext uri="{FF2B5EF4-FFF2-40B4-BE49-F238E27FC236}">
                    <a16:creationId xmlns:a16="http://schemas.microsoft.com/office/drawing/2014/main" id="{DB331004-3EEB-4B19-9658-B3CBD2200938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0" name="Star: 32 Points 215">
                <a:extLst>
                  <a:ext uri="{FF2B5EF4-FFF2-40B4-BE49-F238E27FC236}">
                    <a16:creationId xmlns:a16="http://schemas.microsoft.com/office/drawing/2014/main" id="{BB8B7A0B-D307-4CE6-901D-67836C4200F7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65" name="Group 1164">
            <a:extLst>
              <a:ext uri="{FF2B5EF4-FFF2-40B4-BE49-F238E27FC236}">
                <a16:creationId xmlns:a16="http://schemas.microsoft.com/office/drawing/2014/main" id="{A3ED383F-4903-47DC-815D-BAD8FA646CEC}"/>
              </a:ext>
            </a:extLst>
          </p:cNvPr>
          <p:cNvGrpSpPr/>
          <p:nvPr/>
        </p:nvGrpSpPr>
        <p:grpSpPr>
          <a:xfrm>
            <a:off x="6487765" y="3872719"/>
            <a:ext cx="1056974" cy="914960"/>
            <a:chOff x="8147410" y="2692843"/>
            <a:chExt cx="3989544" cy="345351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CFCCB289-C1B3-44BC-B4EC-2B9878EB8108}"/>
                </a:ext>
              </a:extLst>
            </p:cNvPr>
            <p:cNvGrpSpPr/>
            <p:nvPr/>
          </p:nvGrpSpPr>
          <p:grpSpPr>
            <a:xfrm>
              <a:off x="8697228" y="2692843"/>
              <a:ext cx="3439726" cy="3433734"/>
              <a:chOff x="842370" y="868759"/>
              <a:chExt cx="2273804" cy="1957012"/>
            </a:xfrm>
          </p:grpSpPr>
          <p:sp>
            <p:nvSpPr>
              <p:cNvPr id="1172" name="Star: 32 Points 227">
                <a:extLst>
                  <a:ext uri="{FF2B5EF4-FFF2-40B4-BE49-F238E27FC236}">
                    <a16:creationId xmlns:a16="http://schemas.microsoft.com/office/drawing/2014/main" id="{43C84536-7598-4520-96EB-C40EA18E9421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Star: 32 Points 228">
                <a:extLst>
                  <a:ext uri="{FF2B5EF4-FFF2-40B4-BE49-F238E27FC236}">
                    <a16:creationId xmlns:a16="http://schemas.microsoft.com/office/drawing/2014/main" id="{5F8D2C37-670E-4173-9A17-1AD5D1EE1AA2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Star: 32 Points 229">
                <a:extLst>
                  <a:ext uri="{FF2B5EF4-FFF2-40B4-BE49-F238E27FC236}">
                    <a16:creationId xmlns:a16="http://schemas.microsoft.com/office/drawing/2014/main" id="{2A9BE2F7-DD75-4E34-81BB-B24035969B8F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Star: 32 Points 230">
                <a:extLst>
                  <a:ext uri="{FF2B5EF4-FFF2-40B4-BE49-F238E27FC236}">
                    <a16:creationId xmlns:a16="http://schemas.microsoft.com/office/drawing/2014/main" id="{C7EABA13-55FC-4796-A08D-D793FBEB218A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7" name="Group 1166">
              <a:extLst>
                <a:ext uri="{FF2B5EF4-FFF2-40B4-BE49-F238E27FC236}">
                  <a16:creationId xmlns:a16="http://schemas.microsoft.com/office/drawing/2014/main" id="{72B56C5A-F111-4987-BF74-8E3EE9F35FA5}"/>
                </a:ext>
              </a:extLst>
            </p:cNvPr>
            <p:cNvGrpSpPr/>
            <p:nvPr/>
          </p:nvGrpSpPr>
          <p:grpSpPr>
            <a:xfrm>
              <a:off x="8147410" y="2712623"/>
              <a:ext cx="3439726" cy="3433734"/>
              <a:chOff x="842370" y="868759"/>
              <a:chExt cx="2273804" cy="1957012"/>
            </a:xfrm>
          </p:grpSpPr>
          <p:sp>
            <p:nvSpPr>
              <p:cNvPr id="1168" name="Star: 32 Points 223">
                <a:extLst>
                  <a:ext uri="{FF2B5EF4-FFF2-40B4-BE49-F238E27FC236}">
                    <a16:creationId xmlns:a16="http://schemas.microsoft.com/office/drawing/2014/main" id="{33E4DDA8-4228-4529-A3AA-95E82EB49425}"/>
                  </a:ext>
                </a:extLst>
              </p:cNvPr>
              <p:cNvSpPr/>
              <p:nvPr/>
            </p:nvSpPr>
            <p:spPr>
              <a:xfrm>
                <a:off x="1038557" y="949623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Star: 32 Points 224">
                <a:extLst>
                  <a:ext uri="{FF2B5EF4-FFF2-40B4-BE49-F238E27FC236}">
                    <a16:creationId xmlns:a16="http://schemas.microsoft.com/office/drawing/2014/main" id="{020FEADF-3639-4725-BED5-8C9F969B8EB4}"/>
                  </a:ext>
                </a:extLst>
              </p:cNvPr>
              <p:cNvSpPr/>
              <p:nvPr/>
            </p:nvSpPr>
            <p:spPr>
              <a:xfrm>
                <a:off x="1133370" y="880788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Star: 32 Points 225">
                <a:extLst>
                  <a:ext uri="{FF2B5EF4-FFF2-40B4-BE49-F238E27FC236}">
                    <a16:creationId xmlns:a16="http://schemas.microsoft.com/office/drawing/2014/main" id="{42C76B23-0D37-46A8-A507-2B796873467B}"/>
                  </a:ext>
                </a:extLst>
              </p:cNvPr>
              <p:cNvSpPr/>
              <p:nvPr/>
            </p:nvSpPr>
            <p:spPr>
              <a:xfrm>
                <a:off x="842370" y="937594"/>
                <a:ext cx="1982804" cy="1876148"/>
              </a:xfrm>
              <a:prstGeom prst="star32">
                <a:avLst>
                  <a:gd name="adj" fmla="val 49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Star: 32 Points 226">
                <a:extLst>
                  <a:ext uri="{FF2B5EF4-FFF2-40B4-BE49-F238E27FC236}">
                    <a16:creationId xmlns:a16="http://schemas.microsoft.com/office/drawing/2014/main" id="{52455652-3E36-4E0E-9E9B-1746A0852379}"/>
                  </a:ext>
                </a:extLst>
              </p:cNvPr>
              <p:cNvSpPr/>
              <p:nvPr/>
            </p:nvSpPr>
            <p:spPr>
              <a:xfrm>
                <a:off x="937183" y="868759"/>
                <a:ext cx="1982804" cy="1876148"/>
              </a:xfrm>
              <a:prstGeom prst="star32">
                <a:avLst>
                  <a:gd name="adj" fmla="val 1075"/>
                </a:avLst>
              </a:prstGeom>
              <a:ln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2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4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1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1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1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1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9" dur="1500" fill="hold"/>
                                        <p:tgtEl>
                                          <p:spTgt spid="28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175" dur="1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76" dur="1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1" dur="1500" fill="hold"/>
                                        <p:tgtEl>
                                          <p:spTgt spid="290"/>
                                        </p:tgtEl>
                                      </p:cBhvr>
                                      <p:by x="2150000" y="2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7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1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187" dur="1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8" dur="1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93" dur="1500" fill="hold"/>
                                        <p:tgtEl>
                                          <p:spTgt spid="291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16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5" dur="15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211" dur="1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212" dur="1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17" dur="1500" fill="hold"/>
                                        <p:tgtEl>
                                          <p:spTgt spid="293"/>
                                        </p:tgtEl>
                                      </p:cBhvr>
                                      <p:by x="2150000" y="2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17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14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223" dur="14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24" dur="14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4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9" dur="1500" fill="hold"/>
                                        <p:tgtEl>
                                          <p:spTgt spid="294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16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41" dur="15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1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2" nodeType="withEffect">
                                  <p:stCondLst>
                                    <p:cond delay="3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9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247" dur="9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248" dur="9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9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3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253" dur="1500" fill="hold"/>
                                        <p:tgtEl>
                                          <p:spTgt spid="296"/>
                                        </p:tgtEl>
                                      </p:cBhvr>
                                      <p:by x="2150000" y="2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17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25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3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mph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265" dur="15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1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17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17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17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17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17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17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17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17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17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17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17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17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17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7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17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17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17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17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17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5" dur="17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0" dur="500" fill="hold"/>
                                        <p:tgtEl>
                                          <p:spTgt spid="35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2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7" dur="500" fill="hold"/>
                                        <p:tgtEl>
                                          <p:spTgt spid="35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9" dur="2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4" dur="500" fill="hold"/>
                                        <p:tgtEl>
                                          <p:spTgt spid="35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6" dur="2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1" dur="500" fill="hold"/>
                                        <p:tgtEl>
                                          <p:spTgt spid="35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2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28" dur="500" fill="hold"/>
                                        <p:tgtEl>
                                          <p:spTgt spid="35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2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35" dur="500" fill="hold"/>
                                        <p:tgtEl>
                                          <p:spTgt spid="35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2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42" dur="500" fill="hold"/>
                                        <p:tgtEl>
                                          <p:spTgt spid="37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" dur="2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49" dur="500" fill="hold"/>
                                        <p:tgtEl>
                                          <p:spTgt spid="37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2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56" dur="500" fill="hold"/>
                                        <p:tgtEl>
                                          <p:spTgt spid="37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8" dur="2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63" dur="500" fill="hold"/>
                                        <p:tgtEl>
                                          <p:spTgt spid="37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5" dur="2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70" dur="500" fill="hold"/>
                                        <p:tgtEl>
                                          <p:spTgt spid="37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2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8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8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3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6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9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5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8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1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4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0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3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6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9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2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5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1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1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4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7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0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3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97 -0.56204 " pathEditMode="relative" rAng="0" ptsTypes="AA">
                                      <p:cBhvr>
                                        <p:cTn id="76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8102"/>
                                    </p:animMotion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2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1.48148E-6 L 0.1733 -0.5919 " pathEditMode="relative" rAng="0" ptsTypes="AA">
                                      <p:cBhvr>
                                        <p:cTn id="774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29606"/>
                                    </p:animMotion>
                                  </p:childTnLst>
                                </p:cTn>
                              </p:par>
                              <p:par>
                                <p:cTn id="775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6" dur="2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208 0.00347 L 0.15651 -0.6257 " pathEditMode="relative" rAng="0" ptsTypes="AA">
                                      <p:cBhvr>
                                        <p:cTn id="779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31458"/>
                                    </p:animMotion>
                                  </p:childTnLst>
                                </p:cTn>
                              </p:par>
                              <p:par>
                                <p:cTn id="780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1" dur="2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7 1.85185E-6 L 0.14141 -0.66296 " pathEditMode="relative" rAng="0" ptsTypes="AA">
                                      <p:cBhvr>
                                        <p:cTn id="784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33148"/>
                                    </p:animMotion>
                                  </p:childTnLst>
                                </p:cTn>
                              </p:par>
                              <p:par>
                                <p:cTn id="785" presetID="9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2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08333E-7 -2.59259E-6 L 0.11966 -0.67685 " pathEditMode="relative" rAng="0" ptsTypes="AA">
                                      <p:cBhvr>
                                        <p:cTn id="789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33843"/>
                                    </p:animMotion>
                                  </p:childTnLst>
                                </p:cTn>
                              </p:par>
                              <p:par>
                                <p:cTn id="790" presetID="9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1" dur="2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1.11111E-6 L 0.10482 -0.68403 " pathEditMode="relative" rAng="0" ptsTypes="AA">
                                      <p:cBhvr>
                                        <p:cTn id="794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34213"/>
                                    </p:animMotion>
                                  </p:childTnLst>
                                </p:cTn>
                              </p:par>
                              <p:par>
                                <p:cTn id="795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6" dur="2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2.22222E-6 L 0.0849 -0.69746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4884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2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42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1.48148E-6 L 0.06302 -0.70301 " pathEditMode="relative" rAng="0" ptsTypes="AA">
                                      <p:cBhvr>
                                        <p:cTn id="804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35162"/>
                                    </p:animMotion>
                                  </p:childTnLst>
                                </p:cTn>
                              </p:par>
                              <p:par>
                                <p:cTn id="805" presetID="9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6" dur="2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125E-6 -1.11111E-6 L 0.04687 -0.72708 " pathEditMode="relative" rAng="0" ptsTypes="AA">
                                      <p:cBhvr>
                                        <p:cTn id="809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36366"/>
                                    </p:animMotion>
                                  </p:childTnLst>
                                </p:cTn>
                              </p:par>
                              <p:par>
                                <p:cTn id="810" presetID="9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1" dur="2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42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022E-16 3.33333E-6 L 0.03411 -0.72709 " pathEditMode="relative" rAng="0" ptsTypes="AA">
                                      <p:cBhvr>
                                        <p:cTn id="814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6366"/>
                                    </p:animMotion>
                                  </p:childTnLst>
                                </p:cTn>
                              </p:par>
                              <p:par>
                                <p:cTn id="815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6" dur="2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7 L 0.01797 -0.74768 " pathEditMode="relative" rAng="0" ptsTypes="AA">
                                      <p:cBhvr>
                                        <p:cTn id="819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37384"/>
                                    </p:animMotion>
                                  </p:childTnLst>
                                </p:cTn>
                              </p:par>
                              <p:par>
                                <p:cTn id="820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1" dur="2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42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5E-6 -1.85185E-6 L -0.00091 -0.74676 " pathEditMode="relative" rAng="0" ptsTypes="AA">
                                      <p:cBhvr>
                                        <p:cTn id="824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338"/>
                                    </p:animMotion>
                                  </p:childTnLst>
                                </p:cTn>
                              </p:par>
                              <p:par>
                                <p:cTn id="825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6" dur="2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42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04167E-6 4.44444E-6 L -0.01302 -0.72385 " pathEditMode="relative" rAng="0" ptsTypes="AA">
                                      <p:cBhvr>
                                        <p:cTn id="829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36204"/>
                                    </p:animMotion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2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42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1.48148E-6 L -0.02174 -0.73472 " pathEditMode="relative" rAng="0" ptsTypes="AA">
                                      <p:cBhvr>
                                        <p:cTn id="834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36736"/>
                                    </p:animMotion>
                                  </p:childTnLst>
                                </p:cTn>
                              </p:par>
                              <p:par>
                                <p:cTn id="835" presetID="9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6" dur="2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1.48148E-6 L -0.04024 -0.72986 " pathEditMode="relative" rAng="0" ptsTypes="AA">
                                      <p:cBhvr>
                                        <p:cTn id="839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36505"/>
                                    </p:animMotion>
                                  </p:childTnLst>
                                </p:cTn>
                              </p:par>
                              <p:par>
                                <p:cTn id="840" presetID="9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1" dur="2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1.48148E-6 L -0.04921 -0.72708 " pathEditMode="relative" rAng="0" ptsTypes="AA">
                                      <p:cBhvr>
                                        <p:cTn id="844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6366"/>
                                    </p:animMotion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2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95833E-6 -1.85185E-6 L -0.06224 -0.72893 " pathEditMode="relative" rAng="0" ptsTypes="AA">
                                      <p:cBhvr>
                                        <p:cTn id="849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36458"/>
                                    </p:animMotion>
                                  </p:childTnLst>
                                </p:cTn>
                              </p:par>
                              <p:par>
                                <p:cTn id="850" presetID="9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1" dur="2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42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45833E-6 -1.48148E-6 L -0.07136 -0.71366 " pathEditMode="relative" rAng="0" ptsTypes="AA">
                                      <p:cBhvr>
                                        <p:cTn id="854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35694"/>
                                    </p:animMotion>
                                  </p:childTnLst>
                                </p:cTn>
                              </p:par>
                              <p:par>
                                <p:cTn id="855" presetID="9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6" dur="2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42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08333E-6 -1.48148E-6 L -0.08242 -0.71366 " pathEditMode="relative" rAng="0" ptsTypes="AA">
                                      <p:cBhvr>
                                        <p:cTn id="859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-35694"/>
                                    </p:animMotion>
                                  </p:childTnLst>
                                </p:cTn>
                              </p:par>
                              <p:par>
                                <p:cTn id="860" presetID="9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1" dur="2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42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4.16667E-7 3.7037E-7 L -0.09518 -0.7088 " pathEditMode="relative" rAng="0" ptsTypes="AA">
                                      <p:cBhvr>
                                        <p:cTn id="864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35440"/>
                                    </p:animMotion>
                                  </p:childTnLst>
                                </p:cTn>
                              </p:par>
                              <p:par>
                                <p:cTn id="865" presetID="9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6" dur="2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1.11111E-6 L -0.1181 -0.71898 " pathEditMode="relative" rAng="0" ptsTypes="AA">
                                      <p:cBhvr>
                                        <p:cTn id="869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5949"/>
                                    </p:animMotion>
                                  </p:childTnLst>
                                </p:cTn>
                              </p:par>
                              <p:par>
                                <p:cTn id="87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2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42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95833E-6 7.40741E-7 L -0.13932 -0.70023 " pathEditMode="relative" rAng="0" ptsTypes="AA">
                                      <p:cBhvr>
                                        <p:cTn id="874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35023"/>
                                    </p:animMotion>
                                  </p:childTnLst>
                                </p:cTn>
                              </p:par>
                              <p:par>
                                <p:cTn id="875" presetID="9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6" dur="2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42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33333E-6 4.81481E-6 L -0.15821 -0.67917 " pathEditMode="relative" rAng="0" ptsTypes="AA">
                                      <p:cBhvr>
                                        <p:cTn id="879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3958"/>
                                    </p:animMotion>
                                  </p:childTnLst>
                                </p:cTn>
                              </p:par>
                              <p:par>
                                <p:cTn id="880" presetID="9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1" dur="2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42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8.33333E-7 3.7037E-7 L -0.18685 -0.66181 " pathEditMode="relative" rAng="0" ptsTypes="AA">
                                      <p:cBhvr>
                                        <p:cTn id="884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3102"/>
                                    </p:animMotion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2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3.75E-6 -4.81481E-6 L -0.20886 -0.63773 " pathEditMode="relative" rAng="0" ptsTypes="AA">
                                      <p:cBhvr>
                                        <p:cTn id="889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31898"/>
                                    </p:animMotion>
                                  </p:childTnLst>
                                </p:cTn>
                              </p:par>
                              <p:par>
                                <p:cTn id="890" presetID="9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1" dur="2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7 1.11111E-6 L -0.21706 -0.59908 " pathEditMode="relative" rAng="0" ptsTypes="AA">
                                      <p:cBhvr>
                                        <p:cTn id="894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954"/>
                                    </p:animMotion>
                                  </p:childTnLst>
                                </p:cTn>
                              </p:par>
                              <p:par>
                                <p:cTn id="895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6" dur="2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42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375E-6 -1.11111E-6 L -0.23204 -0.57014 " pathEditMode="relative" rAng="0" ptsTypes="AA">
                                      <p:cBhvr>
                                        <p:cTn id="89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8519"/>
                                    </p:animMotion>
                                  </p:childTnLst>
                                </p:cTn>
                              </p:par>
                              <p:par>
                                <p:cTn id="900" presetID="9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1" dur="2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42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66667E-6 -7.40741E-7 L -0.23789 -0.5294 " pathEditMode="relative" rAng="0" ptsTypes="AA">
                                      <p:cBhvr>
                                        <p:cTn id="904" dur="2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-26481"/>
                                    </p:animMotion>
                                  </p:childTnLst>
                                </p:cTn>
                              </p:par>
                              <p:par>
                                <p:cTn id="905" presetID="9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6" dur="2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42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91667E-6 -2.59259E-6 L -0.25065 -0.49953 " pathEditMode="relative" rAng="0" ptsTypes="AA">
                                      <p:cBhvr>
                                        <p:cTn id="909" dur="2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24977"/>
                                    </p:animMotion>
                                  </p:childTnLst>
                                </p:cTn>
                              </p:par>
                              <p:par>
                                <p:cTn id="910" presetID="9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1" dur="2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42" presetClass="path" presetSubtype="0" accel="50000" decel="5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2.5E-6 1.48148E-6 L 0.197 -0.56204 " pathEditMode="relative" rAng="0" ptsTypes="AA">
                                      <p:cBhvr>
                                        <p:cTn id="914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8102"/>
                                    </p:animMotion>
                                  </p:childTnLst>
                                </p:cTn>
                              </p:par>
                              <p:par>
                                <p:cTn id="915" presetID="9" presetClass="exit" presetSubtype="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6" dur="2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42" presetClass="path" presetSubtype="0" accel="50000" decel="5000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3.33333E-6 1.48148E-6 L 0.1733 -0.5919 " pathEditMode="relative" rAng="0" ptsTypes="AA">
                                      <p:cBhvr>
                                        <p:cTn id="919" dur="2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29606"/>
                                    </p:animMotion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2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42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208 0.00347 L 0.15651 -0.6257 " pathEditMode="relative" rAng="0" ptsTypes="AA">
                                      <p:cBhvr>
                                        <p:cTn id="924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31458"/>
                                    </p:animMotion>
                                  </p:childTnLst>
                                </p:cTn>
                              </p:par>
                              <p:par>
                                <p:cTn id="925" presetID="9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6" dur="2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42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4.16667E-7 1.85185E-6 L 0.14141 -0.66296 " pathEditMode="relative" rAng="0" ptsTypes="AA">
                                      <p:cBhvr>
                                        <p:cTn id="929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33148"/>
                                    </p:animMotion>
                                  </p:childTnLst>
                                </p:cTn>
                              </p:par>
                              <p:par>
                                <p:cTn id="930" presetID="9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1" dur="2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42" presetClass="path" presetSubtype="0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2.08333E-7 -2.59259E-6 L 0.11966 -0.67685 " pathEditMode="relative" rAng="0" ptsTypes="AA">
                                      <p:cBhvr>
                                        <p:cTn id="934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33843"/>
                                    </p:animMotion>
                                  </p:childTnLst>
                                </p:cTn>
                              </p:par>
                              <p:par>
                                <p:cTn id="935" presetID="9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6" dur="2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42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1.875E-6 -1.11111E-6 L 0.10482 -0.68403 " pathEditMode="relative" rAng="0" ptsTypes="AA">
                                      <p:cBhvr>
                                        <p:cTn id="939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34213"/>
                                    </p:animMotion>
                                  </p:childTnLst>
                                </p:cTn>
                              </p:par>
                              <p:par>
                                <p:cTn id="940" presetID="9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1" dur="2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42" presetClass="path" presetSubtype="0" accel="50000" decel="5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4.16667E-6 2.22222E-6 L 0.0849 -0.69746 " pathEditMode="relative" rAng="0" ptsTypes="AA">
                                      <p:cBhvr>
                                        <p:cTn id="944" dur="2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4884"/>
                                    </p:animMotion>
                                  </p:childTnLst>
                                </p:cTn>
                              </p:par>
                              <p:par>
                                <p:cTn id="945" presetID="9" presetClass="exit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6" dur="2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1.48148E-6 L 0.06302 -0.70301 " pathEditMode="relative" rAng="0" ptsTypes="AA">
                                      <p:cBhvr>
                                        <p:cTn id="949"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35162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2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42" presetClass="path" presetSubtype="0" accel="50000" decel="5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3.125E-6 -1.11111E-6 L 0.04687 -0.72708 " pathEditMode="relative" rAng="0" ptsTypes="AA">
                                      <p:cBhvr>
                                        <p:cTn id="954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36366"/>
                                    </p:animMotion>
                                  </p:childTnLst>
                                </p:cTn>
                              </p:par>
                              <p:par>
                                <p:cTn id="955" presetID="9" presetClass="exit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6" dur="2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42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1.11022E-16 3.33333E-6 L 0.03411 -0.72709 " pathEditMode="relative" rAng="0" ptsTypes="AA">
                                      <p:cBhvr>
                                        <p:cTn id="959" dur="2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6366"/>
                                    </p:animMotion>
                                  </p:childTnLst>
                                </p:cTn>
                              </p:par>
                              <p:par>
                                <p:cTn id="960" presetID="9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1" dur="2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42" presetClass="path" presetSubtype="0" accel="50000" decel="5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 -7.40741E-7 L 0.01797 -0.74768 " pathEditMode="relative" rAng="0" ptsTypes="AA">
                                      <p:cBhvr>
                                        <p:cTn id="964" dur="2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37384"/>
                                    </p:animMotion>
                                  </p:childTnLst>
                                </p:cTn>
                              </p:par>
                              <p:par>
                                <p:cTn id="965" presetID="9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6" dur="2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42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2.5E-6 -1.85185E-6 L -0.00091 -0.74676 " pathEditMode="relative" rAng="0" ptsTypes="AA">
                                      <p:cBhvr>
                                        <p:cTn id="969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338"/>
                                    </p:animMotion>
                                  </p:childTnLst>
                                </p:cTn>
                              </p:par>
                              <p:par>
                                <p:cTn id="970" presetID="9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1" dur="2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42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04167E-6 4.44444E-6 L -0.01302 -0.72385 " pathEditMode="relative" rAng="0" ptsTypes="AA">
                                      <p:cBhvr>
                                        <p:cTn id="974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36204"/>
                                    </p:animMotion>
                                  </p:childTnLst>
                                </p:cTn>
                              </p:par>
                              <p:par>
                                <p:cTn id="975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6" dur="2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42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-3.33333E-6 -1.48148E-6 L -0.02174 -0.73472 " pathEditMode="relative" rAng="0" ptsTypes="AA">
                                      <p:cBhvr>
                                        <p:cTn id="979" dur="2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36736"/>
                                    </p:animMotion>
                                  </p:childTnLst>
                                </p:cTn>
                              </p:par>
                              <p:par>
                                <p:cTn id="980" presetID="9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1" dur="2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42" presetClass="path" presetSubtype="0" accel="50000" decel="5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4.79167E-6 -1.48148E-6 L -0.04024 -0.72986 " pathEditMode="relative" rAng="0" ptsTypes="AA">
                                      <p:cBhvr>
                                        <p:cTn id="984" dur="2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36505"/>
                                    </p:animMotion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2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42" presetClass="path" presetSubtype="0" accel="50000" decel="5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.75E-6 -1.48148E-6 L -0.04921 -0.72708 " pathEditMode="relative" rAng="0" ptsTypes="AA">
                                      <p:cBhvr>
                                        <p:cTn id="989" dur="2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6366"/>
                                    </p:animMotion>
                                  </p:childTnLst>
                                </p:cTn>
                              </p:par>
                              <p:par>
                                <p:cTn id="990" presetID="9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1" dur="2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42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3.95833E-6 -1.85185E-6 L -0.06224 -0.72893 " pathEditMode="relative" rAng="0" ptsTypes="AA">
                                      <p:cBhvr>
                                        <p:cTn id="994" dur="2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36458"/>
                                    </p:animMotion>
                                  </p:childTnLst>
                                </p:cTn>
                              </p:par>
                              <p:par>
                                <p:cTn id="995" presetID="9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6" dur="2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-1.48148E-6 L -0.07136 -0.71366 " pathEditMode="relative" rAng="0" ptsTypes="AA">
                                      <p:cBhvr>
                                        <p:cTn id="999" dur="2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35694"/>
                                    </p:animMotion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2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42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2.08333E-6 -1.48148E-6 L -0.08242 -0.71366 " pathEditMode="relative" rAng="0" ptsTypes="AA">
                                      <p:cBhvr>
                                        <p:cTn id="1004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-35694"/>
                                    </p:animMotion>
                                  </p:childTnLst>
                                </p:cTn>
                              </p:par>
                              <p:par>
                                <p:cTn id="1005" presetID="9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6" dur="2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42" presetClass="path" presetSubtype="0" accel="50000" decel="5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4.16667E-7 3.7037E-7 L -0.09518 -0.7088 " pathEditMode="relative" rAng="0" ptsTypes="AA">
                                      <p:cBhvr>
                                        <p:cTn id="1009" dur="2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35440"/>
                                    </p:animMotion>
                                  </p:childTnLst>
                                </p:cTn>
                              </p:par>
                              <p:par>
                                <p:cTn id="1010" presetID="9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1" dur="2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42" presetClass="path" presetSubtype="0" accel="50000" decel="5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1.25E-6 -1.11111E-6 L -0.1181 -0.71898 " pathEditMode="relative" rAng="0" ptsTypes="AA">
                                      <p:cBhvr>
                                        <p:cTn id="1014" dur="2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5949"/>
                                    </p:animMotion>
                                  </p:childTnLst>
                                </p:cTn>
                              </p:par>
                              <p:par>
                                <p:cTn id="1015" presetID="9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6" dur="2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42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3.95833E-6 7.40741E-7 L -0.13932 -0.70023 " pathEditMode="relative" rAng="0" ptsTypes="AA">
                                      <p:cBhvr>
                                        <p:cTn id="1019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35023"/>
                                    </p:animMotion>
                                  </p:childTnLst>
                                </p:cTn>
                              </p:par>
                              <p:par>
                                <p:cTn id="1020" presetID="9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1" dur="2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42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4.81481E-6 L -0.15821 -0.67917 " pathEditMode="relative" rAng="0" ptsTypes="AA">
                                      <p:cBhvr>
                                        <p:cTn id="102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3958"/>
                                    </p:animMotion>
                                  </p:childTnLst>
                                </p:cTn>
                              </p:par>
                              <p:par>
                                <p:cTn id="1025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6" dur="2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42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8.33333E-7 3.7037E-7 L -0.18685 -0.66181 " pathEditMode="relative" rAng="0" ptsTypes="AA">
                                      <p:cBhvr>
                                        <p:cTn id="1029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3102"/>
                                    </p:animMotion>
                                  </p:childTnLst>
                                </p:cTn>
                              </p:par>
                              <p:par>
                                <p:cTn id="1030" presetID="9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1" dur="2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42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-4.81481E-6 L -0.20886 -0.63773 " pathEditMode="relative" rAng="0" ptsTypes="AA">
                                      <p:cBhvr>
                                        <p:cTn id="1034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31898"/>
                                    </p:animMotion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2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42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4.16667E-7 1.11111E-6 L -0.21706 -0.59908 " pathEditMode="relative" rAng="0" ptsTypes="AA">
                                      <p:cBhvr>
                                        <p:cTn id="1039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954"/>
                                    </p:animMotion>
                                  </p:childTnLst>
                                </p:cTn>
                              </p:par>
                              <p:par>
                                <p:cTn id="1040" presetID="9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1" dur="2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42" presetClass="path" presetSubtype="0" accel="50000" decel="5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4.375E-6 -1.11111E-6 L -0.23204 -0.57014 " pathEditMode="relative" rAng="0" ptsTypes="AA">
                                      <p:cBhvr>
                                        <p:cTn id="1044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8519"/>
                                    </p:animMotion>
                                  </p:childTnLst>
                                </p:cTn>
                              </p:par>
                              <p:par>
                                <p:cTn id="1045" presetID="9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6" dur="2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7.40741E-7 L -0.23789 -0.5294 " pathEditMode="relative" rAng="0" ptsTypes="AA">
                                      <p:cBhvr>
                                        <p:cTn id="1049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-26481"/>
                                    </p:animMotion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2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42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2.91667E-6 -2.59259E-6 L -0.25065 -0.49953 " pathEditMode="relative" rAng="0" ptsTypes="AA">
                                      <p:cBhvr>
                                        <p:cTn id="1054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24977"/>
                                    </p:animMotion>
                                  </p:childTnLst>
                                </p:cTn>
                              </p:par>
                              <p:par>
                                <p:cTn id="1055" presetID="9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6" dur="2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0" presetClass="path" presetSubtype="0" accel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3.33333E-6 L -0.05599 -0.4412 " pathEditMode="relative" rAng="0" ptsTypes="AA">
                                      <p:cBhvr>
                                        <p:cTn id="1065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24300000">
                                      <p:cBhvr>
                                        <p:cTn id="1067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8" presetID="6" presetClass="emp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69" dur="1000" fill="hold"/>
                                        <p:tgtEl>
                                          <p:spTgt spid="50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0" presetID="9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1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0" presetClass="path" presetSubtype="0" accel="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4.44444E-6 L -0.01836 -0.5007 " pathEditMode="relative" rAng="0" ptsTypes="AA">
                                      <p:cBhvr>
                                        <p:cTn id="1077" dur="1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8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107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0" presetID="6" presetClass="emph" presetSubtype="0" fill="remove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81" dur="1000" fill="hold"/>
                                        <p:tgtEl>
                                          <p:spTgt spid="50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2" presetID="9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1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8" presetID="0" presetClass="path" presetSubtype="0" accel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1.11111E-6 L 0.02226 -0.39838 " pathEditMode="relative" rAng="0" ptsTypes="AA">
                                      <p:cBhvr>
                                        <p:cTn id="1089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0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21600000">
                                      <p:cBhvr>
                                        <p:cTn id="1091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2" presetID="6" presetClass="emp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93" dur="1000" fill="hold"/>
                                        <p:tgtEl>
                                          <p:spTgt spid="5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4" presetID="9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0" presetClass="path" presetSubtype="0" accel="428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1341 -0.03426 L 0.05274 -0.47152 " pathEditMode="relative" rAng="0" ptsTypes="AA">
                                      <p:cBhvr>
                                        <p:cTn id="1101" dur="14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2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30000000">
                                      <p:cBhvr>
                                        <p:cTn id="1103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4" presetID="6" presetClass="emph" presetSubtype="0" fill="remove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105" dur="1000" fill="hold"/>
                                        <p:tgtEl>
                                          <p:spTgt spid="51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6" presetID="9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1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2" presetID="0" presetClass="path" presetSubtype="0" accel="4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70833E-6 -1.85185E-6 L -0.05599 -0.4412 " pathEditMode="relative" rAng="0" ptsTypes="AA">
                                      <p:cBhvr>
                                        <p:cTn id="1113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4300000">
                                      <p:cBhvr>
                                        <p:cTn id="1115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6" presetID="6" presetClass="emph" presetSubtype="0" fill="remove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117" dur="1000" fill="hold"/>
                                        <p:tgtEl>
                                          <p:spTgt spid="52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8" presetID="9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1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0" presetClass="path" presetSubtype="0" accel="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0833E-6 -4.07407E-6 L -0.01836 -0.50069 " pathEditMode="relative" rAng="0" ptsTypes="AA">
                                      <p:cBhvr>
                                        <p:cTn id="1125" dur="1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6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1127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8" presetID="6" presetClass="emph" presetSubtype="0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9" dur="1000" fill="hold"/>
                                        <p:tgtEl>
                                          <p:spTgt spid="52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0" presetID="9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1" dur="11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6" presetID="0" presetClass="path" presetSubtype="0" accel="4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125E-6 2.59259E-6 L 0.02227 -0.39838 " pathEditMode="relative" rAng="0" ptsTypes="AA">
                                      <p:cBhvr>
                                        <p:cTn id="1137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1139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0" presetID="6" presetClass="emph" presetSubtype="0" fill="remove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141" dur="1000" fill="hold"/>
                                        <p:tgtEl>
                                          <p:spTgt spid="52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2" presetID="9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3" dur="11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8" presetID="0" presetClass="path" presetSubtype="0" accel="428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01341 -0.03426 L 0.05273 -0.47153 " pathEditMode="relative" rAng="0" ptsTypes="AA">
                                      <p:cBhvr>
                                        <p:cTn id="1149" dur="14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30000000">
                                      <p:cBhvr>
                                        <p:cTn id="115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2" presetID="6" presetClass="emph" presetSubtype="0" fill="remove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53" dur="1000" fill="hold"/>
                                        <p:tgtEl>
                                          <p:spTgt spid="53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4" presetID="9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1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0" presetID="0" presetClass="path" presetSubtype="0" accel="4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04167E-6 -2.59259E-6 L -0.05599 -0.4412 " pathEditMode="relative" rAng="0" ptsTypes="AA">
                                      <p:cBhvr>
                                        <p:cTn id="1161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4300000">
                                      <p:cBhvr>
                                        <p:cTn id="1163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4" presetID="6" presetClass="emph" presetSubtype="0" fill="remove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1165" dur="1000" fill="hold"/>
                                        <p:tgtEl>
                                          <p:spTgt spid="53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6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1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2" presetID="0" presetClass="path" presetSubtype="0" accel="4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1.04167E-6 -4.81481E-6 L -0.01836 -0.50069 " pathEditMode="relative" rAng="0" ptsTypes="AA">
                                      <p:cBhvr>
                                        <p:cTn id="1173" dur="1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4" presetID="8" presetClass="emp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175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6" presetID="6" presetClass="emph" presetSubtype="0" fill="remove" nodeType="withEffect">
                                  <p:stCondLst>
                                    <p:cond delay="3700"/>
                                  </p:stCondLst>
                                  <p:childTnLst>
                                    <p:animScale>
                                      <p:cBhvr>
                                        <p:cTn id="1177" dur="1000" fill="hold"/>
                                        <p:tgtEl>
                                          <p:spTgt spid="54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8" presetID="9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1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3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0" presetClass="path" presetSubtype="0" ac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3.33333E-6 L 0.02226 -0.39838 " pathEditMode="relative" rAng="0" ptsTypes="AA">
                                      <p:cBhvr>
                                        <p:cTn id="1185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6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187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8" presetID="6" presetClass="emph" presetSubtype="0" fill="remove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189" dur="1000" fill="hold"/>
                                        <p:tgtEl>
                                          <p:spTgt spid="54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0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1" dur="11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6" presetID="0" presetClass="path" presetSubtype="0" accel="428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1341 -0.03426 L 0.05274 -0.47153 " pathEditMode="relative" rAng="0" ptsTypes="AA">
                                      <p:cBhvr>
                                        <p:cTn id="1197" dur="14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30000000">
                                      <p:cBhvr>
                                        <p:cTn id="1199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0" presetID="6" presetClass="emph" presetSubtype="0" fill="remove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201" dur="1000" fill="hold"/>
                                        <p:tgtEl>
                                          <p:spTgt spid="54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2" presetID="9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3" dur="11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8" presetID="0" presetClass="path" presetSubtype="0" accel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3.7037E-6 L -0.05599 -0.44121 " pathEditMode="relative" rAng="0" ptsTypes="AA">
                                      <p:cBhvr>
                                        <p:cTn id="1209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-24300000">
                                      <p:cBhvr>
                                        <p:cTn id="1211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2" presetID="6" presetClass="emph" presetSubtype="0" fill="remove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213" dur="1000" fill="hold"/>
                                        <p:tgtEl>
                                          <p:spTgt spid="55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4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5" dur="11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0" presetID="0" presetClass="path" presetSubtype="0" accel="4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04167E-6 1.48148E-6 L -0.01836 -0.5007 " pathEditMode="relative" rAng="0" ptsTypes="AA">
                                      <p:cBhvr>
                                        <p:cTn id="1221" dur="1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223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4" presetID="6" presetClass="emph" presetSubtype="0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25" dur="1000" fill="hold"/>
                                        <p:tgtEl>
                                          <p:spTgt spid="55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6" presetID="9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7" dur="11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2" presetID="0" presetClass="path" presetSubtype="0" accel="4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4.79167E-6 -1.85185E-6 L 0.02227 -0.39838 " pathEditMode="relative" rAng="0" ptsTypes="AA">
                                      <p:cBhvr>
                                        <p:cTn id="1233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4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id="1235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6" presetID="6" presetClass="emph" presetSubtype="0" fill="remove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1237" dur="1000" fill="hold"/>
                                        <p:tgtEl>
                                          <p:spTgt spid="56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8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1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0" presetClass="path" presetSubtype="0" accel="428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341 -0.03426 L 0.05273 -0.47153 " pathEditMode="relative" rAng="0" ptsTypes="AA">
                                      <p:cBhvr>
                                        <p:cTn id="1245" dur="14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6" presetID="8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30000000">
                                      <p:cBhvr>
                                        <p:cTn id="1247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8" presetID="6" presetClass="emph" presetSubtype="0" fill="remove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1249" dur="1000" fill="hold"/>
                                        <p:tgtEl>
                                          <p:spTgt spid="56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0" presetID="9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1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6" presetID="0" presetClass="path" presetSubtype="0" accel="4286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1341 -0.03426 L -0.13867 -0.47269 " pathEditMode="relative" rAng="0" ptsTypes="AA">
                                      <p:cBhvr>
                                        <p:cTn id="1257" dur="14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30000000">
                                      <p:cBhvr>
                                        <p:cTn id="1259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0" presetID="6" presetClass="emph" presetSubtype="0" fill="remove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261" dur="1000" fill="hold"/>
                                        <p:tgtEl>
                                          <p:spTgt spid="56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2" presetID="9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1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1265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6" fill="hold">
                      <p:stCondLst>
                        <p:cond delay="0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733 -0.5919 " pathEditMode="relative" rAng="0" ptsTypes="AA">
                                      <p:cBhvr>
                                        <p:cTn id="1269" dur="1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29606"/>
                                    </p:animMotion>
                                  </p:childTnLst>
                                </p:cTn>
                              </p:par>
                              <p:par>
                                <p:cTn id="1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1" dur="1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4141 -0.66297 " pathEditMode="relative" rAng="0" ptsTypes="AA">
                                      <p:cBhvr>
                                        <p:cTn id="1274" dur="1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33148"/>
                                    </p:animMotion>
                                  </p:childTnLst>
                                </p:cTn>
                              </p:par>
                              <p:par>
                                <p:cTn id="12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6" dur="1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0482 -0.68403 " pathEditMode="relative" rAng="0" ptsTypes="AA">
                                      <p:cBhvr>
                                        <p:cTn id="1279" dur="1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34213"/>
                                    </p:animMotion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6302 -0.70301 " pathEditMode="relative" rAng="0" ptsTypes="AA">
                                      <p:cBhvr>
                                        <p:cTn id="1284" dur="1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35162"/>
                                    </p:animMotion>
                                  </p:childTnLst>
                                </p:cTn>
                              </p:par>
                              <p:par>
                                <p:cTn id="1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6" dur="1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3411 -0.72709 " pathEditMode="relative" rAng="0" ptsTypes="AA">
                                      <p:cBhvr>
                                        <p:cTn id="1289" dur="1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6366"/>
                                    </p:animMotion>
                                  </p:childTnLst>
                                </p:cTn>
                              </p:par>
                              <p:par>
                                <p:cTn id="12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1" dur="1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0091 -0.74676 " pathEditMode="relative" rAng="0" ptsTypes="AA">
                                      <p:cBhvr>
                                        <p:cTn id="1294" dur="1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338"/>
                                    </p:animMotion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2174 -0.73472 " pathEditMode="relative" rAng="0" ptsTypes="AA">
                                      <p:cBhvr>
                                        <p:cTn id="1299" dur="1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36736"/>
                                    </p:animMotion>
                                  </p:childTnLst>
                                </p:cTn>
                              </p:par>
                              <p:par>
                                <p:cTn id="13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1" dur="1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4921 -0.72708 " pathEditMode="relative" rAng="0" ptsTypes="AA">
                                      <p:cBhvr>
                                        <p:cTn id="1304" dur="1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6366"/>
                                    </p:animMotion>
                                  </p:childTnLst>
                                </p:cTn>
                              </p:par>
                              <p:par>
                                <p:cTn id="13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6" dur="1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07136 -0.71366 " pathEditMode="relative" rAng="0" ptsTypes="AA">
                                      <p:cBhvr>
                                        <p:cTn id="1309" dur="1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35694"/>
                                    </p:animMotion>
                                  </p:childTnLst>
                                </p:cTn>
                              </p:par>
                              <p:par>
                                <p:cTn id="1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1" dur="1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09518 -0.7088 " pathEditMode="relative" rAng="0" ptsTypes="AA">
                                      <p:cBhvr>
                                        <p:cTn id="1314" dur="1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35440"/>
                                    </p:animMotion>
                                  </p:childTnLst>
                                </p:cTn>
                              </p:par>
                              <p:par>
                                <p:cTn id="13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3932 -0.70023 " pathEditMode="relative" rAng="0" ptsTypes="AA">
                                      <p:cBhvr>
                                        <p:cTn id="1319" dur="1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35023"/>
                                    </p:animMotion>
                                  </p:childTnLst>
                                </p:cTn>
                              </p:par>
                              <p:par>
                                <p:cTn id="13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1" dur="1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8685 -0.66181 " pathEditMode="relative" rAng="0" ptsTypes="AA">
                                      <p:cBhvr>
                                        <p:cTn id="1324" dur="1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33102"/>
                                    </p:animMotion>
                                  </p:childTnLst>
                                </p:cTn>
                              </p:par>
                              <p:par>
                                <p:cTn id="13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6" dur="1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21706 -0.59907 " pathEditMode="relative" rAng="0" ptsTypes="AA">
                                      <p:cBhvr>
                                        <p:cTn id="1329" dur="1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954"/>
                                    </p:animMotion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23789 -0.5294 " pathEditMode="relative" rAng="0" ptsTypes="AA">
                                      <p:cBhvr>
                                        <p:cTn id="1334" dur="1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-26481"/>
                                    </p:animMotion>
                                  </p:childTnLst>
                                </p:cTn>
                              </p:par>
                              <p:par>
                                <p:cTn id="13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6" dur="1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1338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9" fill="hold">
                      <p:stCondLst>
                        <p:cond delay="0"/>
                      </p:stCondLst>
                      <p:childTnLst>
                        <p:par>
                          <p:cTn id="1340" fill="hold">
                            <p:stCondLst>
                              <p:cond delay="0"/>
                            </p:stCondLst>
                            <p:childTnLst>
                              <p:par>
                                <p:cTn id="1341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3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6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7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9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0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3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5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7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8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9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1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5" presetID="31" presetClass="entr" presetSubtype="0" repeatCount="3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1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3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7" presetID="31" presetClass="entr" presetSubtype="0" repeatCount="3000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9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3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5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8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9" presetID="31" presetClass="entr" presetSubtype="0" repeatCount="3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1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5" presetID="31" presetClass="entr" presetSubtype="0" repeatCount="3000" fill="remove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9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1" presetID="31" presetClass="entr" presetSubtype="0" repeatCount="4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3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4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7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9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1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3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5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9" presetID="31" presetClass="entr" presetSubtype="0" repeatCount="3000" fill="remove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1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3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4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5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9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1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3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4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5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7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9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3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5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6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9" presetID="31" presetClass="entr" presetSubtype="0" repeatCount="3000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1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5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7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8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9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1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3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4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7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3" presetID="31" presetClass="entr" presetSubtype="0" repeatCount="3000" fill="remove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5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6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8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9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1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5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7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9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3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6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7" presetID="31" presetClass="entr" presetSubtype="0" repeatCount="4000" fill="remove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9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1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3" presetID="31" presetClass="entr" presetSubtype="0" repeatCount="3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5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6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7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8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31" presetClass="entr" presetSubtype="0" repeatCount="3000" fill="remove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1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3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0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31" presetClass="entr" presetSubtype="0" repeatCount="3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5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1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31" presetClass="entr" presetSubtype="0" repeatCount="3000" fill="remove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5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31" presetClass="entr" presetSubtype="0" repeatCount="4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3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9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0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3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4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6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31" presetClass="entr" presetSubtype="0" repeatCount="3000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9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0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1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5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6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7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8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31" presetClass="entr" presetSubtype="0" repeatCount="3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7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6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31" presetClass="entr" presetSubtype="0" repeatCount="3000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9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1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5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31" presetClass="entr" presetSubtype="0" repeatCount="300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1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2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3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31" presetClass="entr" presetSubtype="0" repeatCount="4000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7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31" presetClass="entr" presetSubtype="0" repeatCount="3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3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5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9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1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2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5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8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1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2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3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7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8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9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0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1" presetID="31" presetClass="entr" presetSubtype="0" repeatCount="3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3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5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6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7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9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0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1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3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8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9" presetID="31" presetClass="entr" presetSubtype="0" repeatCount="3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1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2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5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9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7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9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0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5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6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8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9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5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7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0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1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3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4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7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9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0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1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3" presetID="31" presetClass="entr" presetSubtype="0" repeatCount="4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5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7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9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1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5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7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8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9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0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1" presetID="31" presetClass="entr" presetSubtype="0" repeatCount="4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5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6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7" presetID="31" presetClass="entr" presetSubtype="0" repeatCount="4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9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1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3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5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6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7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8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9" presetID="31" presetClass="entr" presetSubtype="0" repeatCount="3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1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5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9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1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3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4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5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6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7" presetID="31" presetClass="entr" presetSubtype="0" repeatCount="3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3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5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6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7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8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9" presetID="31" presetClass="entr" presetSubtype="0" repeatCount="4000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1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2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3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4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5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7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8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9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0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3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7" presetID="31" presetClass="entr" presetSubtype="0" repeatCount="4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9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0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1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5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6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8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9" presetID="31" presetClass="entr" presetSubtype="0" repeatCount="3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1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2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4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5" presetID="31" presetClass="entr" presetSubtype="0" repeatCount="4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0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5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7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9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0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1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5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9" presetID="31" presetClass="entr" presetSubtype="0" repeatCount="3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1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2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3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4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5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9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0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1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3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4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5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6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7" presetID="31" presetClass="entr" presetSubtype="0" repeatCount="3000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9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0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1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2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3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5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6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7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8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9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1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2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3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5" presetID="31" presetClass="entr" presetSubtype="0" repeatCount="3000" fill="remove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7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8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9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0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1" presetID="31" presetClass="entr" presetSubtype="0" repeatCount="4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3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4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5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7" presetID="31" presetClass="entr" presetSubtype="0" repeatCount="3000" fill="remove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9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0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1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3" presetID="31" presetClass="entr" presetSubtype="0" repeatCount="3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5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6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7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8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9" presetID="31" presetClass="entr" presetSubtype="0" repeatCount="4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1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4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5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7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8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9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0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3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4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5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6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7" presetID="31" presetClass="entr" presetSubtype="0" repeatCount="4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9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0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1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5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6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8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9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1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2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3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4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5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7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8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9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1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3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6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7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9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0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1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5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6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7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8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9" presetID="31" presetClass="entr" presetSubtype="0" repeatCount="400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1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2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3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4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5" presetID="31" presetClass="entr" presetSubtype="0" repeatCount="3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7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8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0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1" presetID="31" presetClass="entr" presetSubtype="0" repeatCount="3000" fill="remove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3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4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5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6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7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9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0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1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3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5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6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7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8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9" presetID="31" presetClass="entr" presetSubtype="0" repeatCount="3000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1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2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3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4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5" presetID="31" presetClass="entr" presetSubtype="0" repeatCount="3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9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0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1" presetID="31" presetClass="entr" presetSubtype="0" repeatCount="3000" fill="remove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4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6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7" presetID="31" presetClass="entr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9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0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1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2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3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5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6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8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9" presetID="31" presetClass="entr" presetSubtype="0" repeatCount="4000" fill="remove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2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3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4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5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7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8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9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0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1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3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4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5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6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7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9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0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1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3" presetID="31" presetClass="entr" presetSubtype="0" repeatCount="3000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5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6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8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9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1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2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5" presetID="31" presetClass="entr" presetSubtype="0" repeatCount="3000" fill="remove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7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8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9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0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1" presetID="31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3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4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5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7" presetID="31" presetClass="entr" presetSubtype="0" repeatCount="4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9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0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1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2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3" presetID="31" presetClass="entr" presetSubtype="0" repeatCount="3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5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6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7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9" presetID="31" presetClass="entr" presetSubtype="0" repeatCount="4000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2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3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4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5" presetID="31" presetClass="entr" presetSubtype="0" repeatCount="4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7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8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1" presetID="31" presetClass="entr" presetSubtype="0" repeatCount="3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4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5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6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7" presetID="31" presetClass="entr" presetSubtype="0" repeatCount="3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9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0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1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103" restart="whenNotActive" fill="hold" evtFilter="cancelBubble" nodeType="interactiveSeq">
                <p:stCondLst>
                  <p:cond evt="onClick" delay="0">
                    <p:tgtEl>
                      <p:spTgt spid="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4" fill="hold">
                      <p:stCondLst>
                        <p:cond delay="0"/>
                      </p:stCondLst>
                      <p:childTnLst>
                        <p:par>
                          <p:cTn id="2105" fill="hold">
                            <p:stCondLst>
                              <p:cond delay="0"/>
                            </p:stCondLst>
                            <p:childTnLst>
                              <p:par>
                                <p:cTn id="2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8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9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0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3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4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8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9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0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3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4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5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8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9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4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8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9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0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3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4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9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0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3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4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5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8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9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0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3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4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5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8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9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0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3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4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5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8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9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0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4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8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9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0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3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4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9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0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3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4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8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9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0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3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4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5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8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9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0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3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4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5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8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9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0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3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4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3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8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9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0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3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4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8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9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3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4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5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8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9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3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4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5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8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9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0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3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4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5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9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0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3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4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5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8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9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0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3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4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8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9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3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4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5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8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0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3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4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5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8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9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3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5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8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9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0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3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4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5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8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9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0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3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4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5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8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9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0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3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4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8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9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3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4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9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0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3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4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8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9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0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3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4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5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8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9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2" dur="250" autoRev="1" fill="remove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03" dur="250" autoRev="1" fill="remove"/>
                                        <p:tgtEl>
                                          <p:spTgt spid="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04" dur="250" autoRev="1" fill="remove"/>
                                        <p:tgtEl>
                                          <p:spTgt spid="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5" dur="250" autoRev="1" fill="remove"/>
                                        <p:tgtEl>
                                          <p:spTgt spid="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6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7" dur="250" autoRev="1" fill="remove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08" dur="250" autoRev="1" fill="remove"/>
                                        <p:tgtEl>
                                          <p:spTgt spid="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09" dur="250" autoRev="1" fill="remove"/>
                                        <p:tgtEl>
                                          <p:spTgt spid="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0" dur="250" autoRev="1" fill="remove"/>
                                        <p:tgtEl>
                                          <p:spTgt spid="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2" dur="250" autoRev="1" fill="remove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13" dur="250" autoRev="1" fill="remove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14" dur="250" autoRev="1" fill="remove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5" dur="250" autoRev="1" fill="remove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7" dur="250" autoRev="1" fill="remove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18" dur="250" autoRev="1" fill="remove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19" dur="250" autoRev="1" fill="remove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0" dur="250" autoRev="1" fill="remove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1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2" dur="250" autoRev="1" fill="remove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23" dur="250" autoRev="1" fill="remove"/>
                                        <p:tgtEl>
                                          <p:spTgt spid="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24" dur="250" autoRev="1" fill="remove"/>
                                        <p:tgtEl>
                                          <p:spTgt spid="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5" dur="250" autoRev="1" fill="remove"/>
                                        <p:tgtEl>
                                          <p:spTgt spid="7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7" dur="250" autoRev="1" fill="remove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28" dur="250" autoRev="1" fill="remove"/>
                                        <p:tgtEl>
                                          <p:spTgt spid="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29" dur="250" autoRev="1" fill="remove"/>
                                        <p:tgtEl>
                                          <p:spTgt spid="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0" dur="250" autoRev="1" fill="remove"/>
                                        <p:tgtEl>
                                          <p:spTgt spid="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2" dur="250" autoRev="1" fill="remove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33" dur="250" autoRev="1" fill="remove"/>
                                        <p:tgtEl>
                                          <p:spTgt spid="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34" dur="250" autoRev="1" fill="remove"/>
                                        <p:tgtEl>
                                          <p:spTgt spid="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5" dur="250" autoRev="1" fill="remove"/>
                                        <p:tgtEl>
                                          <p:spTgt spid="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6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7" dur="250" autoRev="1" fill="remove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38" dur="250" autoRev="1" fill="remove"/>
                                        <p:tgtEl>
                                          <p:spTgt spid="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39" dur="250" autoRev="1" fill="remove"/>
                                        <p:tgtEl>
                                          <p:spTgt spid="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0" dur="250" autoRev="1" fill="remove"/>
                                        <p:tgtEl>
                                          <p:spTgt spid="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2" dur="250" autoRev="1" fill="remove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43" dur="250" autoRev="1" fill="remove"/>
                                        <p:tgtEl>
                                          <p:spTgt spid="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44" dur="250" autoRev="1" fill="remove"/>
                                        <p:tgtEl>
                                          <p:spTgt spid="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5" dur="250" autoRev="1" fill="remove"/>
                                        <p:tgtEl>
                                          <p:spTgt spid="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7" dur="250" autoRev="1" fill="remove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48" dur="250" autoRev="1" fill="remove"/>
                                        <p:tgtEl>
                                          <p:spTgt spid="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49" dur="250" autoRev="1" fill="remove"/>
                                        <p:tgtEl>
                                          <p:spTgt spid="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0" dur="250" autoRev="1" fill="remove"/>
                                        <p:tgtEl>
                                          <p:spTgt spid="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1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2" dur="250" autoRev="1" fill="remove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53" dur="250" autoRev="1" fill="remove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54" dur="250" autoRev="1" fill="remove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5" dur="250" autoRev="1" fill="remove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7" dur="250" autoRev="1" fill="remove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58" dur="250" autoRev="1" fill="remove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59" dur="250" autoRev="1" fill="remove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0" dur="250" autoRev="1" fill="remove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1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2" dur="250" autoRev="1" fill="remove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63" dur="250" autoRev="1" fill="remove"/>
                                        <p:tgtEl>
                                          <p:spTgt spid="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64" dur="250" autoRev="1" fill="remove"/>
                                        <p:tgtEl>
                                          <p:spTgt spid="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5" dur="250" autoRev="1" fill="remove"/>
                                        <p:tgtEl>
                                          <p:spTgt spid="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7" dur="250" autoRev="1" fill="remove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68" dur="250" autoRev="1" fill="remove"/>
                                        <p:tgtEl>
                                          <p:spTgt spid="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69" dur="250" autoRev="1" fill="remove"/>
                                        <p:tgtEl>
                                          <p:spTgt spid="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0" dur="250" autoRev="1" fill="remove"/>
                                        <p:tgtEl>
                                          <p:spTgt spid="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1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2" dur="250" autoRev="1" fill="remove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73" dur="250" autoRev="1" fill="remove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74" dur="250" autoRev="1" fill="remove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5" dur="250" autoRev="1" fill="remove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7" dur="250" autoRev="1" fill="remove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78" dur="250" autoRev="1" fill="remove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79" dur="250" autoRev="1" fill="remove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0" dur="250" autoRev="1" fill="remove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1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2" dur="250" autoRev="1" fill="remove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83" dur="250" autoRev="1" fill="remove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84" dur="250" autoRev="1" fill="remove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5" dur="250" autoRev="1" fill="remove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7" dur="250" autoRev="1" fill="remove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88" dur="250" autoRev="1" fill="remove"/>
                                        <p:tgtEl>
                                          <p:spTgt spid="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89" dur="250" autoRev="1" fill="remove"/>
                                        <p:tgtEl>
                                          <p:spTgt spid="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0" dur="250" autoRev="1" fill="remove"/>
                                        <p:tgtEl>
                                          <p:spTgt spid="7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2" dur="250" autoRev="1" fill="remove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93" dur="250" autoRev="1" fill="remove"/>
                                        <p:tgtEl>
                                          <p:spTgt spid="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94" dur="250" autoRev="1" fill="remove"/>
                                        <p:tgtEl>
                                          <p:spTgt spid="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5" dur="250" autoRev="1" fill="remove"/>
                                        <p:tgtEl>
                                          <p:spTgt spid="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6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7" dur="250" autoRev="1" fill="remove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498" dur="250" autoRev="1" fill="remove"/>
                                        <p:tgtEl>
                                          <p:spTgt spid="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499" dur="250" autoRev="1" fill="remove"/>
                                        <p:tgtEl>
                                          <p:spTgt spid="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0" dur="250" autoRev="1" fill="remove"/>
                                        <p:tgtEl>
                                          <p:spTgt spid="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2" dur="250" autoRev="1" fill="remove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03" dur="250" autoRev="1" fill="remove"/>
                                        <p:tgtEl>
                                          <p:spTgt spid="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04" dur="250" autoRev="1" fill="remove"/>
                                        <p:tgtEl>
                                          <p:spTgt spid="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5" dur="250" autoRev="1" fill="remove"/>
                                        <p:tgtEl>
                                          <p:spTgt spid="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6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7" dur="250" autoRev="1" fill="remove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08" dur="250" autoRev="1" fill="remove"/>
                                        <p:tgtEl>
                                          <p:spTgt spid="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09" dur="250" autoRev="1" fill="remove"/>
                                        <p:tgtEl>
                                          <p:spTgt spid="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0" dur="250" autoRev="1" fill="remove"/>
                                        <p:tgtEl>
                                          <p:spTgt spid="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2" dur="250" autoRev="1" fill="remove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13" dur="250" autoRev="1" fill="remove"/>
                                        <p:tgtEl>
                                          <p:spTgt spid="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14" dur="250" autoRev="1" fill="remove"/>
                                        <p:tgtEl>
                                          <p:spTgt spid="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5" dur="250" autoRev="1" fill="remove"/>
                                        <p:tgtEl>
                                          <p:spTgt spid="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6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7" dur="250" autoRev="1" fill="remove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18" dur="250" autoRev="1" fill="remove"/>
                                        <p:tgtEl>
                                          <p:spTgt spid="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19" dur="250" autoRev="1" fill="remove"/>
                                        <p:tgtEl>
                                          <p:spTgt spid="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0" dur="250" autoRev="1" fill="remove"/>
                                        <p:tgtEl>
                                          <p:spTgt spid="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2" dur="250" autoRev="1" fill="remove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23" dur="250" autoRev="1" fill="remove"/>
                                        <p:tgtEl>
                                          <p:spTgt spid="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24" dur="250" autoRev="1" fill="remove"/>
                                        <p:tgtEl>
                                          <p:spTgt spid="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5" dur="250" autoRev="1" fill="remove"/>
                                        <p:tgtEl>
                                          <p:spTgt spid="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6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7" dur="250" autoRev="1" fill="remove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28" dur="250" autoRev="1" fill="remove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29" dur="250" autoRev="1" fill="remove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0" dur="250" autoRev="1" fill="remove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1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2" dur="250" autoRev="1" fill="remove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33" dur="250" autoRev="1" fill="remove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34" dur="250" autoRev="1" fill="remove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5" dur="250" autoRev="1" fill="remove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7" dur="250" autoRev="1" fill="remove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38" dur="250" autoRev="1" fill="remove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39" dur="250" autoRev="1" fill="remove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0" dur="250" autoRev="1" fill="remove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1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2" dur="250" autoRev="1" fill="remove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43" dur="250" autoRev="1" fill="remove"/>
                                        <p:tgtEl>
                                          <p:spTgt spid="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44" dur="250" autoRev="1" fill="remove"/>
                                        <p:tgtEl>
                                          <p:spTgt spid="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5" dur="250" autoRev="1" fill="remove"/>
                                        <p:tgtEl>
                                          <p:spTgt spid="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7" dur="250" autoRev="1" fill="remove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48" dur="250" autoRev="1" fill="remove"/>
                                        <p:tgtEl>
                                          <p:spTgt spid="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49" dur="250" autoRev="1" fill="remove"/>
                                        <p:tgtEl>
                                          <p:spTgt spid="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0" dur="250" autoRev="1" fill="remove"/>
                                        <p:tgtEl>
                                          <p:spTgt spid="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1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2" dur="250" autoRev="1" fill="remove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53" dur="250" autoRev="1" fill="remove"/>
                                        <p:tgtEl>
                                          <p:spTgt spid="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54" dur="250" autoRev="1" fill="remove"/>
                                        <p:tgtEl>
                                          <p:spTgt spid="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5" dur="250" autoRev="1" fill="remove"/>
                                        <p:tgtEl>
                                          <p:spTgt spid="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7" dur="250" autoRev="1" fill="remove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58" dur="250" autoRev="1" fill="remove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59" dur="250" autoRev="1" fill="remove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0" dur="250" autoRev="1" fill="remove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2" dur="250" autoRev="1" fill="remove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63" dur="250" autoRev="1" fill="remove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64" dur="250" autoRev="1" fill="remove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5" dur="250" autoRev="1" fill="remove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6" presetID="27" presetClass="emph" presetSubtype="0" repeatCount="4000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7" dur="250" autoRev="1" fill="remove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68" dur="250" autoRev="1" fill="remove"/>
                                        <p:tgtEl>
                                          <p:spTgt spid="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69" dur="250" autoRev="1" fill="remove"/>
                                        <p:tgtEl>
                                          <p:spTgt spid="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0" dur="250" autoRev="1" fill="remove"/>
                                        <p:tgtEl>
                                          <p:spTgt spid="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2" dur="250" autoRev="1" fill="remove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73" dur="250" autoRev="1" fill="remove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74" dur="250" autoRev="1" fill="remove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5" dur="250" autoRev="1" fill="remove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6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7" dur="250" autoRev="1" fill="remove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78" dur="250" autoRev="1" fill="remove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79" dur="250" autoRev="1" fill="remove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0" dur="250" autoRev="1" fill="remove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2" dur="250" autoRev="1" fill="remove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83" dur="250" autoRev="1" fill="remove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84" dur="250" autoRev="1" fill="remove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5" dur="250" autoRev="1" fill="remove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7" dur="250" autoRev="1" fill="remove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88" dur="250" autoRev="1" fill="remove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89" dur="250" autoRev="1" fill="remove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0" dur="250" autoRev="1" fill="remove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1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2" dur="250" autoRev="1" fill="remove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93" dur="250" autoRev="1" fill="remove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94" dur="250" autoRev="1" fill="remove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5" dur="250" autoRev="1" fill="remove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7" dur="250" autoRev="1" fill="remove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598" dur="250" autoRev="1" fill="remove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599" dur="250" autoRev="1" fill="remove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0" dur="250" autoRev="1" fill="remove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2" dur="250" autoRev="1" fill="remove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03" dur="250" autoRev="1" fill="remove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04" dur="250" autoRev="1" fill="remove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5" dur="250" autoRev="1" fill="remove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6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7" dur="250" autoRev="1" fill="remove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08" dur="250" autoRev="1" fill="remove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09" dur="250" autoRev="1" fill="remove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0" dur="250" autoRev="1" fill="remove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2" dur="250" autoRev="1" fill="remove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13" dur="250" autoRev="1" fill="remove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14" dur="250" autoRev="1" fill="remove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5" dur="250" autoRev="1" fill="remove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6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7" dur="250" autoRev="1" fill="remove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18" dur="250" autoRev="1" fill="remove"/>
                                        <p:tgtEl>
                                          <p:spTgt spid="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19" dur="250" autoRev="1" fill="remove"/>
                                        <p:tgtEl>
                                          <p:spTgt spid="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0" dur="250" autoRev="1" fill="remove"/>
                                        <p:tgtEl>
                                          <p:spTgt spid="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2" dur="250" autoRev="1" fill="remove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23" dur="250" autoRev="1" fill="remove"/>
                                        <p:tgtEl>
                                          <p:spTgt spid="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24" dur="250" autoRev="1" fill="remove"/>
                                        <p:tgtEl>
                                          <p:spTgt spid="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5" dur="250" autoRev="1" fill="remove"/>
                                        <p:tgtEl>
                                          <p:spTgt spid="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6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7" dur="250" autoRev="1" fill="remove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28" dur="250" autoRev="1" fill="remove"/>
                                        <p:tgtEl>
                                          <p:spTgt spid="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29" dur="250" autoRev="1" fill="remove"/>
                                        <p:tgtEl>
                                          <p:spTgt spid="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0" dur="250" autoRev="1" fill="remove"/>
                                        <p:tgtEl>
                                          <p:spTgt spid="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2" dur="250" autoRev="1" fill="remove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33" dur="250" autoRev="1" fill="remove"/>
                                        <p:tgtEl>
                                          <p:spTgt spid="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34" dur="250" autoRev="1" fill="remove"/>
                                        <p:tgtEl>
                                          <p:spTgt spid="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5" dur="250" autoRev="1" fill="remove"/>
                                        <p:tgtEl>
                                          <p:spTgt spid="7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6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7" dur="250" autoRev="1" fill="remove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38" dur="250" autoRev="1" fill="remove"/>
                                        <p:tgtEl>
                                          <p:spTgt spid="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39" dur="250" autoRev="1" fill="remove"/>
                                        <p:tgtEl>
                                          <p:spTgt spid="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0" dur="250" autoRev="1" fill="remove"/>
                                        <p:tgtEl>
                                          <p:spTgt spid="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1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2" dur="250" autoRev="1" fill="remove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43" dur="250" autoRev="1" fill="remove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44" dur="250" autoRev="1" fill="remove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5" dur="250" autoRev="1" fill="remove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7" dur="250" autoRev="1" fill="remove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48" dur="250" autoRev="1" fill="remove"/>
                                        <p:tgtEl>
                                          <p:spTgt spid="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49" dur="250" autoRev="1" fill="remove"/>
                                        <p:tgtEl>
                                          <p:spTgt spid="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0" dur="250" autoRev="1" fill="remove"/>
                                        <p:tgtEl>
                                          <p:spTgt spid="7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1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2" dur="250" autoRev="1" fill="remove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53" dur="250" autoRev="1" fill="remove"/>
                                        <p:tgtEl>
                                          <p:spTgt spid="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54" dur="250" autoRev="1" fill="remove"/>
                                        <p:tgtEl>
                                          <p:spTgt spid="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5" dur="250" autoRev="1" fill="remove"/>
                                        <p:tgtEl>
                                          <p:spTgt spid="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6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7" dur="250" autoRev="1" fill="remove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58" dur="250" autoRev="1" fill="remove"/>
                                        <p:tgtEl>
                                          <p:spTgt spid="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59" dur="250" autoRev="1" fill="remove"/>
                                        <p:tgtEl>
                                          <p:spTgt spid="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0" dur="250" autoRev="1" fill="remove"/>
                                        <p:tgtEl>
                                          <p:spTgt spid="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1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2" dur="250" autoRev="1" fill="remove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63" dur="250" autoRev="1" fill="remove"/>
                                        <p:tgtEl>
                                          <p:spTgt spid="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64" dur="250" autoRev="1" fill="remove"/>
                                        <p:tgtEl>
                                          <p:spTgt spid="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5" dur="250" autoRev="1" fill="remove"/>
                                        <p:tgtEl>
                                          <p:spTgt spid="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6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7" dur="250" autoRev="1" fill="remove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68" dur="250" autoRev="1" fill="remove"/>
                                        <p:tgtEl>
                                          <p:spTgt spid="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69" dur="250" autoRev="1" fill="remove"/>
                                        <p:tgtEl>
                                          <p:spTgt spid="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0" dur="250" autoRev="1" fill="remove"/>
                                        <p:tgtEl>
                                          <p:spTgt spid="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1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2" dur="250" autoRev="1" fill="remove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73" dur="250" autoRev="1" fill="remove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74" dur="250" autoRev="1" fill="remove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5" dur="250" autoRev="1" fill="remove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6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7" dur="250" autoRev="1" fill="remove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78" dur="250" autoRev="1" fill="remove"/>
                                        <p:tgtEl>
                                          <p:spTgt spid="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79" dur="250" autoRev="1" fill="remove"/>
                                        <p:tgtEl>
                                          <p:spTgt spid="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0" dur="250" autoRev="1" fill="remove"/>
                                        <p:tgtEl>
                                          <p:spTgt spid="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1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2" dur="250" autoRev="1" fill="remove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83" dur="250" autoRev="1" fill="remove"/>
                                        <p:tgtEl>
                                          <p:spTgt spid="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84" dur="250" autoRev="1" fill="remove"/>
                                        <p:tgtEl>
                                          <p:spTgt spid="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5" dur="250" autoRev="1" fill="remove"/>
                                        <p:tgtEl>
                                          <p:spTgt spid="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7" dur="250" autoRev="1" fill="remove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688" dur="250" autoRev="1" fill="remove"/>
                                        <p:tgtEl>
                                          <p:spTgt spid="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689" dur="250" autoRev="1" fill="remove"/>
                                        <p:tgtEl>
                                          <p:spTgt spid="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0" dur="250" autoRev="1" fill="remove"/>
                                        <p:tgtEl>
                                          <p:spTgt spid="7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2" dur="2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5" dur="2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8" dur="2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1" dur="2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4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7" dur="2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0" dur="2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3" dur="2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6" dur="2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9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2"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5" dur="2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8" dur="2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1" dur="2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4" dur="2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7" dur="2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0" dur="2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3" dur="2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6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9" dur="2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2" dur="2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5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8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1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4" dur="2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7" dur="2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0" dur="2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3" dur="2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6" dur="2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9" dur="2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2" dur="2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5" dur="2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8" dur="2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1" dur="2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4"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7" dur="2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0" dur="2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3" dur="2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6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9" dur="2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2" dur="2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5" dur="2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8" dur="2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1" dur="2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4"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7"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0" dur="2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3" dur="2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6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9" dur="2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2" dur="2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5" dur="2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8" dur="2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1" dur="2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4" dur="2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7" dur="2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0" dur="2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3" dur="2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5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6" dur="2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0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1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2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5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6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0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1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5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6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1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5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6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0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1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5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6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7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0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2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0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1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2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5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6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7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0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1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2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5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6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0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1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5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6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0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1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5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6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0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1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2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5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6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0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1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2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5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6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0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1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6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0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1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2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5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6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0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1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5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0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1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2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5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6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0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1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2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5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6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0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1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5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6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7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0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1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2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5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6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7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0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1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5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6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0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1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5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6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0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1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2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5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6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0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1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5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6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0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1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5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6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7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0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1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2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5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6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7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0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1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2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5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6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7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0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1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2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5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6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0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1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2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5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6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0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1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5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6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7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0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1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2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5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6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0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1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2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4" dur="250" autoRev="1" fill="remove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65" dur="250" autoRev="1" fill="remove"/>
                                        <p:tgtEl>
                                          <p:spTgt spid="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66" dur="250" autoRev="1" fill="remove"/>
                                        <p:tgtEl>
                                          <p:spTgt spid="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7" dur="250" autoRev="1" fill="remove"/>
                                        <p:tgtEl>
                                          <p:spTgt spid="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8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9" dur="250" autoRev="1" fill="remove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70" dur="250" autoRev="1" fill="remove"/>
                                        <p:tgtEl>
                                          <p:spTgt spid="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71" dur="250" autoRev="1" fill="remove"/>
                                        <p:tgtEl>
                                          <p:spTgt spid="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2" dur="250" autoRev="1" fill="remove"/>
                                        <p:tgtEl>
                                          <p:spTgt spid="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4" dur="250" autoRev="1" fill="remove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75" dur="250" autoRev="1" fill="remove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76" dur="250" autoRev="1" fill="remove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7" dur="250" autoRev="1" fill="remove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9" dur="250" autoRev="1" fill="remove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80" dur="250" autoRev="1" fill="remove"/>
                                        <p:tgtEl>
                                          <p:spTgt spid="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81" dur="250" autoRev="1" fill="remove"/>
                                        <p:tgtEl>
                                          <p:spTgt spid="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2" dur="250" autoRev="1" fill="remove"/>
                                        <p:tgtEl>
                                          <p:spTgt spid="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3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4" dur="250" autoRev="1" fill="remove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85" dur="250" autoRev="1" fill="remove"/>
                                        <p:tgtEl>
                                          <p:spTgt spid="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86" dur="250" autoRev="1" fill="remove"/>
                                        <p:tgtEl>
                                          <p:spTgt spid="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7" dur="250" autoRev="1" fill="remove"/>
                                        <p:tgtEl>
                                          <p:spTgt spid="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9" dur="250" autoRev="1" fill="remove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90" dur="250" autoRev="1" fill="remove"/>
                                        <p:tgtEl>
                                          <p:spTgt spid="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91" dur="250" autoRev="1" fill="remove"/>
                                        <p:tgtEl>
                                          <p:spTgt spid="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2" dur="250" autoRev="1" fill="remove"/>
                                        <p:tgtEl>
                                          <p:spTgt spid="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4" dur="250" autoRev="1" fill="remove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195" dur="250" autoRev="1" fill="remove"/>
                                        <p:tgtEl>
                                          <p:spTgt spid="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196" dur="250" autoRev="1" fill="remove"/>
                                        <p:tgtEl>
                                          <p:spTgt spid="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7" dur="250" autoRev="1" fill="remove"/>
                                        <p:tgtEl>
                                          <p:spTgt spid="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8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9" dur="250" autoRev="1" fill="remove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00" dur="250" autoRev="1" fill="remove"/>
                                        <p:tgtEl>
                                          <p:spTgt spid="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01" dur="250" autoRev="1" fill="remove"/>
                                        <p:tgtEl>
                                          <p:spTgt spid="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2" dur="250" autoRev="1" fill="remove"/>
                                        <p:tgtEl>
                                          <p:spTgt spid="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4" dur="250" autoRev="1" fill="remove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05" dur="250" autoRev="1" fill="remove"/>
                                        <p:tgtEl>
                                          <p:spTgt spid="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06" dur="250" autoRev="1" fill="remove"/>
                                        <p:tgtEl>
                                          <p:spTgt spid="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7" dur="250" autoRev="1" fill="remove"/>
                                        <p:tgtEl>
                                          <p:spTgt spid="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9" dur="250" autoRev="1" fill="remove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10" dur="250" autoRev="1" fill="remove"/>
                                        <p:tgtEl>
                                          <p:spTgt spid="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11" dur="250" autoRev="1" fill="remove"/>
                                        <p:tgtEl>
                                          <p:spTgt spid="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2" dur="250" autoRev="1" fill="remove"/>
                                        <p:tgtEl>
                                          <p:spTgt spid="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3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4" dur="250" autoRev="1" fill="remove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15" dur="250" autoRev="1" fill="remove"/>
                                        <p:tgtEl>
                                          <p:spTgt spid="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16" dur="250" autoRev="1" fill="remove"/>
                                        <p:tgtEl>
                                          <p:spTgt spid="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7" dur="250" autoRev="1" fill="remove"/>
                                        <p:tgtEl>
                                          <p:spTgt spid="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9" dur="250" autoRev="1" fill="remove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20" dur="250" autoRev="1" fill="remove"/>
                                        <p:tgtEl>
                                          <p:spTgt spid="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21" dur="250" autoRev="1" fill="remove"/>
                                        <p:tgtEl>
                                          <p:spTgt spid="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2" dur="250" autoRev="1" fill="remove"/>
                                        <p:tgtEl>
                                          <p:spTgt spid="7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3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4" dur="250" autoRev="1" fill="remove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25" dur="250" autoRev="1" fill="remove"/>
                                        <p:tgtEl>
                                          <p:spTgt spid="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26" dur="250" autoRev="1" fill="remove"/>
                                        <p:tgtEl>
                                          <p:spTgt spid="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7" dur="250" autoRev="1" fill="remove"/>
                                        <p:tgtEl>
                                          <p:spTgt spid="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9" dur="250" autoRev="1" fill="remove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30" dur="250" autoRev="1" fill="remove"/>
                                        <p:tgtEl>
                                          <p:spTgt spid="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31" dur="250" autoRev="1" fill="remove"/>
                                        <p:tgtEl>
                                          <p:spTgt spid="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2" dur="250" autoRev="1" fill="remove"/>
                                        <p:tgtEl>
                                          <p:spTgt spid="7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3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4" dur="250" autoRev="1" fill="remove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35" dur="250" autoRev="1" fill="remove"/>
                                        <p:tgtEl>
                                          <p:spTgt spid="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36" dur="250" autoRev="1" fill="remove"/>
                                        <p:tgtEl>
                                          <p:spTgt spid="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7" dur="250" autoRev="1" fill="remove"/>
                                        <p:tgtEl>
                                          <p:spTgt spid="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9" dur="250" autoRev="1" fill="remove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40" dur="250" autoRev="1" fill="remove"/>
                                        <p:tgtEl>
                                          <p:spTgt spid="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41" dur="250" autoRev="1" fill="remove"/>
                                        <p:tgtEl>
                                          <p:spTgt spid="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2" dur="250" autoRev="1" fill="remove"/>
                                        <p:tgtEl>
                                          <p:spTgt spid="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3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4" dur="250" autoRev="1" fill="remove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45" dur="250" autoRev="1" fill="remove"/>
                                        <p:tgtEl>
                                          <p:spTgt spid="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46" dur="250" autoRev="1" fill="remove"/>
                                        <p:tgtEl>
                                          <p:spTgt spid="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7" dur="250" autoRev="1" fill="remove"/>
                                        <p:tgtEl>
                                          <p:spTgt spid="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9" dur="250" autoRev="1" fill="remov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50" dur="250" autoRev="1" fill="remov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51" dur="250" autoRev="1" fill="remov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2" dur="250" autoRev="1" fill="remov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4" dur="250" autoRev="1" fill="remov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55" dur="250" autoRev="1" fill="remov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56" dur="250" autoRev="1" fill="remov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7" dur="250" autoRev="1" fill="remov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8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9" dur="250" autoRev="1" fill="remov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60" dur="250" autoRev="1" fill="remov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61" dur="250" autoRev="1" fill="remov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2" dur="250" autoRev="1" fill="remov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4" dur="250" autoRev="1" fill="remove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65" dur="250" autoRev="1" fill="remove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66" dur="250" autoRev="1" fill="remove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7" dur="250" autoRev="1" fill="remove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8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9" dur="250" autoRev="1" fill="remove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70" dur="250" autoRev="1" fill="remove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71" dur="250" autoRev="1" fill="remove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2" dur="250" autoRev="1" fill="remove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4" dur="250" autoRev="1" fill="remove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75" dur="250" autoRev="1" fill="remove"/>
                                        <p:tgtEl>
                                          <p:spTgt spid="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76" dur="250" autoRev="1" fill="remove"/>
                                        <p:tgtEl>
                                          <p:spTgt spid="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7" dur="250" autoRev="1" fill="remove"/>
                                        <p:tgtEl>
                                          <p:spTgt spid="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8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9" dur="250" autoRev="1" fill="remove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80" dur="250" autoRev="1" fill="remove"/>
                                        <p:tgtEl>
                                          <p:spTgt spid="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81" dur="250" autoRev="1" fill="remove"/>
                                        <p:tgtEl>
                                          <p:spTgt spid="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2" dur="250" autoRev="1" fill="remove"/>
                                        <p:tgtEl>
                                          <p:spTgt spid="8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4" dur="250" autoRev="1" fill="remove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85" dur="250" autoRev="1" fill="remove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86" dur="250" autoRev="1" fill="remove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7" dur="250" autoRev="1" fill="remove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8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9" dur="250" autoRev="1" fill="remove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90" dur="250" autoRev="1" fill="remove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91" dur="250" autoRev="1" fill="remove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2" dur="250" autoRev="1" fill="remove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3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4" dur="250" autoRev="1" fill="remove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295" dur="250" autoRev="1" fill="remove"/>
                                        <p:tgtEl>
                                          <p:spTgt spid="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296" dur="250" autoRev="1" fill="remove"/>
                                        <p:tgtEl>
                                          <p:spTgt spid="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7" dur="250" autoRev="1" fill="remove"/>
                                        <p:tgtEl>
                                          <p:spTgt spid="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9" dur="250" autoRev="1" fill="remove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00" dur="250" autoRev="1" fill="remove"/>
                                        <p:tgtEl>
                                          <p:spTgt spid="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01" dur="250" autoRev="1" fill="remove"/>
                                        <p:tgtEl>
                                          <p:spTgt spid="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2" dur="250" autoRev="1" fill="remove"/>
                                        <p:tgtEl>
                                          <p:spTgt spid="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3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4" dur="250" autoRev="1" fill="remove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05" dur="250" autoRev="1" fill="remove"/>
                                        <p:tgtEl>
                                          <p:spTgt spid="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06" dur="250" autoRev="1" fill="remove"/>
                                        <p:tgtEl>
                                          <p:spTgt spid="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7" dur="250" autoRev="1" fill="remove"/>
                                        <p:tgtEl>
                                          <p:spTgt spid="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9" dur="250" autoRev="1" fill="remove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10" dur="250" autoRev="1" fill="remove"/>
                                        <p:tgtEl>
                                          <p:spTgt spid="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11" dur="250" autoRev="1" fill="remove"/>
                                        <p:tgtEl>
                                          <p:spTgt spid="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2" dur="250" autoRev="1" fill="remove"/>
                                        <p:tgtEl>
                                          <p:spTgt spid="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3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4" dur="250" autoRev="1" fill="remove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15" dur="250" autoRev="1" fill="remove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16" dur="250" autoRev="1" fill="remove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7" dur="250" autoRev="1" fill="remove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9" dur="250" autoRev="1" fill="remove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20" dur="250" autoRev="1" fill="remove"/>
                                        <p:tgtEl>
                                          <p:spTgt spid="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21" dur="250" autoRev="1" fill="remove"/>
                                        <p:tgtEl>
                                          <p:spTgt spid="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2" dur="250" autoRev="1" fill="remove"/>
                                        <p:tgtEl>
                                          <p:spTgt spid="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4" dur="250" autoRev="1" fill="remove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25" dur="250" autoRev="1" fill="remove"/>
                                        <p:tgtEl>
                                          <p:spTgt spid="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26" dur="250" autoRev="1" fill="remove"/>
                                        <p:tgtEl>
                                          <p:spTgt spid="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7" dur="250" autoRev="1" fill="remove"/>
                                        <p:tgtEl>
                                          <p:spTgt spid="8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8" presetID="27" presetClass="emph" presetSubtype="0" repeatCount="4000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9" dur="250" autoRev="1" fill="remove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30" dur="250" autoRev="1" fill="remove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31" dur="250" autoRev="1" fill="remove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2" dur="250" autoRev="1" fill="remove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4" dur="250" autoRev="1" fill="remove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35" dur="250" autoRev="1" fill="remove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36" dur="250" autoRev="1" fill="remove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7" dur="250" autoRev="1" fill="remove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8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9" dur="250" autoRev="1" fill="remove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40" dur="250" autoRev="1" fill="remove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41" dur="250" autoRev="1" fill="remove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2" dur="250" autoRev="1" fill="remove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4" dur="250" autoRev="1" fill="remove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45" dur="250" autoRev="1" fill="remove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46" dur="250" autoRev="1" fill="remove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7" dur="250" autoRev="1" fill="remove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9" dur="250" autoRev="1" fill="remove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50" dur="250" autoRev="1" fill="remove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51" dur="250" autoRev="1" fill="remove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2" dur="250" autoRev="1" fill="remove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3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4" dur="250" autoRev="1" fill="remove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55" dur="250" autoRev="1" fill="remove"/>
                                        <p:tgtEl>
                                          <p:spTgt spid="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56" dur="250" autoRev="1" fill="remove"/>
                                        <p:tgtEl>
                                          <p:spTgt spid="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7" dur="250" autoRev="1" fill="remove"/>
                                        <p:tgtEl>
                                          <p:spTgt spid="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9" dur="250" autoRev="1" fill="remove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60" dur="250" autoRev="1" fill="remove"/>
                                        <p:tgtEl>
                                          <p:spTgt spid="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61" dur="250" autoRev="1" fill="remove"/>
                                        <p:tgtEl>
                                          <p:spTgt spid="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2" dur="250" autoRev="1" fill="remove"/>
                                        <p:tgtEl>
                                          <p:spTgt spid="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4" dur="250" autoRev="1" fill="remove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65" dur="250" autoRev="1" fill="remove"/>
                                        <p:tgtEl>
                                          <p:spTgt spid="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66" dur="250" autoRev="1" fill="remove"/>
                                        <p:tgtEl>
                                          <p:spTgt spid="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7" dur="250" autoRev="1" fill="remove"/>
                                        <p:tgtEl>
                                          <p:spTgt spid="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8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9" dur="250" autoRev="1" fill="remove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70" dur="250" autoRev="1" fill="remove"/>
                                        <p:tgtEl>
                                          <p:spTgt spid="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71" dur="250" autoRev="1" fill="remove"/>
                                        <p:tgtEl>
                                          <p:spTgt spid="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2" dur="250" autoRev="1" fill="remove"/>
                                        <p:tgtEl>
                                          <p:spTgt spid="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4" dur="250" autoRev="1" fill="remove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75" dur="250" autoRev="1" fill="remove"/>
                                        <p:tgtEl>
                                          <p:spTgt spid="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76" dur="250" autoRev="1" fill="remove"/>
                                        <p:tgtEl>
                                          <p:spTgt spid="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7" dur="250" autoRev="1" fill="remove"/>
                                        <p:tgtEl>
                                          <p:spTgt spid="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8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9" dur="250" autoRev="1" fill="remove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80" dur="250" autoRev="1" fill="remove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81" dur="250" autoRev="1" fill="remove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2" dur="250" autoRev="1" fill="remove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4" dur="250" autoRev="1" fill="remove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85" dur="250" autoRev="1" fill="remove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86" dur="250" autoRev="1" fill="remove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7" dur="250" autoRev="1" fill="remove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8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9" dur="250" autoRev="1" fill="remove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90" dur="250" autoRev="1" fill="remove"/>
                                        <p:tgtEl>
                                          <p:spTgt spid="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91" dur="250" autoRev="1" fill="remove"/>
                                        <p:tgtEl>
                                          <p:spTgt spid="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2" dur="250" autoRev="1" fill="remove"/>
                                        <p:tgtEl>
                                          <p:spTgt spid="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4" dur="250" autoRev="1" fill="remove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395" dur="250" autoRev="1" fill="remove"/>
                                        <p:tgtEl>
                                          <p:spTgt spid="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396" dur="250" autoRev="1" fill="remove"/>
                                        <p:tgtEl>
                                          <p:spTgt spid="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7" dur="250" autoRev="1" fill="remove"/>
                                        <p:tgtEl>
                                          <p:spTgt spid="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8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9" dur="250" autoRev="1" fill="remove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00" dur="250" autoRev="1" fill="remove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01" dur="250" autoRev="1" fill="remove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2" dur="250" autoRev="1" fill="remove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3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4" dur="250" autoRev="1" fill="remove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05" dur="250" autoRev="1" fill="remove"/>
                                        <p:tgtEl>
                                          <p:spTgt spid="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06" dur="250" autoRev="1" fill="remove"/>
                                        <p:tgtEl>
                                          <p:spTgt spid="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7" dur="250" autoRev="1" fill="remove"/>
                                        <p:tgtEl>
                                          <p:spTgt spid="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9" dur="250" autoRev="1" fill="remove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10" dur="250" autoRev="1" fill="remove"/>
                                        <p:tgtEl>
                                          <p:spTgt spid="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11" dur="250" autoRev="1" fill="remove"/>
                                        <p:tgtEl>
                                          <p:spTgt spid="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2" dur="250" autoRev="1" fill="remove"/>
                                        <p:tgtEl>
                                          <p:spTgt spid="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3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4" dur="250" autoRev="1" fill="remove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15" dur="250" autoRev="1" fill="remove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16" dur="250" autoRev="1" fill="remove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7" dur="250" autoRev="1" fill="remove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8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9" dur="250" autoRev="1" fill="remove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20" dur="250" autoRev="1" fill="remove"/>
                                        <p:tgtEl>
                                          <p:spTgt spid="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21" dur="250" autoRev="1" fill="remove"/>
                                        <p:tgtEl>
                                          <p:spTgt spid="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2" dur="250" autoRev="1" fill="remove"/>
                                        <p:tgtEl>
                                          <p:spTgt spid="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3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4" dur="250" autoRev="1" fill="remove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25" dur="250" autoRev="1" fill="remove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26" dur="250" autoRev="1" fill="remove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7" dur="250" autoRev="1" fill="remove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8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9" dur="250" autoRev="1" fill="remove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30" dur="250" autoRev="1" fill="remove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31" dur="250" autoRev="1" fill="remove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2" dur="250" autoRev="1" fill="remove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3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4" dur="250" autoRev="1" fill="remove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35" dur="250" autoRev="1" fill="remove"/>
                                        <p:tgtEl>
                                          <p:spTgt spid="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36" dur="250" autoRev="1" fill="remove"/>
                                        <p:tgtEl>
                                          <p:spTgt spid="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7" dur="250" autoRev="1" fill="remove"/>
                                        <p:tgtEl>
                                          <p:spTgt spid="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8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9" dur="250" autoRev="1" fill="remove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40" dur="250" autoRev="1" fill="remove"/>
                                        <p:tgtEl>
                                          <p:spTgt spid="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41" dur="250" autoRev="1" fill="remove"/>
                                        <p:tgtEl>
                                          <p:spTgt spid="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2" dur="250" autoRev="1" fill="remove"/>
                                        <p:tgtEl>
                                          <p:spTgt spid="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3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4" dur="250" autoRev="1" fill="remove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45" dur="250" autoRev="1" fill="remove"/>
                                        <p:tgtEl>
                                          <p:spTgt spid="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46" dur="250" autoRev="1" fill="remove"/>
                                        <p:tgtEl>
                                          <p:spTgt spid="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7" dur="250" autoRev="1" fill="remove"/>
                                        <p:tgtEl>
                                          <p:spTgt spid="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9" dur="250" autoRev="1" fill="remove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450" dur="250" autoRev="1" fill="remove"/>
                                        <p:tgtEl>
                                          <p:spTgt spid="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451" dur="250" autoRev="1" fill="remove"/>
                                        <p:tgtEl>
                                          <p:spTgt spid="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2" dur="250" autoRev="1" fill="remove"/>
                                        <p:tgtEl>
                                          <p:spTgt spid="8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54" dur="2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57" dur="2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0" dur="2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3"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6" dur="2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9" dur="2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2" dur="2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5" dur="2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8" dur="2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1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4" dur="2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7"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0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3" dur="2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6" dur="2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9" dur="2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2" dur="2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5"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8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1" dur="2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4" dur="2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7" dur="2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0" dur="2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3" dur="2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6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9" dur="2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2"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5"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8" dur="2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1" dur="2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4" dur="2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7" dur="2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0"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3" dur="2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6"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9" dur="2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2" dur="2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5" dur="2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8" dur="2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1" dur="2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4" dur="2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7" dur="2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0" dur="2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3" dur="2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6" dur="2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9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2" dur="2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5" dur="2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8"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01"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04" dur="2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07" dur="2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0" dur="2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3" dur="2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6" dur="2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9" dur="2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22" dur="2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25" dur="2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7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28" dur="2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2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3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4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7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8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9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3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4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7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8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9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2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3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4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2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3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4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7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8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2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3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4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7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8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9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2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3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4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9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2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3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7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8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9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2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3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7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8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9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2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3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4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7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8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9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2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3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4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7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8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2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3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2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3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4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7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8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9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3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9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2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3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4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7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8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9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2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3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4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7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8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2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3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4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7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8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9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2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3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4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7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8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9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7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8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9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2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3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4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7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8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2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3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4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7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8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2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3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7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8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9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2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3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7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8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9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2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3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4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7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8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9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2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3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4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7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8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2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3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4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7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8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9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2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3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4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7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8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2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3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4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7" dur="5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8" dur="5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9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2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3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7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8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9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2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3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7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8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9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2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3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4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6" dur="250" autoRev="1" fill="remove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27" dur="250" autoRev="1" fill="remove"/>
                                        <p:tgtEl>
                                          <p:spTgt spid="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28" dur="250" autoRev="1" fill="remove"/>
                                        <p:tgtEl>
                                          <p:spTgt spid="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9" dur="250" autoRev="1" fill="remove"/>
                                        <p:tgtEl>
                                          <p:spTgt spid="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0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1" dur="250" autoRev="1" fill="remove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32" dur="250" autoRev="1" fill="remove"/>
                                        <p:tgtEl>
                                          <p:spTgt spid="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33" dur="250" autoRev="1" fill="remove"/>
                                        <p:tgtEl>
                                          <p:spTgt spid="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4" dur="250" autoRev="1" fill="remove"/>
                                        <p:tgtEl>
                                          <p:spTgt spid="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6" dur="250" autoRev="1" fill="remove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37" dur="250" autoRev="1" fill="remove"/>
                                        <p:tgtEl>
                                          <p:spTgt spid="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38" dur="250" autoRev="1" fill="remove"/>
                                        <p:tgtEl>
                                          <p:spTgt spid="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9" dur="250" autoRev="1" fill="remove"/>
                                        <p:tgtEl>
                                          <p:spTgt spid="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1" dur="250" autoRev="1" fill="remove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42" dur="250" autoRev="1" fill="remove"/>
                                        <p:tgtEl>
                                          <p:spTgt spid="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43" dur="250" autoRev="1" fill="remove"/>
                                        <p:tgtEl>
                                          <p:spTgt spid="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4" dur="250" autoRev="1" fill="remove"/>
                                        <p:tgtEl>
                                          <p:spTgt spid="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5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6" dur="250" autoRev="1" fill="remove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47" dur="250" autoRev="1" fill="remove"/>
                                        <p:tgtEl>
                                          <p:spTgt spid="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48" dur="250" autoRev="1" fill="remove"/>
                                        <p:tgtEl>
                                          <p:spTgt spid="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9" dur="250" autoRev="1" fill="remove"/>
                                        <p:tgtEl>
                                          <p:spTgt spid="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1" dur="250" autoRev="1" fill="remove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52" dur="250" autoRev="1" fill="remove"/>
                                        <p:tgtEl>
                                          <p:spTgt spid="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53" dur="250" autoRev="1" fill="remove"/>
                                        <p:tgtEl>
                                          <p:spTgt spid="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4" dur="250" autoRev="1" fill="remove"/>
                                        <p:tgtEl>
                                          <p:spTgt spid="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6" dur="250" autoRev="1" fill="remove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57" dur="250" autoRev="1" fill="remove"/>
                                        <p:tgtEl>
                                          <p:spTgt spid="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58" dur="250" autoRev="1" fill="remove"/>
                                        <p:tgtEl>
                                          <p:spTgt spid="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9" dur="250" autoRev="1" fill="remove"/>
                                        <p:tgtEl>
                                          <p:spTgt spid="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0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1" dur="250" autoRev="1" fill="remove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62" dur="250" autoRev="1" fill="remove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63" dur="250" autoRev="1" fill="remove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4" dur="250" autoRev="1" fill="remove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6" dur="250" autoRev="1" fill="remove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67" dur="250" autoRev="1" fill="remove"/>
                                        <p:tgtEl>
                                          <p:spTgt spid="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68" dur="250" autoRev="1" fill="remove"/>
                                        <p:tgtEl>
                                          <p:spTgt spid="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9" dur="250" autoRev="1" fill="remove"/>
                                        <p:tgtEl>
                                          <p:spTgt spid="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1" dur="250" autoRev="1" fill="remove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72" dur="250" autoRev="1" fill="remove"/>
                                        <p:tgtEl>
                                          <p:spTgt spid="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73" dur="250" autoRev="1" fill="remove"/>
                                        <p:tgtEl>
                                          <p:spTgt spid="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4" dur="250" autoRev="1" fill="remove"/>
                                        <p:tgtEl>
                                          <p:spTgt spid="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5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6" dur="250" autoRev="1" fill="remove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77" dur="250" autoRev="1" fill="remove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78" dur="250" autoRev="1" fill="remove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9" dur="250" autoRev="1" fill="remove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1" dur="250" autoRev="1" fill="remove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82" dur="250" autoRev="1" fill="remove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83" dur="250" autoRev="1" fill="remove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4" dur="250" autoRev="1" fill="remove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5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6" dur="250" autoRev="1" fill="remove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87" dur="250" autoRev="1" fill="remove"/>
                                        <p:tgtEl>
                                          <p:spTgt spid="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88" dur="250" autoRev="1" fill="remove"/>
                                        <p:tgtEl>
                                          <p:spTgt spid="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9" dur="250" autoRev="1" fill="remove"/>
                                        <p:tgtEl>
                                          <p:spTgt spid="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1" dur="250" autoRev="1" fill="remove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92" dur="250" autoRev="1" fill="remove"/>
                                        <p:tgtEl>
                                          <p:spTgt spid="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93" dur="250" autoRev="1" fill="remove"/>
                                        <p:tgtEl>
                                          <p:spTgt spid="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4" dur="250" autoRev="1" fill="remove"/>
                                        <p:tgtEl>
                                          <p:spTgt spid="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5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6" dur="250" autoRev="1" fill="remove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997" dur="250" autoRev="1" fill="remove"/>
                                        <p:tgtEl>
                                          <p:spTgt spid="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998" dur="250" autoRev="1" fill="remove"/>
                                        <p:tgtEl>
                                          <p:spTgt spid="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9" dur="250" autoRev="1" fill="remove"/>
                                        <p:tgtEl>
                                          <p:spTgt spid="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1" dur="250" autoRev="1" fill="remove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02" dur="250" autoRev="1" fill="remove"/>
                                        <p:tgtEl>
                                          <p:spTgt spid="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03" dur="250" autoRev="1" fill="remove"/>
                                        <p:tgtEl>
                                          <p:spTgt spid="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4" dur="250" autoRev="1" fill="remove"/>
                                        <p:tgtEl>
                                          <p:spTgt spid="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5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6" dur="250" autoRev="1" fill="remove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07" dur="250" autoRev="1" fill="remove"/>
                                        <p:tgtEl>
                                          <p:spTgt spid="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08" dur="250" autoRev="1" fill="remove"/>
                                        <p:tgtEl>
                                          <p:spTgt spid="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9" dur="250" autoRev="1" fill="remove"/>
                                        <p:tgtEl>
                                          <p:spTgt spid="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1" dur="250" autoRev="1" fill="remove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12" dur="250" autoRev="1" fill="remove"/>
                                        <p:tgtEl>
                                          <p:spTgt spid="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13" dur="250" autoRev="1" fill="remove"/>
                                        <p:tgtEl>
                                          <p:spTgt spid="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4" dur="250" autoRev="1" fill="remove"/>
                                        <p:tgtEl>
                                          <p:spTgt spid="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6" dur="250" autoRev="1" fill="remove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17" dur="250" autoRev="1" fill="remove"/>
                                        <p:tgtEl>
                                          <p:spTgt spid="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18" dur="250" autoRev="1" fill="remove"/>
                                        <p:tgtEl>
                                          <p:spTgt spid="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9" dur="250" autoRev="1" fill="remove"/>
                                        <p:tgtEl>
                                          <p:spTgt spid="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0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1" dur="250" autoRev="1" fill="remove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22" dur="250" autoRev="1" fill="remove"/>
                                        <p:tgtEl>
                                          <p:spTgt spid="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23" dur="250" autoRev="1" fill="remove"/>
                                        <p:tgtEl>
                                          <p:spTgt spid="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4" dur="250" autoRev="1" fill="remove"/>
                                        <p:tgtEl>
                                          <p:spTgt spid="8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6" dur="250" autoRev="1" fill="remove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27" dur="250" autoRev="1" fill="remove"/>
                                        <p:tgtEl>
                                          <p:spTgt spid="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28" dur="250" autoRev="1" fill="remove"/>
                                        <p:tgtEl>
                                          <p:spTgt spid="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9" dur="250" autoRev="1" fill="remove"/>
                                        <p:tgtEl>
                                          <p:spTgt spid="8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0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1" dur="250" autoRev="1" fill="remove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32" dur="250" autoRev="1" fill="remove"/>
                                        <p:tgtEl>
                                          <p:spTgt spid="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33" dur="250" autoRev="1" fill="remove"/>
                                        <p:tgtEl>
                                          <p:spTgt spid="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4" dur="250" autoRev="1" fill="remove"/>
                                        <p:tgtEl>
                                          <p:spTgt spid="8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6" dur="250" autoRev="1" fill="remove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37" dur="250" autoRev="1" fill="remove"/>
                                        <p:tgtEl>
                                          <p:spTgt spid="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38" dur="250" autoRev="1" fill="remove"/>
                                        <p:tgtEl>
                                          <p:spTgt spid="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9" dur="250" autoRev="1" fill="remove"/>
                                        <p:tgtEl>
                                          <p:spTgt spid="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0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1" dur="250" autoRev="1" fill="remove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42" dur="250" autoRev="1" fill="remove"/>
                                        <p:tgtEl>
                                          <p:spTgt spid="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43" dur="250" autoRev="1" fill="remove"/>
                                        <p:tgtEl>
                                          <p:spTgt spid="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4" dur="250" autoRev="1" fill="remove"/>
                                        <p:tgtEl>
                                          <p:spTgt spid="8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6" dur="250" autoRev="1" fill="remove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47" dur="250" autoRev="1" fill="remove"/>
                                        <p:tgtEl>
                                          <p:spTgt spid="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48" dur="250" autoRev="1" fill="remove"/>
                                        <p:tgtEl>
                                          <p:spTgt spid="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9" dur="250" autoRev="1" fill="remove"/>
                                        <p:tgtEl>
                                          <p:spTgt spid="8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0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1" dur="250" autoRev="1" fill="remove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52" dur="250" autoRev="1" fill="remove"/>
                                        <p:tgtEl>
                                          <p:spTgt spid="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53" dur="250" autoRev="1" fill="remove"/>
                                        <p:tgtEl>
                                          <p:spTgt spid="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4" dur="250" autoRev="1" fill="remove"/>
                                        <p:tgtEl>
                                          <p:spTgt spid="8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5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6" dur="250" autoRev="1" fill="remove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57" dur="250" autoRev="1" fill="remove"/>
                                        <p:tgtEl>
                                          <p:spTgt spid="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58" dur="250" autoRev="1" fill="remove"/>
                                        <p:tgtEl>
                                          <p:spTgt spid="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9" dur="250" autoRev="1" fill="remove"/>
                                        <p:tgtEl>
                                          <p:spTgt spid="8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1" dur="250" autoRev="1" fill="remove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62" dur="250" autoRev="1" fill="remove"/>
                                        <p:tgtEl>
                                          <p:spTgt spid="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63" dur="250" autoRev="1" fill="remove"/>
                                        <p:tgtEl>
                                          <p:spTgt spid="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4" dur="250" autoRev="1" fill="remove"/>
                                        <p:tgtEl>
                                          <p:spTgt spid="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5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6" dur="250" autoRev="1" fill="remove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67" dur="250" autoRev="1" fill="remove"/>
                                        <p:tgtEl>
                                          <p:spTgt spid="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68" dur="250" autoRev="1" fill="remove"/>
                                        <p:tgtEl>
                                          <p:spTgt spid="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9" dur="250" autoRev="1" fill="remove"/>
                                        <p:tgtEl>
                                          <p:spTgt spid="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1" dur="250" autoRev="1" fill="remove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72" dur="250" autoRev="1" fill="remove"/>
                                        <p:tgtEl>
                                          <p:spTgt spid="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73" dur="250" autoRev="1" fill="remove"/>
                                        <p:tgtEl>
                                          <p:spTgt spid="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4" dur="250" autoRev="1" fill="remove"/>
                                        <p:tgtEl>
                                          <p:spTgt spid="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5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6" dur="250" autoRev="1" fill="remove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77" dur="250" autoRev="1" fill="remove"/>
                                        <p:tgtEl>
                                          <p:spTgt spid="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78" dur="250" autoRev="1" fill="remove"/>
                                        <p:tgtEl>
                                          <p:spTgt spid="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9" dur="250" autoRev="1" fill="remove"/>
                                        <p:tgtEl>
                                          <p:spTgt spid="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1" dur="250" autoRev="1" fill="remove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82" dur="250" autoRev="1" fill="remove"/>
                                        <p:tgtEl>
                                          <p:spTgt spid="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83" dur="250" autoRev="1" fill="remove"/>
                                        <p:tgtEl>
                                          <p:spTgt spid="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4" dur="250" autoRev="1" fill="remove"/>
                                        <p:tgtEl>
                                          <p:spTgt spid="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6" dur="250" autoRev="1" fill="remove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87" dur="250" autoRev="1" fill="remove"/>
                                        <p:tgtEl>
                                          <p:spTgt spid="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88" dur="250" autoRev="1" fill="remove"/>
                                        <p:tgtEl>
                                          <p:spTgt spid="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9" dur="250" autoRev="1" fill="remove"/>
                                        <p:tgtEl>
                                          <p:spTgt spid="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0" presetID="27" presetClass="emph" presetSubtype="0" repeatCount="4000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1" dur="250" autoRev="1" fill="remove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92" dur="250" autoRev="1" fill="remove"/>
                                        <p:tgtEl>
                                          <p:spTgt spid="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93" dur="250" autoRev="1" fill="remove"/>
                                        <p:tgtEl>
                                          <p:spTgt spid="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4" dur="250" autoRev="1" fill="remove"/>
                                        <p:tgtEl>
                                          <p:spTgt spid="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6" dur="250" autoRev="1" fill="remove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097" dur="250" autoRev="1" fill="remove"/>
                                        <p:tgtEl>
                                          <p:spTgt spid="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098" dur="250" autoRev="1" fill="remove"/>
                                        <p:tgtEl>
                                          <p:spTgt spid="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9" dur="250" autoRev="1" fill="remove"/>
                                        <p:tgtEl>
                                          <p:spTgt spid="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0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1" dur="250" autoRev="1" fill="remove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02" dur="250" autoRev="1" fill="remove"/>
                                        <p:tgtEl>
                                          <p:spTgt spid="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03" dur="250" autoRev="1" fill="remove"/>
                                        <p:tgtEl>
                                          <p:spTgt spid="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4" dur="250" autoRev="1" fill="remove"/>
                                        <p:tgtEl>
                                          <p:spTgt spid="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6" dur="250" autoRev="1" fill="remove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07" dur="250" autoRev="1" fill="remove"/>
                                        <p:tgtEl>
                                          <p:spTgt spid="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08" dur="250" autoRev="1" fill="remove"/>
                                        <p:tgtEl>
                                          <p:spTgt spid="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9" dur="250" autoRev="1" fill="remove"/>
                                        <p:tgtEl>
                                          <p:spTgt spid="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1" dur="250" autoRev="1" fill="remove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12" dur="250" autoRev="1" fill="remove"/>
                                        <p:tgtEl>
                                          <p:spTgt spid="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13" dur="250" autoRev="1" fill="remove"/>
                                        <p:tgtEl>
                                          <p:spTgt spid="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4" dur="250" autoRev="1" fill="remove"/>
                                        <p:tgtEl>
                                          <p:spTgt spid="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5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6" dur="250" autoRev="1" fill="remove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17" dur="250" autoRev="1" fill="remove"/>
                                        <p:tgtEl>
                                          <p:spTgt spid="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18" dur="250" autoRev="1" fill="remove"/>
                                        <p:tgtEl>
                                          <p:spTgt spid="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9" dur="250" autoRev="1" fill="remove"/>
                                        <p:tgtEl>
                                          <p:spTgt spid="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1" dur="250" autoRev="1" fill="remove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22" dur="250" autoRev="1" fill="remove"/>
                                        <p:tgtEl>
                                          <p:spTgt spid="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23" dur="250" autoRev="1" fill="remove"/>
                                        <p:tgtEl>
                                          <p:spTgt spid="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4" dur="250" autoRev="1" fill="remove"/>
                                        <p:tgtEl>
                                          <p:spTgt spid="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6" dur="250" autoRev="1" fill="remove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27" dur="250" autoRev="1" fill="remove"/>
                                        <p:tgtEl>
                                          <p:spTgt spid="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28" dur="250" autoRev="1" fill="remove"/>
                                        <p:tgtEl>
                                          <p:spTgt spid="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9" dur="250" autoRev="1" fill="remove"/>
                                        <p:tgtEl>
                                          <p:spTgt spid="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0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1" dur="250" autoRev="1" fill="remove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32" dur="250" autoRev="1" fill="remove"/>
                                        <p:tgtEl>
                                          <p:spTgt spid="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33" dur="250" autoRev="1" fill="remove"/>
                                        <p:tgtEl>
                                          <p:spTgt spid="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4" dur="250" autoRev="1" fill="remove"/>
                                        <p:tgtEl>
                                          <p:spTgt spid="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6" dur="250" autoRev="1" fill="remove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37" dur="250" autoRev="1" fill="remove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38" dur="250" autoRev="1" fill="remove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9" dur="250" autoRev="1" fill="remove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0" presetID="27" presetClass="emph" presetSubtype="0" repeatCount="4000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1" dur="250" autoRev="1" fill="remove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42" dur="250" autoRev="1" fill="remove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43" dur="250" autoRev="1" fill="remove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4" dur="250" autoRev="1" fill="remove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6" dur="250" autoRev="1" fill="remove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47" dur="250" autoRev="1" fill="remove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48" dur="250" autoRev="1" fill="remove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9" dur="250" autoRev="1" fill="remove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0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1" dur="250" autoRev="1" fill="remove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52" dur="250" autoRev="1" fill="remove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53" dur="250" autoRev="1" fill="remove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4" dur="250" autoRev="1" fill="remove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6" dur="250" autoRev="1" fill="remove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57" dur="250" autoRev="1" fill="remove"/>
                                        <p:tgtEl>
                                          <p:spTgt spid="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58" dur="250" autoRev="1" fill="remove"/>
                                        <p:tgtEl>
                                          <p:spTgt spid="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9" dur="250" autoRev="1" fill="remove"/>
                                        <p:tgtEl>
                                          <p:spTgt spid="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0" presetID="27" presetClass="emph" presetSubtype="0" repeatCount="4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1" dur="250" autoRev="1" fill="remove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62" dur="250" autoRev="1" fill="remove"/>
                                        <p:tgtEl>
                                          <p:spTgt spid="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63" dur="250" autoRev="1" fill="remove"/>
                                        <p:tgtEl>
                                          <p:spTgt spid="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4" dur="250" autoRev="1" fill="remove"/>
                                        <p:tgtEl>
                                          <p:spTgt spid="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5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6" dur="250" autoRev="1" fill="remove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67" dur="250" autoRev="1" fill="remove"/>
                                        <p:tgtEl>
                                          <p:spTgt spid="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68" dur="250" autoRev="1" fill="remove"/>
                                        <p:tgtEl>
                                          <p:spTgt spid="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9" dur="250" autoRev="1" fill="remove"/>
                                        <p:tgtEl>
                                          <p:spTgt spid="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1" dur="250" autoRev="1" fill="remove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72" dur="250" autoRev="1" fill="remove"/>
                                        <p:tgtEl>
                                          <p:spTgt spid="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73" dur="250" autoRev="1" fill="remove"/>
                                        <p:tgtEl>
                                          <p:spTgt spid="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4" dur="250" autoRev="1" fill="remove"/>
                                        <p:tgtEl>
                                          <p:spTgt spid="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5" presetID="27" presetClass="emph" presetSubtype="0" repeatCount="4000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6" dur="250" autoRev="1" fill="remove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77" dur="250" autoRev="1" fill="remove"/>
                                        <p:tgtEl>
                                          <p:spTgt spid="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78" dur="250" autoRev="1" fill="remove"/>
                                        <p:tgtEl>
                                          <p:spTgt spid="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9" dur="250" autoRev="1" fill="remove"/>
                                        <p:tgtEl>
                                          <p:spTgt spid="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0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1" dur="250" autoRev="1" fill="remove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82" dur="250" autoRev="1" fill="remove"/>
                                        <p:tgtEl>
                                          <p:spTgt spid="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83" dur="250" autoRev="1" fill="remove"/>
                                        <p:tgtEl>
                                          <p:spTgt spid="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4" dur="250" autoRev="1" fill="remove"/>
                                        <p:tgtEl>
                                          <p:spTgt spid="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6" dur="250" autoRev="1" fill="remove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87" dur="250" autoRev="1" fill="remove"/>
                                        <p:tgtEl>
                                          <p:spTgt spid="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88" dur="250" autoRev="1" fill="remove"/>
                                        <p:tgtEl>
                                          <p:spTgt spid="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9" dur="250" autoRev="1" fill="remove"/>
                                        <p:tgtEl>
                                          <p:spTgt spid="8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0" presetID="27" presetClass="emph" presetSubtype="0" repeatCount="4000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1" dur="250" autoRev="1" fill="remove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92" dur="250" autoRev="1" fill="remove"/>
                                        <p:tgtEl>
                                          <p:spTgt spid="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93" dur="250" autoRev="1" fill="remove"/>
                                        <p:tgtEl>
                                          <p:spTgt spid="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4" dur="250" autoRev="1" fill="remove"/>
                                        <p:tgtEl>
                                          <p:spTgt spid="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5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6" dur="250" autoRev="1" fill="remove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97" dur="250" autoRev="1" fill="remove"/>
                                        <p:tgtEl>
                                          <p:spTgt spid="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198" dur="250" autoRev="1" fill="remove"/>
                                        <p:tgtEl>
                                          <p:spTgt spid="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9" dur="250" autoRev="1" fill="remove"/>
                                        <p:tgtEl>
                                          <p:spTgt spid="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0" presetID="27" presetClass="emph" presetSubtype="0" repeatCount="4000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1" dur="250" autoRev="1" fill="remove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202" dur="250" autoRev="1" fill="remove"/>
                                        <p:tgtEl>
                                          <p:spTgt spid="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203" dur="250" autoRev="1" fill="remove"/>
                                        <p:tgtEl>
                                          <p:spTgt spid="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4" dur="250" autoRev="1" fill="remove"/>
                                        <p:tgtEl>
                                          <p:spTgt spid="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5" presetID="27" presetClass="emph" presetSubtype="0" repeatCount="400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6" dur="250" autoRev="1" fill="remove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207" dur="250" autoRev="1" fill="remove"/>
                                        <p:tgtEl>
                                          <p:spTgt spid="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208" dur="250" autoRev="1" fill="remove"/>
                                        <p:tgtEl>
                                          <p:spTgt spid="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9" dur="250" autoRev="1" fill="remove"/>
                                        <p:tgtEl>
                                          <p:spTgt spid="9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1" dur="250" autoRev="1" fill="remove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212" dur="250" autoRev="1" fill="remove"/>
                                        <p:tgtEl>
                                          <p:spTgt spid="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213" dur="250" autoRev="1" fill="remove"/>
                                        <p:tgtEl>
                                          <p:spTgt spid="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4" dur="250" autoRev="1" fill="remove"/>
                                        <p:tgtEl>
                                          <p:spTgt spid="9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6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9" dur="2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22" dur="2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25" dur="2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28" dur="2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1" dur="2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4" dur="2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7" dur="2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0"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3" dur="2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6" dur="2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9" dur="2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2" dur="2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5" dur="2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8" dur="2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1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4" dur="2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7" dur="2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0" dur="2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3" dur="2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6" dur="2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9" dur="2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2"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5" dur="2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8"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1" dur="2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4"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7" dur="2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0" dur="2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3"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6" dur="2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9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2" dur="2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5" dur="2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8" dur="2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1" dur="2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4" dur="2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7" dur="2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0" dur="2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3" dur="2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6" dur="2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9" dur="2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2" dur="2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5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8" dur="2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51" dur="2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54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57" dur="2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9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0" dur="2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2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3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6" dur="2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8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9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1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2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4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5" dur="2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7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8" dur="2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1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3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4" dur="2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6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7" dur="2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9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0" dur="2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7"/>
                  </p:tgtEl>
                </p:cond>
              </p:nextCondLst>
            </p:seq>
            <p:seq concurrent="1" nextAc="seek">
              <p:cTn id="4392" restart="whenNotActive" fill="hold" evtFilter="cancelBubble" nodeType="interactiveSeq">
                <p:stCondLst>
                  <p:cond evt="onClick" delay="0">
                    <p:tgtEl>
                      <p:spTgt spid="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3" fill="hold">
                      <p:stCondLst>
                        <p:cond delay="0"/>
                      </p:stCondLst>
                      <p:childTnLst>
                        <p:par>
                          <p:cTn id="4394" fill="hold">
                            <p:stCondLst>
                              <p:cond delay="0"/>
                            </p:stCondLst>
                            <p:childTnLst>
                              <p:par>
                                <p:cTn id="439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9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00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03"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4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05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7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08" dur="2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0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1" dur="2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3" presetID="6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15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6" presetID="6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18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9" presetID="6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21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2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3" dur="2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5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6" dur="2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8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9" dur="2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33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4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36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7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39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0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1" dur="2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3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4" dur="2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6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7" dur="2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9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51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2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54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5" presetID="6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57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8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9" dur="2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1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62" dur="2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4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65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7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69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0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72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3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75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6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77" dur="2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9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0" dur="2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2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3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"/>
                  </p:tgtEl>
                </p:cond>
              </p:nextCondLst>
            </p:seq>
            <p:seq concurrent="1" nextAc="seek">
              <p:cTn id="4485" restart="whenNotActive" fill="hold" evtFilter="cancelBubble" nodeType="interactiveSeq">
                <p:stCondLst>
                  <p:cond evt="onClick" delay="0">
                    <p:tgtEl>
                      <p:spTgt spid="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6" fill="hold">
                      <p:stCondLst>
                        <p:cond delay="0"/>
                      </p:stCondLst>
                      <p:childTnLst>
                        <p:par>
                          <p:cTn id="4487" fill="hold">
                            <p:stCondLst>
                              <p:cond delay="0"/>
                            </p:stCondLst>
                            <p:childTnLst>
                              <p:par>
                                <p:cTn id="44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1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92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6" dur="7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7" dur="7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8" dur="75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1" dur="75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2" dur="75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3" dur="75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6" dur="7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7" dur="7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8" dur="75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1" dur="7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2" dur="7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3" dur="75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6" dur="75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7" dur="75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8" dur="75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1" dur="75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2" dur="75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3" dur="7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6" dur="75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7" dur="75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8" dur="75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1" dur="75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2" dur="75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3" dur="75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6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7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8" dur="75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1" dur="75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2" dur="75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3" dur="75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6" dur="75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7" dur="75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8" dur="75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9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0" dur="250" autoRev="1" fill="remove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51" dur="250" autoRev="1" fill="remove"/>
                                        <p:tgtEl>
                                          <p:spTgt spid="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552" dur="250" autoRev="1" fill="remove"/>
                                        <p:tgtEl>
                                          <p:spTgt spid="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3" dur="250" autoRev="1" fill="remove"/>
                                        <p:tgtEl>
                                          <p:spTgt spid="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4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5" dur="250" autoRev="1" fill="remove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56" dur="250" autoRev="1" fill="remove"/>
                                        <p:tgtEl>
                                          <p:spTgt spid="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57" dur="250" autoRev="1" fill="remove"/>
                                        <p:tgtEl>
                                          <p:spTgt spid="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8" dur="250" autoRev="1" fill="remove"/>
                                        <p:tgtEl>
                                          <p:spTgt spid="9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9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0" dur="250" autoRev="1" fill="remove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61" dur="250" autoRev="1" fill="remove"/>
                                        <p:tgtEl>
                                          <p:spTgt spid="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562" dur="250" autoRev="1" fill="remove"/>
                                        <p:tgtEl>
                                          <p:spTgt spid="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3" dur="250" autoRev="1" fill="remove"/>
                                        <p:tgtEl>
                                          <p:spTgt spid="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4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5" dur="250" autoRev="1" fill="remove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66" dur="250" autoRev="1" fill="remove"/>
                                        <p:tgtEl>
                                          <p:spTgt spid="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67" dur="250" autoRev="1" fill="remove"/>
                                        <p:tgtEl>
                                          <p:spTgt spid="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8" dur="250" autoRev="1" fill="remove"/>
                                        <p:tgtEl>
                                          <p:spTgt spid="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9" presetID="27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0" dur="250" autoRev="1" fill="remove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71" dur="250" autoRev="1" fill="remove"/>
                                        <p:tgtEl>
                                          <p:spTgt spid="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72" dur="250" autoRev="1" fill="remove"/>
                                        <p:tgtEl>
                                          <p:spTgt spid="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3" dur="250" autoRev="1" fill="remove"/>
                                        <p:tgtEl>
                                          <p:spTgt spid="9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4" presetID="27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5" dur="250" autoRev="1" fill="remove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76" dur="250" autoRev="1" fill="remove"/>
                                        <p:tgtEl>
                                          <p:spTgt spid="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577" dur="250" autoRev="1" fill="remove"/>
                                        <p:tgtEl>
                                          <p:spTgt spid="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8" dur="250" autoRev="1" fill="remove"/>
                                        <p:tgtEl>
                                          <p:spTgt spid="9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9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0" dur="250" autoRev="1" fill="remove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81" dur="250" autoRev="1" fill="remove"/>
                                        <p:tgtEl>
                                          <p:spTgt spid="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82" dur="250" autoRev="1" fill="remove"/>
                                        <p:tgtEl>
                                          <p:spTgt spid="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3" dur="250" autoRev="1" fill="remove"/>
                                        <p:tgtEl>
                                          <p:spTgt spid="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4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5" dur="250" autoRev="1" fill="remove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86" dur="250" autoRev="1" fill="remove"/>
                                        <p:tgtEl>
                                          <p:spTgt spid="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87" dur="250" autoRev="1" fill="remove"/>
                                        <p:tgtEl>
                                          <p:spTgt spid="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8" dur="250" autoRev="1" fill="remove"/>
                                        <p:tgtEl>
                                          <p:spTgt spid="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9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0" dur="250" autoRev="1" fill="remove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91" dur="250" autoRev="1" fill="remove"/>
                                        <p:tgtEl>
                                          <p:spTgt spid="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592" dur="250" autoRev="1" fill="remove"/>
                                        <p:tgtEl>
                                          <p:spTgt spid="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3" dur="250" autoRev="1" fill="remove"/>
                                        <p:tgtEl>
                                          <p:spTgt spid="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4" presetID="27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5" dur="250" autoRev="1" fill="remove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96" dur="250" autoRev="1" fill="remove"/>
                                        <p:tgtEl>
                                          <p:spTgt spid="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97" dur="250" autoRev="1" fill="remove"/>
                                        <p:tgtEl>
                                          <p:spTgt spid="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8" dur="250" autoRev="1" fill="remove"/>
                                        <p:tgtEl>
                                          <p:spTgt spid="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9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0" dur="250" autoRev="1" fill="remove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601" dur="250" autoRev="1" fill="remove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02" dur="250" autoRev="1" fill="remove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3" dur="250" autoRev="1" fill="remove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4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5" dur="1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7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8" dur="1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0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1" dur="1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3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4" dur="1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6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7" dur="1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9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0" dur="1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3" dur="1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5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6" dur="1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8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9" dur="1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1" presetID="9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2" dur="1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4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5" dur="1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9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0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41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5" dur="75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6" dur="75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7" dur="75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0" dur="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1" dur="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2" dur="75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5" dur="75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6" dur="75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7" dur="75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0" dur="75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1" dur="75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2" dur="75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5" dur="75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6" dur="75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7" dur="75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0" dur="75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1" dur="75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2" dur="75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5" dur="7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6" dur="7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7" dur="75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0" dur="75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1" dur="75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2" dur="75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5" dur="75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6" dur="75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7" dur="75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0" dur="75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1" dur="75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2" dur="75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5" dur="75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6" dur="75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7" dur="75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8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9" dur="250" autoRev="1" fill="remove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700" dur="250" autoRev="1" fill="remove"/>
                                        <p:tgtEl>
                                          <p:spTgt spid="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01" dur="250" autoRev="1" fill="remove"/>
                                        <p:tgtEl>
                                          <p:spTgt spid="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2" dur="250" autoRev="1" fill="remove"/>
                                        <p:tgtEl>
                                          <p:spTgt spid="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3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4" dur="250" autoRev="1" fill="remove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05" dur="250" autoRev="1" fill="remove"/>
                                        <p:tgtEl>
                                          <p:spTgt spid="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06" dur="250" autoRev="1" fill="remove"/>
                                        <p:tgtEl>
                                          <p:spTgt spid="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7" dur="250" autoRev="1" fill="remove"/>
                                        <p:tgtEl>
                                          <p:spTgt spid="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8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9" dur="250" autoRev="1" fill="remove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710" dur="250" autoRev="1" fill="remove"/>
                                        <p:tgtEl>
                                          <p:spTgt spid="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11" dur="250" autoRev="1" fill="remove"/>
                                        <p:tgtEl>
                                          <p:spTgt spid="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2" dur="250" autoRev="1" fill="remove"/>
                                        <p:tgtEl>
                                          <p:spTgt spid="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3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4" dur="250" autoRev="1" fill="remove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15" dur="250" autoRev="1" fill="remove"/>
                                        <p:tgtEl>
                                          <p:spTgt spid="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16" dur="250" autoRev="1" fill="remove"/>
                                        <p:tgtEl>
                                          <p:spTgt spid="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7" dur="250" autoRev="1" fill="remove"/>
                                        <p:tgtEl>
                                          <p:spTgt spid="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8" presetID="27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9" dur="250" autoRev="1" fill="remove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20" dur="250" autoRev="1" fill="remove"/>
                                        <p:tgtEl>
                                          <p:spTgt spid="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21" dur="250" autoRev="1" fill="remove"/>
                                        <p:tgtEl>
                                          <p:spTgt spid="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2" dur="250" autoRev="1" fill="remove"/>
                                        <p:tgtEl>
                                          <p:spTgt spid="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3" presetID="27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4" dur="250" autoRev="1" fill="remove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725" dur="250" autoRev="1" fill="remove"/>
                                        <p:tgtEl>
                                          <p:spTgt spid="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26" dur="250" autoRev="1" fill="remove"/>
                                        <p:tgtEl>
                                          <p:spTgt spid="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7" dur="250" autoRev="1" fill="remove"/>
                                        <p:tgtEl>
                                          <p:spTgt spid="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8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9" dur="250" autoRev="1" fill="remove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30" dur="250" autoRev="1" fill="remove"/>
                                        <p:tgtEl>
                                          <p:spTgt spid="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31" dur="250" autoRev="1" fill="remove"/>
                                        <p:tgtEl>
                                          <p:spTgt spid="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2" dur="250" autoRev="1" fill="remove"/>
                                        <p:tgtEl>
                                          <p:spTgt spid="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3" presetID="27" presetClass="emph" presetSubtype="0" repeatCount="3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4" dur="250" autoRev="1" fill="remove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35" dur="250" autoRev="1" fill="remove"/>
                                        <p:tgtEl>
                                          <p:spTgt spid="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36" dur="250" autoRev="1" fill="remove"/>
                                        <p:tgtEl>
                                          <p:spTgt spid="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7" dur="250" autoRev="1" fill="remove"/>
                                        <p:tgtEl>
                                          <p:spTgt spid="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8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9" dur="250" autoRev="1" fill="remove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740" dur="250" autoRev="1" fill="remove"/>
                                        <p:tgtEl>
                                          <p:spTgt spid="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41" dur="250" autoRev="1" fill="remove"/>
                                        <p:tgtEl>
                                          <p:spTgt spid="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2" dur="250" autoRev="1" fill="remove"/>
                                        <p:tgtEl>
                                          <p:spTgt spid="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3" presetID="27" presetClass="emph" presetSubtype="0" repeatCount="3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4" dur="250" autoRev="1" fill="remove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745" dur="250" autoRev="1" fill="remove"/>
                                        <p:tgtEl>
                                          <p:spTgt spid="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46" dur="250" autoRev="1" fill="remove"/>
                                        <p:tgtEl>
                                          <p:spTgt spid="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7" dur="250" autoRev="1" fill="remove"/>
                                        <p:tgtEl>
                                          <p:spTgt spid="9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8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9" dur="250" autoRev="1" fill="remove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750" dur="250" autoRev="1" fill="remove"/>
                                        <p:tgtEl>
                                          <p:spTgt spid="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51" dur="250" autoRev="1" fill="remove"/>
                                        <p:tgtEl>
                                          <p:spTgt spid="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2" dur="250" autoRev="1" fill="remove"/>
                                        <p:tgtEl>
                                          <p:spTgt spid="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3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4" dur="1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6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7" dur="1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9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0" dur="1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2" presetID="9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3" dur="1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5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6" dur="1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8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9" dur="1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1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72" dur="1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4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75" dur="1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7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78" dur="1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0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81" dur="1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3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84" dur="1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8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9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9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4" dur="7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5" dur="7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6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9" dur="7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0" dur="7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1" dur="7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4" dur="7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5" dur="7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6" dur="75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9" dur="75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0" dur="75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1" dur="75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4" dur="75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5" dur="75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6" dur="75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9" dur="75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0" dur="75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1" dur="75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4" dur="7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5" dur="7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6" dur="75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9" dur="75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0" dur="75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1" dur="75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4" dur="75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5" dur="75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6" dur="75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9" dur="75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0" dur="75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1" dur="75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4" dur="75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5" dur="75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6" dur="75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7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8" dur="250" autoRev="1" fill="remove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849" dur="250" autoRev="1" fill="remove"/>
                                        <p:tgtEl>
                                          <p:spTgt spid="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50" dur="250" autoRev="1" fill="remove"/>
                                        <p:tgtEl>
                                          <p:spTgt spid="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1" dur="250" autoRev="1" fill="remove"/>
                                        <p:tgtEl>
                                          <p:spTgt spid="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2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3" dur="250" autoRev="1" fill="remove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54" dur="250" autoRev="1" fill="remove"/>
                                        <p:tgtEl>
                                          <p:spTgt spid="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55" dur="250" autoRev="1" fill="remove"/>
                                        <p:tgtEl>
                                          <p:spTgt spid="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6" dur="250" autoRev="1" fill="remove"/>
                                        <p:tgtEl>
                                          <p:spTgt spid="9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7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8" dur="250" autoRev="1" fill="remove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859" dur="250" autoRev="1" fill="remove"/>
                                        <p:tgtEl>
                                          <p:spTgt spid="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60" dur="250" autoRev="1" fill="remove"/>
                                        <p:tgtEl>
                                          <p:spTgt spid="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1" dur="250" autoRev="1" fill="remove"/>
                                        <p:tgtEl>
                                          <p:spTgt spid="9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2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3" dur="250" autoRev="1" fill="remove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64" dur="250" autoRev="1" fill="remove"/>
                                        <p:tgtEl>
                                          <p:spTgt spid="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65" dur="250" autoRev="1" fill="remove"/>
                                        <p:tgtEl>
                                          <p:spTgt spid="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6" dur="250" autoRev="1" fill="remove"/>
                                        <p:tgtEl>
                                          <p:spTgt spid="9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7" presetID="27" presetClass="emph" presetSubtype="0" repeatCount="3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8" dur="250" autoRev="1" fill="remove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69" dur="250" autoRev="1" fill="remove"/>
                                        <p:tgtEl>
                                          <p:spTgt spid="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70" dur="250" autoRev="1" fill="remove"/>
                                        <p:tgtEl>
                                          <p:spTgt spid="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1" dur="250" autoRev="1" fill="remove"/>
                                        <p:tgtEl>
                                          <p:spTgt spid="9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2" presetID="27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3" dur="250" autoRev="1" fill="remove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874" dur="250" autoRev="1" fill="remove"/>
                                        <p:tgtEl>
                                          <p:spTgt spid="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75" dur="250" autoRev="1" fill="remove"/>
                                        <p:tgtEl>
                                          <p:spTgt spid="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6" dur="250" autoRev="1" fill="remove"/>
                                        <p:tgtEl>
                                          <p:spTgt spid="9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7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8" dur="250" autoRev="1" fill="remove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79" dur="250" autoRev="1" fill="remove"/>
                                        <p:tgtEl>
                                          <p:spTgt spid="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80" dur="250" autoRev="1" fill="remove"/>
                                        <p:tgtEl>
                                          <p:spTgt spid="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1" dur="250" autoRev="1" fill="remove"/>
                                        <p:tgtEl>
                                          <p:spTgt spid="9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2" presetID="27" presetClass="emph" presetSubtype="0" repeatCount="3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3" dur="250" autoRev="1" fill="remove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84" dur="250" autoRev="1" fill="remove"/>
                                        <p:tgtEl>
                                          <p:spTgt spid="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85" dur="250" autoRev="1" fill="remove"/>
                                        <p:tgtEl>
                                          <p:spTgt spid="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6" dur="250" autoRev="1" fill="remove"/>
                                        <p:tgtEl>
                                          <p:spTgt spid="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7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8" dur="250" autoRev="1" fill="remove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889" dur="250" autoRev="1" fill="remove"/>
                                        <p:tgtEl>
                                          <p:spTgt spid="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90" dur="250" autoRev="1" fill="remove"/>
                                        <p:tgtEl>
                                          <p:spTgt spid="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1" dur="250" autoRev="1" fill="remove"/>
                                        <p:tgtEl>
                                          <p:spTgt spid="9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2" presetID="27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3" dur="250" autoRev="1" fill="remove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94" dur="250" autoRev="1" fill="remove"/>
                                        <p:tgtEl>
                                          <p:spTgt spid="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95" dur="250" autoRev="1" fill="remove"/>
                                        <p:tgtEl>
                                          <p:spTgt spid="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6" dur="250" autoRev="1" fill="remove"/>
                                        <p:tgtEl>
                                          <p:spTgt spid="9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7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8" dur="250" autoRev="1" fill="remove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899" dur="250" autoRev="1" fill="remove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900" dur="250" autoRev="1" fill="remove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1" dur="250" autoRev="1" fill="remove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2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3" dur="1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5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6" dur="1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8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9" dur="1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1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2" dur="1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4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5" dur="1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7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8" dur="1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0" presetID="9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1" dur="1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3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4" dur="1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6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7" dur="1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9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30" dur="1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2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33" dur="1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8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39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3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4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5" dur="75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8" dur="7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9" dur="7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0" dur="75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3" dur="7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4" dur="7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5" dur="75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8" dur="75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9" dur="75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0" dur="75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3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4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5" dur="75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8" dur="75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9" dur="75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0" dur="75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3" dur="75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4" dur="75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5" dur="75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8" dur="75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9" dur="75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0" dur="75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3" dur="75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4" dur="75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5" dur="75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8" dur="75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9" dur="75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0" dur="75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3" dur="75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4" dur="75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5" dur="75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6" presetID="27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7" dur="250" autoRev="1" fill="remove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998" dur="250" autoRev="1" fill="remove"/>
                                        <p:tgtEl>
                                          <p:spTgt spid="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999" dur="250" autoRev="1" fill="remove"/>
                                        <p:tgtEl>
                                          <p:spTgt spid="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0" dur="250" autoRev="1" fill="remove"/>
                                        <p:tgtEl>
                                          <p:spTgt spid="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1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2" dur="250" autoRev="1" fill="remove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03" dur="250" autoRev="1" fill="remove"/>
                                        <p:tgtEl>
                                          <p:spTgt spid="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04" dur="250" autoRev="1" fill="remove"/>
                                        <p:tgtEl>
                                          <p:spTgt spid="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5" dur="250" autoRev="1" fill="remove"/>
                                        <p:tgtEl>
                                          <p:spTgt spid="9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6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7" dur="250" autoRev="1" fill="remove"/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008" dur="250" autoRev="1" fill="remove"/>
                                        <p:tgtEl>
                                          <p:spTgt spid="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009" dur="250" autoRev="1" fill="remove"/>
                                        <p:tgtEl>
                                          <p:spTgt spid="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0" dur="250" autoRev="1" fill="remove"/>
                                        <p:tgtEl>
                                          <p:spTgt spid="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1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2" dur="250" autoRev="1" fill="remove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13" dur="250" autoRev="1" fill="remove"/>
                                        <p:tgtEl>
                                          <p:spTgt spid="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14" dur="250" autoRev="1" fill="remove"/>
                                        <p:tgtEl>
                                          <p:spTgt spid="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5" dur="250" autoRev="1" fill="remove"/>
                                        <p:tgtEl>
                                          <p:spTgt spid="9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6" presetID="27" presetClass="emph" presetSubtype="0" repeatCount="3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7" dur="250" autoRev="1" fill="remove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18" dur="250" autoRev="1" fill="remove"/>
                                        <p:tgtEl>
                                          <p:spTgt spid="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19" dur="250" autoRev="1" fill="remove"/>
                                        <p:tgtEl>
                                          <p:spTgt spid="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0" dur="250" autoRev="1" fill="remove"/>
                                        <p:tgtEl>
                                          <p:spTgt spid="9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1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2" dur="250" autoRev="1" fill="remove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023" dur="250" autoRev="1" fill="remove"/>
                                        <p:tgtEl>
                                          <p:spTgt spid="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024" dur="250" autoRev="1" fill="remove"/>
                                        <p:tgtEl>
                                          <p:spTgt spid="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5" dur="250" autoRev="1" fill="remove"/>
                                        <p:tgtEl>
                                          <p:spTgt spid="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6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7" dur="250" autoRev="1" fill="remove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28" dur="250" autoRev="1" fill="remove"/>
                                        <p:tgtEl>
                                          <p:spTgt spid="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29" dur="250" autoRev="1" fill="remove"/>
                                        <p:tgtEl>
                                          <p:spTgt spid="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0" dur="250" autoRev="1" fill="remove"/>
                                        <p:tgtEl>
                                          <p:spTgt spid="9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1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2" dur="250" autoRev="1" fill="remove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33" dur="250" autoRev="1" fill="remove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34" dur="250" autoRev="1" fill="remove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5" dur="250" autoRev="1" fill="remove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6" presetID="27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7" dur="250" autoRev="1" fill="remove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038" dur="250" autoRev="1" fill="remove"/>
                                        <p:tgtEl>
                                          <p:spTgt spid="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039" dur="250" autoRev="1" fill="remove"/>
                                        <p:tgtEl>
                                          <p:spTgt spid="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0" dur="250" autoRev="1" fill="remove"/>
                                        <p:tgtEl>
                                          <p:spTgt spid="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1" presetID="27" presetClass="emph" presetSubtype="0" repeatCount="3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2" dur="250" autoRev="1" fill="remove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43" dur="250" autoRev="1" fill="remove"/>
                                        <p:tgtEl>
                                          <p:spTgt spid="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44" dur="250" autoRev="1" fill="remove"/>
                                        <p:tgtEl>
                                          <p:spTgt spid="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5" dur="250" autoRev="1" fill="remove"/>
                                        <p:tgtEl>
                                          <p:spTgt spid="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6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7" dur="250" autoRev="1" fill="remove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048" dur="250" autoRev="1" fill="remove"/>
                                        <p:tgtEl>
                                          <p:spTgt spid="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049" dur="250" autoRev="1" fill="remove"/>
                                        <p:tgtEl>
                                          <p:spTgt spid="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0" dur="250" autoRev="1" fill="remove"/>
                                        <p:tgtEl>
                                          <p:spTgt spid="9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1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2" dur="1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4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5" dur="1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7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8" dur="1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0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1" dur="1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3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4" dur="1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6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7" dur="1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9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0" dur="1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3" dur="1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5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6" dur="1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8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9" dur="1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1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82" dur="1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6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7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88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2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3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4" dur="7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7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8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9" dur="75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2" dur="7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3" dur="7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4" dur="75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7" dur="75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8" dur="75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9" dur="75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2" dur="7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3" dur="7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4" dur="75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7" dur="7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8" dur="7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9" dur="75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2" dur="7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3" dur="7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4" dur="75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7" dur="7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8" dur="7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9" dur="75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2" dur="7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3" dur="7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4" dur="75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7" dur="7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8" dur="7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9" dur="75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2" dur="75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3" dur="75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4" dur="75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5" presetID="27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6" dur="250" autoRev="1" fill="remove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147" dur="250" autoRev="1" fill="remove"/>
                                        <p:tgtEl>
                                          <p:spTgt spid="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148" dur="250" autoRev="1" fill="remove"/>
                                        <p:tgtEl>
                                          <p:spTgt spid="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9" dur="250" autoRev="1" fill="remove"/>
                                        <p:tgtEl>
                                          <p:spTgt spid="9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0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1" dur="250" autoRev="1" fill="remove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52" dur="250" autoRev="1" fill="remove"/>
                                        <p:tgtEl>
                                          <p:spTgt spid="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53" dur="250" autoRev="1" fill="remove"/>
                                        <p:tgtEl>
                                          <p:spTgt spid="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4" dur="250" autoRev="1" fill="remove"/>
                                        <p:tgtEl>
                                          <p:spTgt spid="9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5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6" dur="250" autoRev="1" fill="remove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157" dur="250" autoRev="1" fill="remove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158" dur="250" autoRev="1" fill="remove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9" dur="250" autoRev="1" fill="remove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0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1" dur="250" autoRev="1" fill="remove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62" dur="250" autoRev="1" fill="remove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63" dur="250" autoRev="1" fill="remove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4" dur="250" autoRev="1" fill="remove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5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6" dur="250" autoRev="1" fill="remove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67" dur="250" autoRev="1" fill="remove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68" dur="250" autoRev="1" fill="remove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9" dur="250" autoRev="1" fill="remove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0" presetID="27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1" dur="250" autoRev="1" fill="remove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172" dur="250" autoRev="1" fill="remove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173" dur="250" autoRev="1" fill="remove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4" dur="250" autoRev="1" fill="remove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5" presetID="27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6" dur="250" autoRev="1" fill="remove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77" dur="250" autoRev="1" fill="remove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78" dur="250" autoRev="1" fill="remove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9" dur="250" autoRev="1" fill="remove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0" presetID="27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1" dur="250" autoRev="1" fill="remove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82" dur="250" autoRev="1" fill="remove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83" dur="250" autoRev="1" fill="remove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4" dur="250" autoRev="1" fill="remove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5" presetID="27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6" dur="250" autoRev="1" fill="remove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187" dur="250" autoRev="1" fill="remove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188" dur="250" autoRev="1" fill="remove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9" dur="250" autoRev="1" fill="remove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0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1" dur="250" autoRev="1" fill="remove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92" dur="250" autoRev="1" fill="remove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93" dur="250" autoRev="1" fill="remove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4" dur="250" autoRev="1" fill="remove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5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6" dur="250" autoRev="1" fill="remove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197" dur="250" autoRev="1" fill="remove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198" dur="250" autoRev="1" fill="remove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9" dur="250" autoRev="1" fill="remove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0" presetID="9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01" dur="1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3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04" dur="1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6" presetID="9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07" dur="1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9" presetID="9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10" dur="1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2" presetID="9" presetClass="exit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13" dur="1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5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16" dur="1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8" presetID="9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19" dur="1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1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22" dur="1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25" dur="1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7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28" dur="1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0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31" dur="1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5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6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3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1" dur="75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2" dur="75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3" dur="75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6" dur="75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7" dur="75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8" dur="75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1" dur="7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2" dur="7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3" dur="75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6" dur="75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7" dur="75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8" dur="75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1" dur="7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2" dur="7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3" dur="75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6" dur="75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7" dur="75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8" dur="75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1" dur="75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2" dur="75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3" dur="75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6" dur="75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7" dur="75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8" dur="75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1" dur="75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2" dur="75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3" dur="75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6" dur="75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7" dur="75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8" dur="75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1" dur="75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2" dur="75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3" dur="75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4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5" dur="250" autoRev="1" fill="remove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296" dur="250" autoRev="1" fill="remove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297" dur="250" autoRev="1" fill="remove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8" dur="250" autoRev="1" fill="remove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9" presetID="27" presetClass="emph" presetSubtype="0" repeatCount="3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0" dur="250" autoRev="1" fill="remove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01" dur="250" autoRev="1" fill="remove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02" dur="250" autoRev="1" fill="remove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3" dur="250" autoRev="1" fill="remove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4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5" dur="250" autoRev="1" fill="remove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306" dur="250" autoRev="1" fill="remove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307" dur="250" autoRev="1" fill="remove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8" dur="250" autoRev="1" fill="remove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9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0" dur="250" autoRev="1" fill="remove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11" dur="250" autoRev="1" fill="remove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12" dur="250" autoRev="1" fill="remove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3" dur="250" autoRev="1" fill="remove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4" presetID="27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5" dur="250" autoRev="1" fill="remove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16" dur="250" autoRev="1" fill="remove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17" dur="250" autoRev="1" fill="remove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8" dur="250" autoRev="1" fill="remove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9" presetID="27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0" dur="250" autoRev="1" fill="remove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321" dur="250" autoRev="1" fill="remove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322" dur="250" autoRev="1" fill="remove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3" dur="250" autoRev="1" fill="remove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4" presetID="27" presetClass="emph" presetSubtype="0" repeatCount="3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5" dur="250" autoRev="1" fill="remove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26" dur="250" autoRev="1" fill="remove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27" dur="250" autoRev="1" fill="remove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8" dur="250" autoRev="1" fill="remove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9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0" dur="250" autoRev="1" fill="remove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31" dur="250" autoRev="1" fill="remove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32" dur="250" autoRev="1" fill="remove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3" dur="250" autoRev="1" fill="remove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4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5" dur="250" autoRev="1" fill="remove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336" dur="250" autoRev="1" fill="remove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337" dur="250" autoRev="1" fill="remove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8" dur="250" autoRev="1" fill="remove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9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0" dur="250" autoRev="1" fill="remove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41" dur="250" autoRev="1" fill="remove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42" dur="250" autoRev="1" fill="remove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3" dur="250" autoRev="1" fill="remove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4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5" dur="250" autoRev="1" fill="remove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346" dur="250" autoRev="1" fill="remove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347" dur="250" autoRev="1" fill="remove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8" dur="250" autoRev="1" fill="remove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9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0" dur="1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2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3" dur="1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5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6" dur="1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8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9" dur="1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1" presetID="9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62" dur="1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4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65" dur="1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7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68" dur="1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0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1" dur="1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3" presetID="9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4" dur="1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6" presetID="9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7" dur="1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9" presetID="9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0" dur="1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4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5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86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0" dur="75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1" dur="75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2" dur="75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5" dur="75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6" dur="75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7" dur="75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0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1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2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5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6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0" dur="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1" dur="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2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0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1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2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0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2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5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6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0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1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2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3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4" dur="250" autoRev="1" fill="remove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445" dur="250" autoRev="1" fill="remove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446" dur="250" autoRev="1" fill="remove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7" dur="250" autoRev="1" fill="remove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8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9" dur="250" autoRev="1" fill="remove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50" dur="250" autoRev="1" fill="remove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51" dur="250" autoRev="1" fill="remove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2" dur="250" autoRev="1" fill="remove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3" presetID="27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4" dur="250" autoRev="1" fill="remov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455" dur="250" autoRev="1" fill="remov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456" dur="250" autoRev="1" fill="remov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7" dur="250" autoRev="1" fill="remov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8" presetID="27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9" dur="250" autoRev="1" fill="remov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60" dur="250" autoRev="1" fill="remov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61" dur="250" autoRev="1" fill="remov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2" dur="250" autoRev="1" fill="remov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3" presetID="27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4" dur="250" autoRev="1" fill="remove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65" dur="250" autoRev="1" fill="remove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66" dur="250" autoRev="1" fill="remove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7" dur="250" autoRev="1" fill="remove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8" presetID="27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470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471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2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3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4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75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76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7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8" presetID="27" presetClass="emph" presetSubtype="0" repeatCount="3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9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80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81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2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3" presetID="27" presetClass="emph" presetSubtype="0" repeatCount="3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4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485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486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7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8" presetID="27" presetClass="emph" presetSubtype="0" repeatCount="3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9" dur="250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90" dur="250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91" dur="250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2" dur="250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3" presetID="27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4" dur="250" autoRev="1" fill="remov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495" dur="250" autoRev="1" fill="remov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496" dur="250" autoRev="1" fill="remov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7" dur="250" autoRev="1" fill="remov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8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99" dur="1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1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2" dur="1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4" presetID="9" presetClass="exit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5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7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0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1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3" presetID="9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6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9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2" presetID="9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3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5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6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8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9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"/>
                  </p:tgtEl>
                </p:cond>
              </p:nextCondLst>
            </p:seq>
            <p:audio>
              <p:cMediaNode vol="80000" showWhenStopped="0">
                <p:cTn id="55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8" grpId="0" animBg="1"/>
      <p:bldP spid="288" grpId="1" animBg="1"/>
      <p:bldP spid="288" grpId="2" animBg="1"/>
      <p:bldP spid="288" grpId="3" animBg="1"/>
      <p:bldP spid="290" grpId="0" animBg="1"/>
      <p:bldP spid="290" grpId="1" animBg="1"/>
      <p:bldP spid="290" grpId="2" animBg="1"/>
      <p:bldP spid="290" grpId="3" animBg="1"/>
      <p:bldP spid="291" grpId="0" animBg="1"/>
      <p:bldP spid="291" grpId="1" animBg="1"/>
      <p:bldP spid="291" grpId="2" animBg="1"/>
      <p:bldP spid="291" grpId="3" animBg="1"/>
      <p:bldP spid="292" grpId="0" animBg="1"/>
      <p:bldP spid="292" grpId="1" animBg="1"/>
      <p:bldP spid="292" grpId="2" animBg="1"/>
      <p:bldP spid="292" grpId="3" animBg="1"/>
      <p:bldP spid="293" grpId="0" animBg="1"/>
      <p:bldP spid="293" grpId="1" animBg="1"/>
      <p:bldP spid="293" grpId="2" animBg="1"/>
      <p:bldP spid="293" grpId="3" animBg="1"/>
      <p:bldP spid="294" grpId="0" animBg="1"/>
      <p:bldP spid="294" grpId="1" animBg="1"/>
      <p:bldP spid="294" grpId="2" animBg="1"/>
      <p:bldP spid="294" grpId="3" animBg="1"/>
      <p:bldP spid="295" grpId="0" animBg="1"/>
      <p:bldP spid="295" grpId="1" animBg="1"/>
      <p:bldP spid="295" grpId="2" animBg="1"/>
      <p:bldP spid="295" grpId="3" animBg="1"/>
      <p:bldP spid="296" grpId="0" animBg="1"/>
      <p:bldP spid="296" grpId="1" animBg="1"/>
      <p:bldP spid="296" grpId="2" animBg="1"/>
      <p:bldP spid="296" grpId="3" animBg="1"/>
      <p:bldP spid="297" grpId="0" animBg="1"/>
      <p:bldP spid="297" grpId="1" animBg="1"/>
      <p:bldP spid="297" grpId="2" animBg="1"/>
      <p:bldP spid="297" grpId="3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0" grpId="2" animBg="1"/>
      <p:bldP spid="352" grpId="0" animBg="1"/>
      <p:bldP spid="352" grpId="1" animBg="1"/>
      <p:bldP spid="352" grpId="2" animBg="1"/>
      <p:bldP spid="354" grpId="0" animBg="1"/>
      <p:bldP spid="354" grpId="1" animBg="1"/>
      <p:bldP spid="354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0" grpId="2" animBg="1"/>
      <p:bldP spid="373" grpId="0" animBg="1"/>
      <p:bldP spid="373" grpId="1" animBg="1"/>
      <p:bldP spid="373" grpId="2" animBg="1"/>
      <p:bldP spid="374" grpId="0" animBg="1"/>
      <p:bldP spid="374" grpId="1" animBg="1"/>
      <p:bldP spid="374" grpId="2" animBg="1"/>
      <p:bldP spid="376" grpId="0" animBg="1"/>
      <p:bldP spid="376" grpId="1" animBg="1"/>
      <p:bldP spid="376" grpId="2" animBg="1"/>
      <p:bldP spid="378" grpId="0" animBg="1"/>
      <p:bldP spid="378" grpId="1" animBg="1"/>
      <p:bldP spid="378" grpId="2" animBg="1"/>
      <p:bldP spid="353" grpId="0" animBg="1"/>
      <p:bldP spid="353" grpId="1" animBg="1"/>
      <p:bldP spid="372" grpId="0" animBg="1"/>
      <p:bldP spid="372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494" grpId="0" animBg="1"/>
      <p:bldP spid="494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0" grpId="0" animBg="1"/>
      <p:bldP spid="500" grpId="1" animBg="1"/>
      <p:bldP spid="501" grpId="0" animBg="1"/>
      <p:bldP spid="501" grpId="1" animBg="1"/>
      <p:bldP spid="572" grpId="0" animBg="1"/>
      <p:bldP spid="572" grpId="1" animBg="1"/>
      <p:bldP spid="573" grpId="0" animBg="1"/>
      <p:bldP spid="573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7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9" grpId="0" animBg="1"/>
      <p:bldP spid="719" grpId="1" animBg="1"/>
      <p:bldP spid="719" grpId="2" animBg="1"/>
      <p:bldP spid="720" grpId="0" animBg="1"/>
      <p:bldP spid="720" grpId="1" animBg="1"/>
      <p:bldP spid="720" grpId="2" animBg="1"/>
      <p:bldP spid="721" grpId="0" animBg="1"/>
      <p:bldP spid="721" grpId="1" animBg="1"/>
      <p:bldP spid="721" grpId="2" animBg="1"/>
      <p:bldP spid="722" grpId="0" animBg="1"/>
      <p:bldP spid="722" grpId="1" animBg="1"/>
      <p:bldP spid="722" grpId="2" animBg="1"/>
      <p:bldP spid="723" grpId="0" animBg="1"/>
      <p:bldP spid="723" grpId="1" animBg="1"/>
      <p:bldP spid="723" grpId="2" animBg="1"/>
      <p:bldP spid="724" grpId="0" animBg="1"/>
      <p:bldP spid="724" grpId="1" animBg="1"/>
      <p:bldP spid="724" grpId="2" animBg="1"/>
      <p:bldP spid="725" grpId="0" animBg="1"/>
      <p:bldP spid="725" grpId="1" animBg="1"/>
      <p:bldP spid="725" grpId="2" animBg="1"/>
      <p:bldP spid="726" grpId="0" animBg="1"/>
      <p:bldP spid="726" grpId="1" animBg="1"/>
      <p:bldP spid="726" grpId="2" animBg="1"/>
      <p:bldP spid="727" grpId="0" animBg="1"/>
      <p:bldP spid="727" grpId="1" animBg="1"/>
      <p:bldP spid="727" grpId="2" animBg="1"/>
      <p:bldP spid="728" grpId="0" animBg="1"/>
      <p:bldP spid="728" grpId="1" animBg="1"/>
      <p:bldP spid="728" grpId="2" animBg="1"/>
      <p:bldP spid="729" grpId="0" animBg="1"/>
      <p:bldP spid="729" grpId="1" animBg="1"/>
      <p:bldP spid="729" grpId="2" animBg="1"/>
      <p:bldP spid="730" grpId="0" animBg="1"/>
      <p:bldP spid="730" grpId="1" animBg="1"/>
      <p:bldP spid="730" grpId="2" animBg="1"/>
      <p:bldP spid="731" grpId="0" animBg="1"/>
      <p:bldP spid="731" grpId="1" animBg="1"/>
      <p:bldP spid="731" grpId="2" animBg="1"/>
      <p:bldP spid="732" grpId="0" animBg="1"/>
      <p:bldP spid="732" grpId="1" animBg="1"/>
      <p:bldP spid="732" grpId="2" animBg="1"/>
      <p:bldP spid="733" grpId="0" animBg="1"/>
      <p:bldP spid="733" grpId="1" animBg="1"/>
      <p:bldP spid="733" grpId="2" animBg="1"/>
      <p:bldP spid="734" grpId="0" animBg="1"/>
      <p:bldP spid="734" grpId="1" animBg="1"/>
      <p:bldP spid="734" grpId="2" animBg="1"/>
      <p:bldP spid="735" grpId="0" animBg="1"/>
      <p:bldP spid="735" grpId="1" animBg="1"/>
      <p:bldP spid="735" grpId="2" animBg="1"/>
      <p:bldP spid="736" grpId="0" animBg="1"/>
      <p:bldP spid="736" grpId="1" animBg="1"/>
      <p:bldP spid="736" grpId="2" animBg="1"/>
      <p:bldP spid="737" grpId="0" animBg="1"/>
      <p:bldP spid="737" grpId="1" animBg="1"/>
      <p:bldP spid="737" grpId="2" animBg="1"/>
      <p:bldP spid="738" grpId="0" animBg="1"/>
      <p:bldP spid="738" grpId="1" animBg="1"/>
      <p:bldP spid="738" grpId="2" animBg="1"/>
      <p:bldP spid="739" grpId="0" animBg="1"/>
      <p:bldP spid="739" grpId="1" animBg="1"/>
      <p:bldP spid="739" grpId="2" animBg="1"/>
      <p:bldP spid="740" grpId="0" animBg="1"/>
      <p:bldP spid="740" grpId="1" animBg="1"/>
      <p:bldP spid="740" grpId="2" animBg="1"/>
      <p:bldP spid="741" grpId="0" animBg="1"/>
      <p:bldP spid="741" grpId="1" animBg="1"/>
      <p:bldP spid="741" grpId="2" animBg="1"/>
      <p:bldP spid="742" grpId="0" animBg="1"/>
      <p:bldP spid="742" grpId="1" animBg="1"/>
      <p:bldP spid="742" grpId="2" animBg="1"/>
      <p:bldP spid="743" grpId="0" animBg="1"/>
      <p:bldP spid="743" grpId="1" animBg="1"/>
      <p:bldP spid="743" grpId="2" animBg="1"/>
      <p:bldP spid="744" grpId="0" animBg="1"/>
      <p:bldP spid="744" grpId="1" animBg="1"/>
      <p:bldP spid="744" grpId="2" animBg="1"/>
      <p:bldP spid="745" grpId="0" animBg="1"/>
      <p:bldP spid="745" grpId="1" animBg="1"/>
      <p:bldP spid="745" grpId="2" animBg="1"/>
      <p:bldP spid="746" grpId="0" animBg="1"/>
      <p:bldP spid="746" grpId="1" animBg="1"/>
      <p:bldP spid="746" grpId="2" animBg="1"/>
      <p:bldP spid="747" grpId="0" animBg="1"/>
      <p:bldP spid="747" grpId="1" animBg="1"/>
      <p:bldP spid="747" grpId="2" animBg="1"/>
      <p:bldP spid="748" grpId="0" animBg="1"/>
      <p:bldP spid="748" grpId="1" animBg="1"/>
      <p:bldP spid="748" grpId="2" animBg="1"/>
      <p:bldP spid="749" grpId="0" animBg="1"/>
      <p:bldP spid="749" grpId="1" animBg="1"/>
      <p:bldP spid="749" grpId="2" animBg="1"/>
      <p:bldP spid="750" grpId="0" animBg="1"/>
      <p:bldP spid="750" grpId="1" animBg="1"/>
      <p:bldP spid="750" grpId="2" animBg="1"/>
      <p:bldP spid="751" grpId="0" animBg="1"/>
      <p:bldP spid="751" grpId="1" animBg="1"/>
      <p:bldP spid="751" grpId="2" animBg="1"/>
      <p:bldP spid="752" grpId="0" animBg="1"/>
      <p:bldP spid="752" grpId="1" animBg="1"/>
      <p:bldP spid="752" grpId="2" animBg="1"/>
      <p:bldP spid="753" grpId="0" animBg="1"/>
      <p:bldP spid="753" grpId="1" animBg="1"/>
      <p:bldP spid="753" grpId="2" animBg="1"/>
      <p:bldP spid="754" grpId="0" animBg="1"/>
      <p:bldP spid="754" grpId="1" animBg="1"/>
      <p:bldP spid="754" grpId="2" animBg="1"/>
      <p:bldP spid="755" grpId="0" animBg="1"/>
      <p:bldP spid="755" grpId="1" animBg="1"/>
      <p:bldP spid="755" grpId="2" animBg="1"/>
      <p:bldP spid="756" grpId="0" animBg="1"/>
      <p:bldP spid="756" grpId="1" animBg="1"/>
      <p:bldP spid="756" grpId="2" animBg="1"/>
      <p:bldP spid="757" grpId="0" animBg="1"/>
      <p:bldP spid="757" grpId="1" animBg="1"/>
      <p:bldP spid="757" grpId="2" animBg="1"/>
      <p:bldP spid="758" grpId="0" animBg="1"/>
      <p:bldP spid="758" grpId="1" animBg="1"/>
      <p:bldP spid="758" grpId="2" animBg="1"/>
      <p:bldP spid="759" grpId="0" animBg="1"/>
      <p:bldP spid="759" grpId="1" animBg="1"/>
      <p:bldP spid="759" grpId="2" animBg="1"/>
      <p:bldP spid="760" grpId="0" animBg="1"/>
      <p:bldP spid="760" grpId="1" animBg="1"/>
      <p:bldP spid="760" grpId="2" animBg="1"/>
      <p:bldP spid="761" grpId="0" animBg="1"/>
      <p:bldP spid="761" grpId="1" animBg="1"/>
      <p:bldP spid="761" grpId="2" animBg="1"/>
      <p:bldP spid="762" grpId="0" animBg="1"/>
      <p:bldP spid="762" grpId="1" animBg="1"/>
      <p:bldP spid="762" grpId="2" animBg="1"/>
      <p:bldP spid="763" grpId="0" animBg="1"/>
      <p:bldP spid="763" grpId="1" animBg="1"/>
      <p:bldP spid="763" grpId="2" animBg="1"/>
      <p:bldP spid="764" grpId="0" animBg="1"/>
      <p:bldP spid="764" grpId="1" animBg="1"/>
      <p:bldP spid="764" grpId="2" animBg="1"/>
      <p:bldP spid="765" grpId="0" animBg="1"/>
      <p:bldP spid="765" grpId="1" animBg="1"/>
      <p:bldP spid="765" grpId="2" animBg="1"/>
      <p:bldP spid="766" grpId="0" animBg="1"/>
      <p:bldP spid="766" grpId="1" animBg="1"/>
      <p:bldP spid="766" grpId="2" animBg="1"/>
      <p:bldP spid="767" grpId="0" animBg="1"/>
      <p:bldP spid="767" grpId="1" animBg="1"/>
      <p:bldP spid="767" grpId="2" animBg="1"/>
      <p:bldP spid="768" grpId="0" animBg="1"/>
      <p:bldP spid="768" grpId="1" animBg="1"/>
      <p:bldP spid="768" grpId="2" animBg="1"/>
      <p:bldP spid="769" grpId="0" animBg="1"/>
      <p:bldP spid="769" grpId="1" animBg="1"/>
      <p:bldP spid="769" grpId="2" animBg="1"/>
      <p:bldP spid="770" grpId="0" animBg="1"/>
      <p:bldP spid="770" grpId="1" animBg="1"/>
      <p:bldP spid="770" grpId="2" animBg="1"/>
      <p:bldP spid="771" grpId="0" animBg="1"/>
      <p:bldP spid="771" grpId="1" animBg="1"/>
      <p:bldP spid="771" grpId="2" animBg="1"/>
      <p:bldP spid="772" grpId="0" animBg="1"/>
      <p:bldP spid="772" grpId="1" animBg="1"/>
      <p:bldP spid="772" grpId="2" animBg="1"/>
      <p:bldP spid="773" grpId="0" animBg="1"/>
      <p:bldP spid="773" grpId="1" animBg="1"/>
      <p:bldP spid="773" grpId="2" animBg="1"/>
      <p:bldP spid="774" grpId="0" animBg="1"/>
      <p:bldP spid="774" grpId="1" animBg="1"/>
      <p:bldP spid="774" grpId="2" animBg="1"/>
      <p:bldP spid="775" grpId="0" animBg="1"/>
      <p:bldP spid="775" grpId="1" animBg="1"/>
      <p:bldP spid="775" grpId="2" animBg="1"/>
      <p:bldP spid="776" grpId="0" animBg="1"/>
      <p:bldP spid="776" grpId="1" animBg="1"/>
      <p:bldP spid="776" grpId="2" animBg="1"/>
      <p:bldP spid="782" grpId="0" animBg="1"/>
      <p:bldP spid="782" grpId="1" animBg="1"/>
      <p:bldP spid="782" grpId="2" animBg="1"/>
      <p:bldP spid="783" grpId="0" animBg="1"/>
      <p:bldP spid="783" grpId="1" animBg="1"/>
      <p:bldP spid="783" grpId="2" animBg="1"/>
      <p:bldP spid="784" grpId="0" animBg="1"/>
      <p:bldP spid="784" grpId="1" animBg="1"/>
      <p:bldP spid="784" grpId="2" animBg="1"/>
      <p:bldP spid="785" grpId="0" animBg="1"/>
      <p:bldP spid="785" grpId="1" animBg="1"/>
      <p:bldP spid="785" grpId="2" animBg="1"/>
      <p:bldP spid="786" grpId="0" animBg="1"/>
      <p:bldP spid="786" grpId="1" animBg="1"/>
      <p:bldP spid="786" grpId="2" animBg="1"/>
      <p:bldP spid="787" grpId="0" animBg="1"/>
      <p:bldP spid="787" grpId="1" animBg="1"/>
      <p:bldP spid="787" grpId="2" animBg="1"/>
      <p:bldP spid="788" grpId="0" animBg="1"/>
      <p:bldP spid="788" grpId="1" animBg="1"/>
      <p:bldP spid="788" grpId="2" animBg="1"/>
      <p:bldP spid="789" grpId="0" animBg="1"/>
      <p:bldP spid="789" grpId="1" animBg="1"/>
      <p:bldP spid="789" grpId="2" animBg="1"/>
      <p:bldP spid="790" grpId="0" animBg="1"/>
      <p:bldP spid="790" grpId="1" animBg="1"/>
      <p:bldP spid="790" grpId="2" animBg="1"/>
      <p:bldP spid="791" grpId="0" animBg="1"/>
      <p:bldP spid="791" grpId="1" animBg="1"/>
      <p:bldP spid="791" grpId="2" animBg="1"/>
      <p:bldP spid="792" grpId="0" animBg="1"/>
      <p:bldP spid="792" grpId="1" animBg="1"/>
      <p:bldP spid="792" grpId="2" animBg="1"/>
      <p:bldP spid="793" grpId="0" animBg="1"/>
      <p:bldP spid="793" grpId="1" animBg="1"/>
      <p:bldP spid="793" grpId="2" animBg="1"/>
      <p:bldP spid="794" grpId="0" animBg="1"/>
      <p:bldP spid="794" grpId="1" animBg="1"/>
      <p:bldP spid="794" grpId="2" animBg="1"/>
      <p:bldP spid="795" grpId="0" animBg="1"/>
      <p:bldP spid="795" grpId="1" animBg="1"/>
      <p:bldP spid="795" grpId="2" animBg="1"/>
      <p:bldP spid="796" grpId="0" animBg="1"/>
      <p:bldP spid="796" grpId="1" animBg="1"/>
      <p:bldP spid="796" grpId="2" animBg="1"/>
      <p:bldP spid="797" grpId="0" animBg="1"/>
      <p:bldP spid="797" grpId="1" animBg="1"/>
      <p:bldP spid="797" grpId="2" animBg="1"/>
      <p:bldP spid="798" grpId="0" animBg="1"/>
      <p:bldP spid="798" grpId="1" animBg="1"/>
      <p:bldP spid="798" grpId="2" animBg="1"/>
      <p:bldP spid="799" grpId="0" animBg="1"/>
      <p:bldP spid="799" grpId="1" animBg="1"/>
      <p:bldP spid="799" grpId="2" animBg="1"/>
      <p:bldP spid="800" grpId="0" animBg="1"/>
      <p:bldP spid="800" grpId="1" animBg="1"/>
      <p:bldP spid="800" grpId="2" animBg="1"/>
      <p:bldP spid="801" grpId="0" animBg="1"/>
      <p:bldP spid="801" grpId="1" animBg="1"/>
      <p:bldP spid="801" grpId="2" animBg="1"/>
      <p:bldP spid="802" grpId="0" animBg="1"/>
      <p:bldP spid="802" grpId="1" animBg="1"/>
      <p:bldP spid="802" grpId="2" animBg="1"/>
      <p:bldP spid="803" grpId="0" animBg="1"/>
      <p:bldP spid="803" grpId="1" animBg="1"/>
      <p:bldP spid="803" grpId="2" animBg="1"/>
      <p:bldP spid="804" grpId="0" animBg="1"/>
      <p:bldP spid="804" grpId="1" animBg="1"/>
      <p:bldP spid="804" grpId="2" animBg="1"/>
      <p:bldP spid="805" grpId="0" animBg="1"/>
      <p:bldP spid="805" grpId="1" animBg="1"/>
      <p:bldP spid="805" grpId="2" animBg="1"/>
      <p:bldP spid="806" grpId="0" animBg="1"/>
      <p:bldP spid="806" grpId="1" animBg="1"/>
      <p:bldP spid="806" grpId="2" animBg="1"/>
      <p:bldP spid="807" grpId="0" animBg="1"/>
      <p:bldP spid="807" grpId="1" animBg="1"/>
      <p:bldP spid="807" grpId="2" animBg="1"/>
      <p:bldP spid="808" grpId="0" animBg="1"/>
      <p:bldP spid="808" grpId="1" animBg="1"/>
      <p:bldP spid="808" grpId="2" animBg="1"/>
      <p:bldP spid="809" grpId="0" animBg="1"/>
      <p:bldP spid="809" grpId="1" animBg="1"/>
      <p:bldP spid="809" grpId="2" animBg="1"/>
      <p:bldP spid="810" grpId="0" animBg="1"/>
      <p:bldP spid="810" grpId="1" animBg="1"/>
      <p:bldP spid="810" grpId="2" animBg="1"/>
      <p:bldP spid="811" grpId="0" animBg="1"/>
      <p:bldP spid="811" grpId="1" animBg="1"/>
      <p:bldP spid="811" grpId="2" animBg="1"/>
      <p:bldP spid="812" grpId="0" animBg="1"/>
      <p:bldP spid="812" grpId="1" animBg="1"/>
      <p:bldP spid="812" grpId="2" animBg="1"/>
      <p:bldP spid="813" grpId="0" animBg="1"/>
      <p:bldP spid="813" grpId="1" animBg="1"/>
      <p:bldP spid="813" grpId="2" animBg="1"/>
      <p:bldP spid="814" grpId="0" animBg="1"/>
      <p:bldP spid="814" grpId="1" animBg="1"/>
      <p:bldP spid="814" grpId="2" animBg="1"/>
      <p:bldP spid="815" grpId="0" animBg="1"/>
      <p:bldP spid="815" grpId="1" animBg="1"/>
      <p:bldP spid="815" grpId="2" animBg="1"/>
      <p:bldP spid="816" grpId="0" animBg="1"/>
      <p:bldP spid="816" grpId="1" animBg="1"/>
      <p:bldP spid="816" grpId="2" animBg="1"/>
      <p:bldP spid="817" grpId="0" animBg="1"/>
      <p:bldP spid="817" grpId="1" animBg="1"/>
      <p:bldP spid="817" grpId="2" animBg="1"/>
      <p:bldP spid="818" grpId="0" animBg="1"/>
      <p:bldP spid="818" grpId="1" animBg="1"/>
      <p:bldP spid="818" grpId="2" animBg="1"/>
      <p:bldP spid="819" grpId="0" animBg="1"/>
      <p:bldP spid="819" grpId="1" animBg="1"/>
      <p:bldP spid="819" grpId="2" animBg="1"/>
      <p:bldP spid="820" grpId="0" animBg="1"/>
      <p:bldP spid="820" grpId="1" animBg="1"/>
      <p:bldP spid="820" grpId="2" animBg="1"/>
      <p:bldP spid="821" grpId="0" animBg="1"/>
      <p:bldP spid="821" grpId="1" animBg="1"/>
      <p:bldP spid="821" grpId="2" animBg="1"/>
      <p:bldP spid="822" grpId="0" animBg="1"/>
      <p:bldP spid="822" grpId="1" animBg="1"/>
      <p:bldP spid="822" grpId="2" animBg="1"/>
      <p:bldP spid="823" grpId="0" animBg="1"/>
      <p:bldP spid="823" grpId="1" animBg="1"/>
      <p:bldP spid="823" grpId="2" animBg="1"/>
      <p:bldP spid="824" grpId="0" animBg="1"/>
      <p:bldP spid="824" grpId="1" animBg="1"/>
      <p:bldP spid="824" grpId="2" animBg="1"/>
      <p:bldP spid="825" grpId="0" animBg="1"/>
      <p:bldP spid="825" grpId="1" animBg="1"/>
      <p:bldP spid="825" grpId="2" animBg="1"/>
      <p:bldP spid="826" grpId="0" animBg="1"/>
      <p:bldP spid="826" grpId="1" animBg="1"/>
      <p:bldP spid="826" grpId="2" animBg="1"/>
      <p:bldP spid="827" grpId="0" animBg="1"/>
      <p:bldP spid="827" grpId="1" animBg="1"/>
      <p:bldP spid="827" grpId="2" animBg="1"/>
      <p:bldP spid="828" grpId="0" animBg="1"/>
      <p:bldP spid="828" grpId="1" animBg="1"/>
      <p:bldP spid="828" grpId="2" animBg="1"/>
      <p:bldP spid="829" grpId="0" animBg="1"/>
      <p:bldP spid="829" grpId="1" animBg="1"/>
      <p:bldP spid="829" grpId="2" animBg="1"/>
      <p:bldP spid="830" grpId="0" uiExpand="1" animBg="1"/>
      <p:bldP spid="830" grpId="1" uiExpand="1" animBg="1"/>
      <p:bldP spid="830" grpId="2" uiExpand="1" animBg="1"/>
      <p:bldP spid="831" grpId="0" animBg="1"/>
      <p:bldP spid="831" grpId="1" animBg="1"/>
      <p:bldP spid="831" grpId="2" animBg="1"/>
      <p:bldP spid="832" grpId="0" animBg="1"/>
      <p:bldP spid="832" grpId="1" animBg="1"/>
      <p:bldP spid="832" grpId="2" animBg="1"/>
      <p:bldP spid="833" grpId="0" animBg="1"/>
      <p:bldP spid="833" grpId="1" animBg="1"/>
      <p:bldP spid="833" grpId="2" animBg="1"/>
      <p:bldP spid="834" grpId="0" animBg="1"/>
      <p:bldP spid="834" grpId="1" animBg="1"/>
      <p:bldP spid="834" grpId="2" animBg="1"/>
      <p:bldP spid="835" grpId="0" animBg="1"/>
      <p:bldP spid="835" grpId="1" animBg="1"/>
      <p:bldP spid="835" grpId="2" animBg="1"/>
      <p:bldP spid="836" grpId="0" animBg="1"/>
      <p:bldP spid="836" grpId="1" animBg="1"/>
      <p:bldP spid="836" grpId="2" animBg="1"/>
      <p:bldP spid="837" grpId="0" animBg="1"/>
      <p:bldP spid="837" grpId="1" animBg="1"/>
      <p:bldP spid="837" grpId="2" animBg="1"/>
      <p:bldP spid="838" grpId="0" animBg="1"/>
      <p:bldP spid="838" grpId="1" animBg="1"/>
      <p:bldP spid="838" grpId="2" animBg="1"/>
      <p:bldP spid="839" grpId="0" animBg="1"/>
      <p:bldP spid="839" grpId="1" animBg="1"/>
      <p:bldP spid="839" grpId="2" animBg="1"/>
      <p:bldP spid="844" grpId="0" animBg="1"/>
      <p:bldP spid="844" grpId="1" animBg="1"/>
      <p:bldP spid="844" grpId="2" animBg="1"/>
      <p:bldP spid="845" grpId="0" animBg="1"/>
      <p:bldP spid="845" grpId="1" animBg="1"/>
      <p:bldP spid="845" grpId="2" animBg="1"/>
      <p:bldP spid="846" grpId="0" animBg="1"/>
      <p:bldP spid="846" grpId="1" animBg="1"/>
      <p:bldP spid="846" grpId="2" animBg="1"/>
      <p:bldP spid="847" grpId="0" animBg="1"/>
      <p:bldP spid="847" grpId="1" animBg="1"/>
      <p:bldP spid="847" grpId="2" animBg="1"/>
      <p:bldP spid="848" grpId="0" animBg="1"/>
      <p:bldP spid="848" grpId="1" animBg="1"/>
      <p:bldP spid="848" grpId="2" animBg="1"/>
      <p:bldP spid="849" grpId="0" animBg="1"/>
      <p:bldP spid="849" grpId="1" animBg="1"/>
      <p:bldP spid="849" grpId="2" animBg="1"/>
      <p:bldP spid="850" grpId="0" animBg="1"/>
      <p:bldP spid="850" grpId="1" animBg="1"/>
      <p:bldP spid="850" grpId="2" animBg="1"/>
      <p:bldP spid="851" grpId="0" animBg="1"/>
      <p:bldP spid="851" grpId="1" animBg="1"/>
      <p:bldP spid="851" grpId="2" animBg="1"/>
      <p:bldP spid="852" grpId="0" animBg="1"/>
      <p:bldP spid="852" grpId="1" animBg="1"/>
      <p:bldP spid="852" grpId="2" animBg="1"/>
      <p:bldP spid="853" grpId="0" animBg="1"/>
      <p:bldP spid="853" grpId="1" animBg="1"/>
      <p:bldP spid="853" grpId="2" animBg="1"/>
      <p:bldP spid="854" grpId="0" animBg="1"/>
      <p:bldP spid="854" grpId="1" animBg="1"/>
      <p:bldP spid="854" grpId="2" animBg="1"/>
      <p:bldP spid="855" grpId="0" animBg="1"/>
      <p:bldP spid="855" grpId="1" animBg="1"/>
      <p:bldP spid="855" grpId="2" animBg="1"/>
      <p:bldP spid="856" grpId="0" animBg="1"/>
      <p:bldP spid="856" grpId="1" animBg="1"/>
      <p:bldP spid="856" grpId="2" animBg="1"/>
      <p:bldP spid="857" grpId="0" animBg="1"/>
      <p:bldP spid="857" grpId="1" animBg="1"/>
      <p:bldP spid="857" grpId="2" animBg="1"/>
      <p:bldP spid="858" grpId="0" animBg="1"/>
      <p:bldP spid="858" grpId="1" animBg="1"/>
      <p:bldP spid="858" grpId="2" animBg="1"/>
      <p:bldP spid="859" grpId="0" animBg="1"/>
      <p:bldP spid="859" grpId="1" animBg="1"/>
      <p:bldP spid="859" grpId="2" animBg="1"/>
      <p:bldP spid="860" grpId="0" animBg="1"/>
      <p:bldP spid="860" grpId="1" animBg="1"/>
      <p:bldP spid="860" grpId="2" animBg="1"/>
      <p:bldP spid="861" grpId="0" animBg="1"/>
      <p:bldP spid="861" grpId="1" animBg="1"/>
      <p:bldP spid="861" grpId="2" animBg="1"/>
      <p:bldP spid="862" grpId="0" animBg="1"/>
      <p:bldP spid="862" grpId="1" animBg="1"/>
      <p:bldP spid="862" grpId="2" animBg="1"/>
      <p:bldP spid="863" grpId="0" animBg="1"/>
      <p:bldP spid="863" grpId="1" animBg="1"/>
      <p:bldP spid="863" grpId="2" animBg="1"/>
      <p:bldP spid="864" grpId="0" animBg="1"/>
      <p:bldP spid="864" grpId="1" animBg="1"/>
      <p:bldP spid="864" grpId="2" animBg="1"/>
      <p:bldP spid="865" grpId="0" animBg="1"/>
      <p:bldP spid="865" grpId="1" animBg="1"/>
      <p:bldP spid="865" grpId="2" animBg="1"/>
      <p:bldP spid="866" grpId="0" animBg="1"/>
      <p:bldP spid="866" grpId="1" animBg="1"/>
      <p:bldP spid="866" grpId="2" animBg="1"/>
      <p:bldP spid="867" grpId="0" animBg="1"/>
      <p:bldP spid="867" grpId="1" animBg="1"/>
      <p:bldP spid="867" grpId="2" animBg="1"/>
      <p:bldP spid="868" grpId="0" animBg="1"/>
      <p:bldP spid="868" grpId="1" animBg="1"/>
      <p:bldP spid="868" grpId="2" animBg="1"/>
      <p:bldP spid="869" grpId="0" animBg="1"/>
      <p:bldP spid="869" grpId="1" animBg="1"/>
      <p:bldP spid="869" grpId="2" animBg="1"/>
      <p:bldP spid="870" grpId="0" animBg="1"/>
      <p:bldP spid="870" grpId="1" animBg="1"/>
      <p:bldP spid="870" grpId="2" animBg="1"/>
      <p:bldP spid="871" grpId="0" animBg="1"/>
      <p:bldP spid="871" grpId="1" animBg="1"/>
      <p:bldP spid="871" grpId="2" animBg="1"/>
      <p:bldP spid="872" grpId="0" animBg="1"/>
      <p:bldP spid="872" grpId="1" animBg="1"/>
      <p:bldP spid="872" grpId="2" animBg="1"/>
      <p:bldP spid="873" grpId="0" animBg="1"/>
      <p:bldP spid="873" grpId="1" animBg="1"/>
      <p:bldP spid="873" grpId="2" animBg="1"/>
      <p:bldP spid="874" grpId="0" animBg="1"/>
      <p:bldP spid="874" grpId="1" animBg="1"/>
      <p:bldP spid="874" grpId="2" animBg="1"/>
      <p:bldP spid="875" grpId="0" animBg="1"/>
      <p:bldP spid="875" grpId="1" animBg="1"/>
      <p:bldP spid="875" grpId="2" animBg="1"/>
      <p:bldP spid="876" grpId="0" animBg="1"/>
      <p:bldP spid="876" grpId="1" animBg="1"/>
      <p:bldP spid="876" grpId="2" animBg="1"/>
      <p:bldP spid="877" grpId="0" animBg="1"/>
      <p:bldP spid="877" grpId="1" animBg="1"/>
      <p:bldP spid="877" grpId="2" animBg="1"/>
      <p:bldP spid="878" grpId="0" animBg="1"/>
      <p:bldP spid="878" grpId="1" animBg="1"/>
      <p:bldP spid="878" grpId="2" animBg="1"/>
      <p:bldP spid="879" grpId="0" animBg="1"/>
      <p:bldP spid="879" grpId="1" animBg="1"/>
      <p:bldP spid="879" grpId="2" animBg="1"/>
      <p:bldP spid="880" grpId="0" animBg="1"/>
      <p:bldP spid="880" grpId="1" animBg="1"/>
      <p:bldP spid="880" grpId="2" animBg="1"/>
      <p:bldP spid="881" grpId="0" animBg="1"/>
      <p:bldP spid="881" grpId="1" animBg="1"/>
      <p:bldP spid="881" grpId="2" animBg="1"/>
      <p:bldP spid="882" grpId="0" animBg="1"/>
      <p:bldP spid="882" grpId="1" animBg="1"/>
      <p:bldP spid="882" grpId="2" animBg="1"/>
      <p:bldP spid="883" grpId="0" animBg="1"/>
      <p:bldP spid="883" grpId="1" animBg="1"/>
      <p:bldP spid="883" grpId="2" animBg="1"/>
      <p:bldP spid="884" grpId="0" animBg="1"/>
      <p:bldP spid="884" grpId="1" animBg="1"/>
      <p:bldP spid="884" grpId="2" animBg="1"/>
      <p:bldP spid="885" grpId="0" animBg="1"/>
      <p:bldP spid="885" grpId="1" animBg="1"/>
      <p:bldP spid="885" grpId="2" animBg="1"/>
      <p:bldP spid="886" grpId="0" animBg="1"/>
      <p:bldP spid="886" grpId="1" animBg="1"/>
      <p:bldP spid="886" grpId="2" animBg="1"/>
      <p:bldP spid="887" grpId="0" animBg="1"/>
      <p:bldP spid="887" grpId="1" animBg="1"/>
      <p:bldP spid="887" grpId="2" animBg="1"/>
      <p:bldP spid="888" grpId="0" animBg="1"/>
      <p:bldP spid="888" grpId="1" animBg="1"/>
      <p:bldP spid="888" grpId="2" animBg="1"/>
      <p:bldP spid="889" grpId="0" animBg="1"/>
      <p:bldP spid="889" grpId="1" animBg="1"/>
      <p:bldP spid="889" grpId="2" animBg="1"/>
      <p:bldP spid="890" grpId="0" animBg="1"/>
      <p:bldP spid="890" grpId="1" animBg="1"/>
      <p:bldP spid="890" grpId="2" animBg="1"/>
      <p:bldP spid="891" grpId="0" animBg="1"/>
      <p:bldP spid="891" grpId="1" animBg="1"/>
      <p:bldP spid="891" grpId="2" animBg="1"/>
      <p:bldP spid="892" grpId="0" animBg="1"/>
      <p:bldP spid="892" grpId="1" animBg="1"/>
      <p:bldP spid="892" grpId="2" animBg="1"/>
      <p:bldP spid="893" grpId="0" animBg="1"/>
      <p:bldP spid="893" grpId="1" animBg="1"/>
      <p:bldP spid="893" grpId="2" animBg="1"/>
      <p:bldP spid="894" grpId="0" animBg="1"/>
      <p:bldP spid="894" grpId="1" animBg="1"/>
      <p:bldP spid="894" grpId="2" animBg="1"/>
      <p:bldP spid="895" grpId="0" animBg="1"/>
      <p:bldP spid="895" grpId="1" animBg="1"/>
      <p:bldP spid="895" grpId="2" animBg="1"/>
      <p:bldP spid="896" grpId="0" animBg="1"/>
      <p:bldP spid="896" grpId="1" animBg="1"/>
      <p:bldP spid="896" grpId="2" animBg="1"/>
      <p:bldP spid="897" grpId="0" animBg="1"/>
      <p:bldP spid="897" grpId="1" animBg="1"/>
      <p:bldP spid="897" grpId="2" animBg="1"/>
      <p:bldP spid="898" grpId="0" animBg="1"/>
      <p:bldP spid="898" grpId="1" animBg="1"/>
      <p:bldP spid="898" grpId="2" animBg="1"/>
      <p:bldP spid="899" grpId="0" animBg="1"/>
      <p:bldP spid="899" grpId="1" animBg="1"/>
      <p:bldP spid="899" grpId="2" animBg="1"/>
      <p:bldP spid="900" grpId="0" animBg="1"/>
      <p:bldP spid="900" grpId="1" animBg="1"/>
      <p:bldP spid="900" grpId="2" animBg="1"/>
      <p:bldP spid="901" grpId="0" animBg="1"/>
      <p:bldP spid="901" grpId="1" animBg="1"/>
      <p:bldP spid="901" grpId="2" animBg="1"/>
      <p:bldP spid="949" grpId="0" animBg="1"/>
      <p:bldP spid="949" grpId="1" animBg="1"/>
      <p:bldP spid="950" grpId="0" animBg="1"/>
      <p:bldP spid="950" grpId="1" animBg="1"/>
      <p:bldP spid="950" grpId="2" animBg="1"/>
      <p:bldP spid="951" grpId="0" animBg="1"/>
      <p:bldP spid="951" grpId="1" animBg="1"/>
      <p:bldP spid="951" grpId="2" animBg="1"/>
      <p:bldP spid="952" grpId="0" animBg="1"/>
      <p:bldP spid="952" grpId="1" animBg="1"/>
      <p:bldP spid="952" grpId="2" animBg="1"/>
      <p:bldP spid="953" grpId="0" animBg="1"/>
      <p:bldP spid="953" grpId="1" animBg="1"/>
      <p:bldP spid="953" grpId="2" animBg="1"/>
      <p:bldP spid="954" grpId="0" animBg="1"/>
      <p:bldP spid="954" grpId="1" animBg="1"/>
      <p:bldP spid="954" grpId="2" animBg="1"/>
      <p:bldP spid="955" grpId="0" animBg="1"/>
      <p:bldP spid="955" grpId="1" animBg="1"/>
      <p:bldP spid="955" grpId="2" animBg="1"/>
      <p:bldP spid="956" grpId="0" animBg="1"/>
      <p:bldP spid="956" grpId="1" animBg="1"/>
      <p:bldP spid="956" grpId="2" animBg="1"/>
      <p:bldP spid="957" grpId="0" animBg="1"/>
      <p:bldP spid="957" grpId="1" animBg="1"/>
      <p:bldP spid="957" grpId="2" animBg="1"/>
      <p:bldP spid="958" grpId="0" animBg="1"/>
      <p:bldP spid="958" grpId="1" animBg="1"/>
      <p:bldP spid="958" grpId="2" animBg="1"/>
      <p:bldP spid="959" grpId="0" animBg="1"/>
      <p:bldP spid="959" grpId="1" animBg="1"/>
      <p:bldP spid="959" grpId="2" animBg="1"/>
      <p:bldP spid="960" grpId="0" animBg="1"/>
      <p:bldP spid="960" grpId="1" animBg="1"/>
      <p:bldP spid="960" grpId="2" animBg="1"/>
      <p:bldP spid="961" grpId="0" animBg="1"/>
      <p:bldP spid="961" grpId="1" animBg="1"/>
      <p:bldP spid="962" grpId="0" animBg="1"/>
      <p:bldP spid="962" grpId="1" animBg="1"/>
      <p:bldP spid="962" grpId="2" animBg="1"/>
      <p:bldP spid="963" grpId="0" animBg="1"/>
      <p:bldP spid="963" grpId="1" animBg="1"/>
      <p:bldP spid="963" grpId="2" animBg="1"/>
      <p:bldP spid="964" grpId="0" animBg="1"/>
      <p:bldP spid="964" grpId="1" animBg="1"/>
      <p:bldP spid="964" grpId="2" animBg="1"/>
      <p:bldP spid="965" grpId="0" animBg="1"/>
      <p:bldP spid="965" grpId="1" animBg="1"/>
      <p:bldP spid="965" grpId="2" animBg="1"/>
      <p:bldP spid="966" grpId="0" animBg="1"/>
      <p:bldP spid="966" grpId="1" animBg="1"/>
      <p:bldP spid="966" grpId="2" animBg="1"/>
      <p:bldP spid="967" grpId="0" animBg="1"/>
      <p:bldP spid="967" grpId="1" animBg="1"/>
      <p:bldP spid="967" grpId="2" animBg="1"/>
      <p:bldP spid="968" grpId="0" animBg="1"/>
      <p:bldP spid="968" grpId="1" animBg="1"/>
      <p:bldP spid="968" grpId="2" animBg="1"/>
      <p:bldP spid="969" grpId="0" animBg="1"/>
      <p:bldP spid="969" grpId="1" animBg="1"/>
      <p:bldP spid="969" grpId="2" animBg="1"/>
      <p:bldP spid="970" grpId="0" animBg="1"/>
      <p:bldP spid="970" grpId="1" animBg="1"/>
      <p:bldP spid="970" grpId="2" animBg="1"/>
      <p:bldP spid="971" grpId="0" animBg="1"/>
      <p:bldP spid="971" grpId="1" animBg="1"/>
      <p:bldP spid="971" grpId="2" animBg="1"/>
      <p:bldP spid="972" grpId="0" animBg="1"/>
      <p:bldP spid="972" grpId="1" animBg="1"/>
      <p:bldP spid="972" grpId="2" animBg="1"/>
      <p:bldP spid="973" grpId="0" animBg="1"/>
      <p:bldP spid="973" grpId="1" animBg="1"/>
      <p:bldP spid="974" grpId="0" animBg="1"/>
      <p:bldP spid="974" grpId="1" animBg="1"/>
      <p:bldP spid="974" grpId="2" animBg="1"/>
      <p:bldP spid="975" grpId="0" animBg="1"/>
      <p:bldP spid="975" grpId="1" animBg="1"/>
      <p:bldP spid="975" grpId="2" animBg="1"/>
      <p:bldP spid="976" grpId="0" animBg="1"/>
      <p:bldP spid="976" grpId="1" animBg="1"/>
      <p:bldP spid="976" grpId="2" animBg="1"/>
      <p:bldP spid="977" grpId="0" animBg="1"/>
      <p:bldP spid="977" grpId="1" animBg="1"/>
      <p:bldP spid="977" grpId="2" animBg="1"/>
      <p:bldP spid="978" grpId="0" animBg="1"/>
      <p:bldP spid="978" grpId="1" animBg="1"/>
      <p:bldP spid="978" grpId="2" animBg="1"/>
      <p:bldP spid="979" grpId="0" animBg="1"/>
      <p:bldP spid="979" grpId="1" animBg="1"/>
      <p:bldP spid="979" grpId="2" animBg="1"/>
      <p:bldP spid="980" grpId="0" animBg="1"/>
      <p:bldP spid="980" grpId="1" animBg="1"/>
      <p:bldP spid="980" grpId="2" animBg="1"/>
      <p:bldP spid="981" grpId="0" animBg="1"/>
      <p:bldP spid="981" grpId="1" animBg="1"/>
      <p:bldP spid="981" grpId="2" animBg="1"/>
      <p:bldP spid="982" grpId="0" animBg="1"/>
      <p:bldP spid="982" grpId="1" animBg="1"/>
      <p:bldP spid="982" grpId="2" animBg="1"/>
      <p:bldP spid="983" grpId="0" animBg="1"/>
      <p:bldP spid="983" grpId="1" animBg="1"/>
      <p:bldP spid="983" grpId="2" animBg="1"/>
      <p:bldP spid="984" grpId="0" animBg="1"/>
      <p:bldP spid="984" grpId="1" animBg="1"/>
      <p:bldP spid="984" grpId="2" animBg="1"/>
      <p:bldP spid="985" grpId="0" animBg="1"/>
      <p:bldP spid="985" grpId="1" animBg="1"/>
      <p:bldP spid="986" grpId="0" animBg="1"/>
      <p:bldP spid="986" grpId="1" animBg="1"/>
      <p:bldP spid="986" grpId="2" animBg="1"/>
      <p:bldP spid="987" grpId="0" animBg="1"/>
      <p:bldP spid="987" grpId="1" animBg="1"/>
      <p:bldP spid="987" grpId="2" animBg="1"/>
      <p:bldP spid="988" grpId="0" animBg="1"/>
      <p:bldP spid="988" grpId="1" animBg="1"/>
      <p:bldP spid="988" grpId="2" animBg="1"/>
      <p:bldP spid="989" grpId="0" animBg="1"/>
      <p:bldP spid="989" grpId="1" animBg="1"/>
      <p:bldP spid="989" grpId="2" animBg="1"/>
      <p:bldP spid="990" grpId="0" animBg="1"/>
      <p:bldP spid="990" grpId="1" animBg="1"/>
      <p:bldP spid="990" grpId="2" animBg="1"/>
      <p:bldP spid="991" grpId="0" animBg="1"/>
      <p:bldP spid="991" grpId="1" animBg="1"/>
      <p:bldP spid="991" grpId="2" animBg="1"/>
      <p:bldP spid="992" grpId="0" animBg="1"/>
      <p:bldP spid="992" grpId="1" animBg="1"/>
      <p:bldP spid="992" grpId="2" animBg="1"/>
      <p:bldP spid="993" grpId="0" animBg="1"/>
      <p:bldP spid="993" grpId="1" animBg="1"/>
      <p:bldP spid="993" grpId="2" animBg="1"/>
      <p:bldP spid="994" grpId="0" animBg="1"/>
      <p:bldP spid="994" grpId="1" animBg="1"/>
      <p:bldP spid="994" grpId="2" animBg="1"/>
      <p:bldP spid="995" grpId="0" animBg="1"/>
      <p:bldP spid="995" grpId="1" animBg="1"/>
      <p:bldP spid="995" grpId="2" animBg="1"/>
      <p:bldP spid="996" grpId="0" animBg="1"/>
      <p:bldP spid="996" grpId="1" animBg="1"/>
      <p:bldP spid="996" grpId="2" animBg="1"/>
      <p:bldP spid="997" grpId="0" animBg="1"/>
      <p:bldP spid="997" grpId="1" animBg="1"/>
      <p:bldP spid="998" grpId="0" animBg="1"/>
      <p:bldP spid="998" grpId="1" animBg="1"/>
      <p:bldP spid="998" grpId="2" animBg="1"/>
      <p:bldP spid="999" grpId="0" animBg="1"/>
      <p:bldP spid="999" grpId="1" animBg="1"/>
      <p:bldP spid="999" grpId="2" animBg="1"/>
      <p:bldP spid="1000" grpId="0" animBg="1"/>
      <p:bldP spid="1000" grpId="1" animBg="1"/>
      <p:bldP spid="1000" grpId="2" animBg="1"/>
      <p:bldP spid="1001" grpId="0" animBg="1"/>
      <p:bldP spid="1001" grpId="1" animBg="1"/>
      <p:bldP spid="1001" grpId="2" animBg="1"/>
      <p:bldP spid="1002" grpId="0" animBg="1"/>
      <p:bldP spid="1002" grpId="1" animBg="1"/>
      <p:bldP spid="1002" grpId="2" animBg="1"/>
      <p:bldP spid="1003" grpId="0" animBg="1"/>
      <p:bldP spid="1003" grpId="1" animBg="1"/>
      <p:bldP spid="1003" grpId="2" animBg="1"/>
      <p:bldP spid="1004" grpId="0" animBg="1"/>
      <p:bldP spid="1004" grpId="1" animBg="1"/>
      <p:bldP spid="1004" grpId="2" animBg="1"/>
      <p:bldP spid="1005" grpId="0" animBg="1"/>
      <p:bldP spid="1005" grpId="1" animBg="1"/>
      <p:bldP spid="1005" grpId="2" animBg="1"/>
      <p:bldP spid="1006" grpId="0" animBg="1"/>
      <p:bldP spid="1006" grpId="1" animBg="1"/>
      <p:bldP spid="1006" grpId="2" animBg="1"/>
      <p:bldP spid="1007" grpId="0" animBg="1"/>
      <p:bldP spid="1007" grpId="1" animBg="1"/>
      <p:bldP spid="1007" grpId="2" animBg="1"/>
      <p:bldP spid="1008" grpId="0" animBg="1"/>
      <p:bldP spid="1008" grpId="1" animBg="1"/>
      <p:bldP spid="1008" grpId="2" animBg="1"/>
      <p:bldP spid="1009" grpId="0" animBg="1"/>
      <p:bldP spid="1009" grpId="1" animBg="1"/>
      <p:bldP spid="1010" grpId="0" animBg="1"/>
      <p:bldP spid="1010" grpId="1" animBg="1"/>
      <p:bldP spid="1010" grpId="2" animBg="1"/>
      <p:bldP spid="1011" grpId="0" animBg="1"/>
      <p:bldP spid="1011" grpId="1" animBg="1"/>
      <p:bldP spid="1011" grpId="2" animBg="1"/>
      <p:bldP spid="1012" grpId="0" animBg="1"/>
      <p:bldP spid="1012" grpId="1" animBg="1"/>
      <p:bldP spid="1012" grpId="2" animBg="1"/>
      <p:bldP spid="1013" grpId="0" animBg="1"/>
      <p:bldP spid="1013" grpId="1" animBg="1"/>
      <p:bldP spid="1013" grpId="2" animBg="1"/>
      <p:bldP spid="1014" grpId="0" animBg="1"/>
      <p:bldP spid="1014" grpId="1" animBg="1"/>
      <p:bldP spid="1014" grpId="2" animBg="1"/>
      <p:bldP spid="1015" grpId="0" animBg="1"/>
      <p:bldP spid="1015" grpId="1" animBg="1"/>
      <p:bldP spid="1015" grpId="2" animBg="1"/>
      <p:bldP spid="1016" grpId="0" animBg="1"/>
      <p:bldP spid="1016" grpId="1" animBg="1"/>
      <p:bldP spid="1016" grpId="2" animBg="1"/>
      <p:bldP spid="1017" grpId="0" animBg="1"/>
      <p:bldP spid="1017" grpId="1" animBg="1"/>
      <p:bldP spid="1017" grpId="2" animBg="1"/>
      <p:bldP spid="1018" grpId="0" animBg="1"/>
      <p:bldP spid="1018" grpId="1" animBg="1"/>
      <p:bldP spid="1018" grpId="2" animBg="1"/>
      <p:bldP spid="1019" grpId="0" animBg="1"/>
      <p:bldP spid="1019" grpId="1" animBg="1"/>
      <p:bldP spid="1019" grpId="2" animBg="1"/>
      <p:bldP spid="1020" grpId="0" animBg="1"/>
      <p:bldP spid="1020" grpId="1" animBg="1"/>
      <p:bldP spid="1020" grpId="2" animBg="1"/>
      <p:bldP spid="1021" grpId="0" animBg="1"/>
      <p:bldP spid="1021" grpId="1" animBg="1"/>
      <p:bldP spid="1022" grpId="0" animBg="1"/>
      <p:bldP spid="1022" grpId="1" animBg="1"/>
      <p:bldP spid="1022" grpId="2" animBg="1"/>
      <p:bldP spid="1023" grpId="0" animBg="1"/>
      <p:bldP spid="1023" grpId="1" animBg="1"/>
      <p:bldP spid="1023" grpId="2" animBg="1"/>
      <p:bldP spid="1024" grpId="0" animBg="1"/>
      <p:bldP spid="1024" grpId="1" animBg="1"/>
      <p:bldP spid="1024" grpId="2" animBg="1"/>
      <p:bldP spid="1025" grpId="0" animBg="1"/>
      <p:bldP spid="1025" grpId="1" animBg="1"/>
      <p:bldP spid="1025" grpId="2" animBg="1"/>
      <p:bldP spid="1026" grpId="0" animBg="1"/>
      <p:bldP spid="1026" grpId="1" animBg="1"/>
      <p:bldP spid="1026" grpId="2" animBg="1"/>
      <p:bldP spid="1027" grpId="0" animBg="1"/>
      <p:bldP spid="1027" grpId="1" animBg="1"/>
      <p:bldP spid="1027" grpId="2" animBg="1"/>
      <p:bldP spid="1028" grpId="0" animBg="1"/>
      <p:bldP spid="1028" grpId="1" animBg="1"/>
      <p:bldP spid="1028" grpId="2" animBg="1"/>
      <p:bldP spid="1029" grpId="0" animBg="1"/>
      <p:bldP spid="1029" grpId="1" animBg="1"/>
      <p:bldP spid="1029" grpId="2" animBg="1"/>
      <p:bldP spid="1030" grpId="0" animBg="1"/>
      <p:bldP spid="1030" grpId="1" animBg="1"/>
      <p:bldP spid="1030" grpId="2" animBg="1"/>
      <p:bldP spid="1031" grpId="0" animBg="1"/>
      <p:bldP spid="1031" grpId="1" animBg="1"/>
      <p:bldP spid="1031" grpId="2" animBg="1"/>
      <p:bldP spid="1032" grpId="0" animBg="1"/>
      <p:bldP spid="1032" grpId="1" animBg="1"/>
      <p:bldP spid="103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131</cp:revision>
  <dcterms:created xsi:type="dcterms:W3CDTF">2018-12-18T10:38:35Z</dcterms:created>
  <dcterms:modified xsi:type="dcterms:W3CDTF">2018-12-22T19:20:29Z</dcterms:modified>
</cp:coreProperties>
</file>