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14"/>
    <a:srgbClr val="000026"/>
    <a:srgbClr val="10253F"/>
    <a:srgbClr val="121F50"/>
    <a:srgbClr val="112040"/>
    <a:srgbClr val="141A24"/>
    <a:srgbClr val="1C32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9" autoAdjust="0"/>
    <p:restoredTop sz="94660"/>
  </p:normalViewPr>
  <p:slideViewPr>
    <p:cSldViewPr>
      <p:cViewPr>
        <p:scale>
          <a:sx n="106" d="100"/>
          <a:sy n="106" d="100"/>
        </p:scale>
        <p:origin x="-61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77DF-BB57-498F-AB11-4D2802DE7726}" type="datetimeFigureOut">
              <a:rPr lang="en-GB" smtClean="0"/>
              <a:t>05/01/2018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3F34-73E2-4473-96CD-3E47F28F3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085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77DF-BB57-498F-AB11-4D2802DE7726}" type="datetimeFigureOut">
              <a:rPr lang="en-GB" smtClean="0"/>
              <a:t>05/01/2018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3F34-73E2-4473-96CD-3E47F28F3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24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77DF-BB57-498F-AB11-4D2802DE7726}" type="datetimeFigureOut">
              <a:rPr lang="en-GB" smtClean="0"/>
              <a:t>05/01/2018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3F34-73E2-4473-96CD-3E47F28F3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00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77DF-BB57-498F-AB11-4D2802DE7726}" type="datetimeFigureOut">
              <a:rPr lang="en-GB" smtClean="0"/>
              <a:t>05/01/2018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3F34-73E2-4473-96CD-3E47F28F3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51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77DF-BB57-498F-AB11-4D2802DE7726}" type="datetimeFigureOut">
              <a:rPr lang="en-GB" smtClean="0"/>
              <a:t>05/01/2018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3F34-73E2-4473-96CD-3E47F28F3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56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77DF-BB57-498F-AB11-4D2802DE7726}" type="datetimeFigureOut">
              <a:rPr lang="en-GB" smtClean="0"/>
              <a:t>05/01/2018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3F34-73E2-4473-96CD-3E47F28F3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16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77DF-BB57-498F-AB11-4D2802DE7726}" type="datetimeFigureOut">
              <a:rPr lang="en-GB" smtClean="0"/>
              <a:t>05/01/2018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3F34-73E2-4473-96CD-3E47F28F3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556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77DF-BB57-498F-AB11-4D2802DE7726}" type="datetimeFigureOut">
              <a:rPr lang="en-GB" smtClean="0"/>
              <a:t>05/01/2018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3F34-73E2-4473-96CD-3E47F28F3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4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77DF-BB57-498F-AB11-4D2802DE7726}" type="datetimeFigureOut">
              <a:rPr lang="en-GB" smtClean="0"/>
              <a:t>05/01/2018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3F34-73E2-4473-96CD-3E47F28F3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41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77DF-BB57-498F-AB11-4D2802DE7726}" type="datetimeFigureOut">
              <a:rPr lang="en-GB" smtClean="0"/>
              <a:t>05/01/2018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3F34-73E2-4473-96CD-3E47F28F3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13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477DF-BB57-498F-AB11-4D2802DE7726}" type="datetimeFigureOut">
              <a:rPr lang="en-GB" smtClean="0"/>
              <a:t>05/01/2018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3F34-73E2-4473-96CD-3E47F28F3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38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477DF-BB57-498F-AB11-4D2802DE7726}" type="datetimeFigureOut">
              <a:rPr lang="en-GB" smtClean="0"/>
              <a:t>05/01/2018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F3F34-73E2-4473-96CD-3E47F28F30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03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8-Point Star 2477"/>
          <p:cNvSpPr/>
          <p:nvPr/>
        </p:nvSpPr>
        <p:spPr>
          <a:xfrm>
            <a:off x="2057047" y="224957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79" name="8-Point Star 2478"/>
          <p:cNvSpPr/>
          <p:nvPr/>
        </p:nvSpPr>
        <p:spPr>
          <a:xfrm>
            <a:off x="2828578" y="147199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0" name="8-Point Star 2479"/>
          <p:cNvSpPr/>
          <p:nvPr/>
        </p:nvSpPr>
        <p:spPr>
          <a:xfrm>
            <a:off x="2318726" y="138485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1" name="8-Point Star 2480"/>
          <p:cNvSpPr/>
          <p:nvPr/>
        </p:nvSpPr>
        <p:spPr>
          <a:xfrm flipV="1">
            <a:off x="3143166" y="1300017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2" name="8-Point Star 2481"/>
          <p:cNvSpPr/>
          <p:nvPr/>
        </p:nvSpPr>
        <p:spPr>
          <a:xfrm>
            <a:off x="2803043" y="169508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3" name="8-Point Star 2482"/>
          <p:cNvSpPr/>
          <p:nvPr/>
        </p:nvSpPr>
        <p:spPr>
          <a:xfrm>
            <a:off x="2955443" y="184748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4" name="8-Point Star 2483"/>
          <p:cNvSpPr/>
          <p:nvPr/>
        </p:nvSpPr>
        <p:spPr>
          <a:xfrm>
            <a:off x="2955443" y="184748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5" name="8-Point Star 2484"/>
          <p:cNvSpPr/>
          <p:nvPr/>
        </p:nvSpPr>
        <p:spPr>
          <a:xfrm>
            <a:off x="1885617" y="209396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6" name="8-Point Star 2485"/>
          <p:cNvSpPr/>
          <p:nvPr/>
        </p:nvSpPr>
        <p:spPr>
          <a:xfrm>
            <a:off x="2803043" y="169508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7" name="8-Point Star 2486"/>
          <p:cNvSpPr/>
          <p:nvPr/>
        </p:nvSpPr>
        <p:spPr>
          <a:xfrm>
            <a:off x="2955443" y="184748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8" name="8-Point Star 2487"/>
          <p:cNvSpPr/>
          <p:nvPr/>
        </p:nvSpPr>
        <p:spPr>
          <a:xfrm>
            <a:off x="2955443" y="184748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89" name="8-Point Star 2488"/>
          <p:cNvSpPr/>
          <p:nvPr/>
        </p:nvSpPr>
        <p:spPr>
          <a:xfrm flipV="1">
            <a:off x="3152843" y="1793785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0" name="8-Point Star 2489"/>
          <p:cNvSpPr/>
          <p:nvPr/>
        </p:nvSpPr>
        <p:spPr>
          <a:xfrm>
            <a:off x="2955443" y="184748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1" name="8-Point Star 2490"/>
          <p:cNvSpPr/>
          <p:nvPr/>
        </p:nvSpPr>
        <p:spPr>
          <a:xfrm>
            <a:off x="2619443" y="1845045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2" name="8-Point Star 2491"/>
          <p:cNvSpPr/>
          <p:nvPr/>
        </p:nvSpPr>
        <p:spPr>
          <a:xfrm>
            <a:off x="2761104" y="154268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3" name="8-Point Star 2492"/>
          <p:cNvSpPr/>
          <p:nvPr/>
        </p:nvSpPr>
        <p:spPr>
          <a:xfrm>
            <a:off x="2758043" y="184748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4" name="8-Point Star 2493"/>
          <p:cNvSpPr/>
          <p:nvPr/>
        </p:nvSpPr>
        <p:spPr>
          <a:xfrm>
            <a:off x="2803043" y="169508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5" name="8-Point Star 2494"/>
          <p:cNvSpPr/>
          <p:nvPr/>
        </p:nvSpPr>
        <p:spPr>
          <a:xfrm>
            <a:off x="2955443" y="155106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6" name="8-Point Star 2495"/>
          <p:cNvSpPr/>
          <p:nvPr/>
        </p:nvSpPr>
        <p:spPr>
          <a:xfrm>
            <a:off x="2955443" y="184748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7" name="8-Point Star 2496"/>
          <p:cNvSpPr/>
          <p:nvPr/>
        </p:nvSpPr>
        <p:spPr>
          <a:xfrm flipV="1">
            <a:off x="3045443" y="1554541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8" name="8-Point Star 2497"/>
          <p:cNvSpPr/>
          <p:nvPr/>
        </p:nvSpPr>
        <p:spPr>
          <a:xfrm>
            <a:off x="2955443" y="184748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99" name="8-Point Star 2498"/>
          <p:cNvSpPr/>
          <p:nvPr/>
        </p:nvSpPr>
        <p:spPr>
          <a:xfrm>
            <a:off x="2823504" y="159401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0" name="8-Point Star 2499"/>
          <p:cNvSpPr/>
          <p:nvPr/>
        </p:nvSpPr>
        <p:spPr>
          <a:xfrm>
            <a:off x="3076643" y="172628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1" name="8-Point Star 2500"/>
          <p:cNvSpPr/>
          <p:nvPr/>
        </p:nvSpPr>
        <p:spPr>
          <a:xfrm>
            <a:off x="2792720" y="183921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2" name="8-Point Star 2501"/>
          <p:cNvSpPr/>
          <p:nvPr/>
        </p:nvSpPr>
        <p:spPr>
          <a:xfrm>
            <a:off x="2896581" y="179421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3" name="8-Point Star 2502"/>
          <p:cNvSpPr/>
          <p:nvPr/>
        </p:nvSpPr>
        <p:spPr>
          <a:xfrm>
            <a:off x="2951743" y="146709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4" name="8-Point Star 2503"/>
          <p:cNvSpPr/>
          <p:nvPr/>
        </p:nvSpPr>
        <p:spPr>
          <a:xfrm>
            <a:off x="2708666" y="145268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5" name="8-Point Star 2504"/>
          <p:cNvSpPr/>
          <p:nvPr/>
        </p:nvSpPr>
        <p:spPr>
          <a:xfrm flipV="1">
            <a:off x="2709343" y="1695085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6" name="8-Point Star 2505"/>
          <p:cNvSpPr/>
          <p:nvPr/>
        </p:nvSpPr>
        <p:spPr>
          <a:xfrm>
            <a:off x="3107843" y="186228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7" name="8-Point Star 2506"/>
          <p:cNvSpPr/>
          <p:nvPr/>
        </p:nvSpPr>
        <p:spPr>
          <a:xfrm>
            <a:off x="2799343" y="1937485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8" name="8-Point Star 2507"/>
          <p:cNvSpPr/>
          <p:nvPr/>
        </p:nvSpPr>
        <p:spPr>
          <a:xfrm>
            <a:off x="2896422" y="161524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09" name="8-Point Star 2508"/>
          <p:cNvSpPr/>
          <p:nvPr/>
        </p:nvSpPr>
        <p:spPr>
          <a:xfrm>
            <a:off x="2986581" y="192396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0" name="8-Point Star 2509"/>
          <p:cNvSpPr/>
          <p:nvPr/>
        </p:nvSpPr>
        <p:spPr>
          <a:xfrm>
            <a:off x="2341599" y="236455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1" name="8-Point Star 2510"/>
          <p:cNvSpPr/>
          <p:nvPr/>
        </p:nvSpPr>
        <p:spPr>
          <a:xfrm>
            <a:off x="2835339" y="151189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2" name="8-Point Star 2511"/>
          <p:cNvSpPr/>
          <p:nvPr/>
        </p:nvSpPr>
        <p:spPr>
          <a:xfrm>
            <a:off x="2809804" y="173498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3" name="8-Point Star 2512"/>
          <p:cNvSpPr/>
          <p:nvPr/>
        </p:nvSpPr>
        <p:spPr>
          <a:xfrm flipV="1">
            <a:off x="1712547" y="1348645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4" name="8-Point Star 2513"/>
          <p:cNvSpPr/>
          <p:nvPr/>
        </p:nvSpPr>
        <p:spPr>
          <a:xfrm>
            <a:off x="2408726" y="150200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5" name="8-Point Star 2514"/>
          <p:cNvSpPr/>
          <p:nvPr/>
        </p:nvSpPr>
        <p:spPr>
          <a:xfrm>
            <a:off x="2962204" y="188738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6" name="8-Point Star 2515"/>
          <p:cNvSpPr/>
          <p:nvPr/>
        </p:nvSpPr>
        <p:spPr>
          <a:xfrm>
            <a:off x="3161295" y="167109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7" name="8-Point Star 2516"/>
          <p:cNvSpPr/>
          <p:nvPr/>
        </p:nvSpPr>
        <p:spPr>
          <a:xfrm>
            <a:off x="3217838" y="214164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8" name="8-Point Star 2517"/>
          <p:cNvSpPr/>
          <p:nvPr/>
        </p:nvSpPr>
        <p:spPr>
          <a:xfrm>
            <a:off x="2611250" y="155450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19" name="8-Point Star 2518"/>
          <p:cNvSpPr/>
          <p:nvPr/>
        </p:nvSpPr>
        <p:spPr>
          <a:xfrm>
            <a:off x="3104361" y="145613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0" name="8-Point Star 2519"/>
          <p:cNvSpPr/>
          <p:nvPr/>
        </p:nvSpPr>
        <p:spPr>
          <a:xfrm>
            <a:off x="3461037" y="234228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1" name="8-Point Star 2520"/>
          <p:cNvSpPr/>
          <p:nvPr/>
        </p:nvSpPr>
        <p:spPr>
          <a:xfrm flipV="1">
            <a:off x="3159604" y="1833685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2" name="8-Point Star 2521"/>
          <p:cNvSpPr/>
          <p:nvPr/>
        </p:nvSpPr>
        <p:spPr>
          <a:xfrm>
            <a:off x="4068960" y="1108088"/>
            <a:ext cx="145639" cy="9317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3" name="8-Point Star 2522"/>
          <p:cNvSpPr/>
          <p:nvPr/>
        </p:nvSpPr>
        <p:spPr>
          <a:xfrm>
            <a:off x="2509032" y="1445960"/>
            <a:ext cx="100361" cy="158845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4" name="8-Point Star 2523"/>
          <p:cNvSpPr/>
          <p:nvPr/>
        </p:nvSpPr>
        <p:spPr>
          <a:xfrm>
            <a:off x="2785543" y="162403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5" name="8-Point Star 2524"/>
          <p:cNvSpPr/>
          <p:nvPr/>
        </p:nvSpPr>
        <p:spPr>
          <a:xfrm>
            <a:off x="4124599" y="184891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6" name="8-Point Star 2525"/>
          <p:cNvSpPr/>
          <p:nvPr/>
        </p:nvSpPr>
        <p:spPr>
          <a:xfrm>
            <a:off x="2689130" y="147485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7" name="8-Point Star 2526"/>
          <p:cNvSpPr/>
          <p:nvPr/>
        </p:nvSpPr>
        <p:spPr>
          <a:xfrm>
            <a:off x="2962204" y="159096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8" name="8-Point Star 2527"/>
          <p:cNvSpPr/>
          <p:nvPr/>
        </p:nvSpPr>
        <p:spPr>
          <a:xfrm>
            <a:off x="2892698" y="141260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29" name="8-Point Star 2528"/>
          <p:cNvSpPr/>
          <p:nvPr/>
        </p:nvSpPr>
        <p:spPr>
          <a:xfrm flipV="1">
            <a:off x="3194692" y="1435506"/>
            <a:ext cx="87934" cy="188531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0" name="8-Point Star 2529"/>
          <p:cNvSpPr/>
          <p:nvPr/>
        </p:nvSpPr>
        <p:spPr>
          <a:xfrm>
            <a:off x="3237626" y="153403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1" name="8-Point Star 2530"/>
          <p:cNvSpPr/>
          <p:nvPr/>
        </p:nvSpPr>
        <p:spPr>
          <a:xfrm>
            <a:off x="2545983" y="175748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2" name="8-Point Star 2531"/>
          <p:cNvSpPr/>
          <p:nvPr/>
        </p:nvSpPr>
        <p:spPr>
          <a:xfrm>
            <a:off x="3885874" y="2192178"/>
            <a:ext cx="45719" cy="150344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3" name="8-Point Star 2532"/>
          <p:cNvSpPr/>
          <p:nvPr/>
        </p:nvSpPr>
        <p:spPr>
          <a:xfrm>
            <a:off x="2462965" y="162067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4" name="8-Point Star 2533"/>
          <p:cNvSpPr/>
          <p:nvPr/>
        </p:nvSpPr>
        <p:spPr>
          <a:xfrm>
            <a:off x="3015310" y="172153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5" name="8-Point Star 2534"/>
          <p:cNvSpPr/>
          <p:nvPr/>
        </p:nvSpPr>
        <p:spPr>
          <a:xfrm>
            <a:off x="2958504" y="166084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6" name="8-Point Star 2535"/>
          <p:cNvSpPr/>
          <p:nvPr/>
        </p:nvSpPr>
        <p:spPr>
          <a:xfrm>
            <a:off x="2715427" y="149258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7" name="8-Point Star 2536"/>
          <p:cNvSpPr/>
          <p:nvPr/>
        </p:nvSpPr>
        <p:spPr>
          <a:xfrm flipV="1">
            <a:off x="2716104" y="1734985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8" name="8-Point Star 2537"/>
          <p:cNvSpPr/>
          <p:nvPr/>
        </p:nvSpPr>
        <p:spPr>
          <a:xfrm>
            <a:off x="3114604" y="190218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39" name="8-Point Star 2538"/>
          <p:cNvSpPr/>
          <p:nvPr/>
        </p:nvSpPr>
        <p:spPr>
          <a:xfrm>
            <a:off x="3956965" y="2166472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0" name="8-Point Star 2539"/>
          <p:cNvSpPr/>
          <p:nvPr/>
        </p:nvSpPr>
        <p:spPr>
          <a:xfrm>
            <a:off x="2920265" y="173498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1" name="8-Point Star 2540"/>
          <p:cNvSpPr/>
          <p:nvPr/>
        </p:nvSpPr>
        <p:spPr>
          <a:xfrm>
            <a:off x="2951465" y="199020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2" name="8-Point Star 2541"/>
          <p:cNvSpPr/>
          <p:nvPr/>
        </p:nvSpPr>
        <p:spPr>
          <a:xfrm>
            <a:off x="2449265" y="93541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3" name="8-Point Star 2542"/>
          <p:cNvSpPr/>
          <p:nvPr/>
        </p:nvSpPr>
        <p:spPr>
          <a:xfrm>
            <a:off x="1515147" y="122454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4" name="8-Point Star 2543"/>
          <p:cNvSpPr/>
          <p:nvPr/>
        </p:nvSpPr>
        <p:spPr>
          <a:xfrm>
            <a:off x="2644985" y="110521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5" name="8-Point Star 2544"/>
          <p:cNvSpPr/>
          <p:nvPr/>
        </p:nvSpPr>
        <p:spPr>
          <a:xfrm flipV="1">
            <a:off x="2625050" y="2503514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6" name="8-Point Star 2545"/>
          <p:cNvSpPr/>
          <p:nvPr/>
        </p:nvSpPr>
        <p:spPr>
          <a:xfrm>
            <a:off x="2601665" y="108781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7" name="8-Point Star 2546"/>
          <p:cNvSpPr/>
          <p:nvPr/>
        </p:nvSpPr>
        <p:spPr>
          <a:xfrm>
            <a:off x="2754065" y="124021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8" name="8-Point Star 2547"/>
          <p:cNvSpPr/>
          <p:nvPr/>
        </p:nvSpPr>
        <p:spPr>
          <a:xfrm>
            <a:off x="2754065" y="124021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49" name="8-Point Star 2548"/>
          <p:cNvSpPr/>
          <p:nvPr/>
        </p:nvSpPr>
        <p:spPr>
          <a:xfrm>
            <a:off x="1605147" y="100097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0" name="8-Point Star 2549"/>
          <p:cNvSpPr/>
          <p:nvPr/>
        </p:nvSpPr>
        <p:spPr>
          <a:xfrm>
            <a:off x="2601665" y="108781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1" name="8-Point Star 2550"/>
          <p:cNvSpPr/>
          <p:nvPr/>
        </p:nvSpPr>
        <p:spPr>
          <a:xfrm>
            <a:off x="2754065" y="124021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2" name="8-Point Star 2551"/>
          <p:cNvSpPr/>
          <p:nvPr/>
        </p:nvSpPr>
        <p:spPr>
          <a:xfrm>
            <a:off x="2754065" y="124021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3" name="8-Point Star 2552"/>
          <p:cNvSpPr/>
          <p:nvPr/>
        </p:nvSpPr>
        <p:spPr>
          <a:xfrm flipV="1">
            <a:off x="2951465" y="1186515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4" name="8-Point Star 2553"/>
          <p:cNvSpPr/>
          <p:nvPr/>
        </p:nvSpPr>
        <p:spPr>
          <a:xfrm>
            <a:off x="2754065" y="124021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5" name="8-Point Star 2554"/>
          <p:cNvSpPr/>
          <p:nvPr/>
        </p:nvSpPr>
        <p:spPr>
          <a:xfrm>
            <a:off x="2418065" y="1237775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6" name="8-Point Star 2555"/>
          <p:cNvSpPr/>
          <p:nvPr/>
        </p:nvSpPr>
        <p:spPr>
          <a:xfrm>
            <a:off x="2559726" y="93541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7" name="8-Point Star 2556"/>
          <p:cNvSpPr/>
          <p:nvPr/>
        </p:nvSpPr>
        <p:spPr>
          <a:xfrm>
            <a:off x="2556665" y="124021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8" name="8-Point Star 2557"/>
          <p:cNvSpPr/>
          <p:nvPr/>
        </p:nvSpPr>
        <p:spPr>
          <a:xfrm>
            <a:off x="2018908" y="83231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59" name="8-Point Star 2558"/>
          <p:cNvSpPr/>
          <p:nvPr/>
        </p:nvSpPr>
        <p:spPr>
          <a:xfrm>
            <a:off x="2754065" y="94379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0" name="8-Point Star 2559"/>
          <p:cNvSpPr/>
          <p:nvPr/>
        </p:nvSpPr>
        <p:spPr>
          <a:xfrm>
            <a:off x="2754065" y="124021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1" name="8-Point Star 2560"/>
          <p:cNvSpPr/>
          <p:nvPr/>
        </p:nvSpPr>
        <p:spPr>
          <a:xfrm flipV="1">
            <a:off x="3048226" y="1015310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2" name="8-Point Star 2561"/>
          <p:cNvSpPr/>
          <p:nvPr/>
        </p:nvSpPr>
        <p:spPr>
          <a:xfrm>
            <a:off x="2962204" y="90462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3" name="8-Point Star 2562"/>
          <p:cNvSpPr/>
          <p:nvPr/>
        </p:nvSpPr>
        <p:spPr>
          <a:xfrm>
            <a:off x="2622126" y="98674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4" name="8-Point Star 2563"/>
          <p:cNvSpPr/>
          <p:nvPr/>
        </p:nvSpPr>
        <p:spPr>
          <a:xfrm>
            <a:off x="2875265" y="111901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5" name="8-Point Star 2564"/>
          <p:cNvSpPr/>
          <p:nvPr/>
        </p:nvSpPr>
        <p:spPr>
          <a:xfrm>
            <a:off x="2591342" y="123194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6" name="8-Point Star 2565"/>
          <p:cNvSpPr/>
          <p:nvPr/>
        </p:nvSpPr>
        <p:spPr>
          <a:xfrm>
            <a:off x="2695203" y="118694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7" name="8-Point Star 2566"/>
          <p:cNvSpPr/>
          <p:nvPr/>
        </p:nvSpPr>
        <p:spPr>
          <a:xfrm>
            <a:off x="2838000" y="30266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8" name="8-Point Star 2567"/>
          <p:cNvSpPr/>
          <p:nvPr/>
        </p:nvSpPr>
        <p:spPr>
          <a:xfrm>
            <a:off x="2507288" y="84541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69" name="8-Point Star 2568"/>
          <p:cNvSpPr/>
          <p:nvPr/>
        </p:nvSpPr>
        <p:spPr>
          <a:xfrm flipV="1">
            <a:off x="2507965" y="1087815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0" name="8-Point Star 2569"/>
          <p:cNvSpPr/>
          <p:nvPr/>
        </p:nvSpPr>
        <p:spPr>
          <a:xfrm>
            <a:off x="2906465" y="125501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1" name="8-Point Star 2570"/>
          <p:cNvSpPr/>
          <p:nvPr/>
        </p:nvSpPr>
        <p:spPr>
          <a:xfrm>
            <a:off x="2287526" y="1658943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2" name="8-Point Star 2571"/>
          <p:cNvSpPr/>
          <p:nvPr/>
        </p:nvSpPr>
        <p:spPr>
          <a:xfrm>
            <a:off x="2695044" y="100797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3" name="8-Point Star 2572"/>
          <p:cNvSpPr/>
          <p:nvPr/>
        </p:nvSpPr>
        <p:spPr>
          <a:xfrm>
            <a:off x="2785203" y="131669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4" name="8-Point Star 2573"/>
          <p:cNvSpPr/>
          <p:nvPr/>
        </p:nvSpPr>
        <p:spPr>
          <a:xfrm>
            <a:off x="2480465" y="100857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5" name="8-Point Star 2574"/>
          <p:cNvSpPr/>
          <p:nvPr/>
        </p:nvSpPr>
        <p:spPr>
          <a:xfrm>
            <a:off x="2725829" y="9691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6" name="8-Point Star 2575"/>
          <p:cNvSpPr/>
          <p:nvPr/>
        </p:nvSpPr>
        <p:spPr>
          <a:xfrm>
            <a:off x="2608426" y="112771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7" name="8-Point Star 2576"/>
          <p:cNvSpPr/>
          <p:nvPr/>
        </p:nvSpPr>
        <p:spPr>
          <a:xfrm flipV="1">
            <a:off x="2968467" y="1362518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8" name="8-Point Star 2577"/>
          <p:cNvSpPr/>
          <p:nvPr/>
        </p:nvSpPr>
        <p:spPr>
          <a:xfrm>
            <a:off x="2608426" y="112771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79" name="8-Point Star 2578"/>
          <p:cNvSpPr/>
          <p:nvPr/>
        </p:nvSpPr>
        <p:spPr>
          <a:xfrm>
            <a:off x="3955085" y="199914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0" name="8-Point Star 2579"/>
          <p:cNvSpPr/>
          <p:nvPr/>
        </p:nvSpPr>
        <p:spPr>
          <a:xfrm>
            <a:off x="2709065" y="135114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1" name="8-Point Star 2580"/>
          <p:cNvSpPr/>
          <p:nvPr/>
        </p:nvSpPr>
        <p:spPr>
          <a:xfrm>
            <a:off x="1693669" y="109562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2" name="8-Point Star 2581"/>
          <p:cNvSpPr/>
          <p:nvPr/>
        </p:nvSpPr>
        <p:spPr>
          <a:xfrm>
            <a:off x="2150747" y="164334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3" name="8-Point Star 2582"/>
          <p:cNvSpPr/>
          <p:nvPr/>
        </p:nvSpPr>
        <p:spPr>
          <a:xfrm>
            <a:off x="2431737" y="179738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4" name="8-Point Star 2583"/>
          <p:cNvSpPr/>
          <p:nvPr/>
        </p:nvSpPr>
        <p:spPr>
          <a:xfrm>
            <a:off x="3182327" y="118443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5" name="8-Point Star 2584"/>
          <p:cNvSpPr/>
          <p:nvPr/>
        </p:nvSpPr>
        <p:spPr>
          <a:xfrm flipV="1">
            <a:off x="2958226" y="1226415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6" name="8-Point Star 2585"/>
          <p:cNvSpPr/>
          <p:nvPr/>
        </p:nvSpPr>
        <p:spPr>
          <a:xfrm>
            <a:off x="2424826" y="1381680"/>
            <a:ext cx="145639" cy="9317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7" name="8-Point Star 2586"/>
          <p:cNvSpPr/>
          <p:nvPr/>
        </p:nvSpPr>
        <p:spPr>
          <a:xfrm>
            <a:off x="2533243" y="1287115"/>
            <a:ext cx="100361" cy="158845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8" name="8-Point Star 2587"/>
          <p:cNvSpPr/>
          <p:nvPr/>
        </p:nvSpPr>
        <p:spPr>
          <a:xfrm>
            <a:off x="2584165" y="101676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89" name="8-Point Star 2588"/>
          <p:cNvSpPr/>
          <p:nvPr/>
        </p:nvSpPr>
        <p:spPr>
          <a:xfrm>
            <a:off x="2449265" y="1893916"/>
            <a:ext cx="169040" cy="1065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0" name="8-Point Star 2589"/>
          <p:cNvSpPr/>
          <p:nvPr/>
        </p:nvSpPr>
        <p:spPr>
          <a:xfrm>
            <a:off x="3059240" y="106640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1" name="8-Point Star 2590"/>
          <p:cNvSpPr/>
          <p:nvPr/>
        </p:nvSpPr>
        <p:spPr>
          <a:xfrm>
            <a:off x="2760826" y="98369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2" name="8-Point Star 2591"/>
          <p:cNvSpPr/>
          <p:nvPr/>
        </p:nvSpPr>
        <p:spPr>
          <a:xfrm>
            <a:off x="2302742" y="151358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3" name="8-Point Star 2592"/>
          <p:cNvSpPr/>
          <p:nvPr/>
        </p:nvSpPr>
        <p:spPr>
          <a:xfrm flipV="1">
            <a:off x="1957760" y="504393"/>
            <a:ext cx="87934" cy="188531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4" name="8-Point Star 2593"/>
          <p:cNvSpPr/>
          <p:nvPr/>
        </p:nvSpPr>
        <p:spPr>
          <a:xfrm>
            <a:off x="2905933" y="71395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5" name="8-Point Star 2594"/>
          <p:cNvSpPr/>
          <p:nvPr/>
        </p:nvSpPr>
        <p:spPr>
          <a:xfrm>
            <a:off x="2390465" y="100097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6" name="8-Point Star 2595"/>
          <p:cNvSpPr/>
          <p:nvPr/>
        </p:nvSpPr>
        <p:spPr>
          <a:xfrm>
            <a:off x="2965265" y="1081231"/>
            <a:ext cx="45719" cy="150344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7" name="8-Point Star 2596"/>
          <p:cNvSpPr/>
          <p:nvPr/>
        </p:nvSpPr>
        <p:spPr>
          <a:xfrm>
            <a:off x="2588961" y="136760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8" name="8-Point Star 2597"/>
          <p:cNvSpPr/>
          <p:nvPr/>
        </p:nvSpPr>
        <p:spPr>
          <a:xfrm>
            <a:off x="2359265" y="113275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99" name="8-Point Star 2598"/>
          <p:cNvSpPr/>
          <p:nvPr/>
        </p:nvSpPr>
        <p:spPr>
          <a:xfrm>
            <a:off x="2629291" y="170524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0" name="8-Point Star 2599"/>
          <p:cNvSpPr/>
          <p:nvPr/>
        </p:nvSpPr>
        <p:spPr>
          <a:xfrm>
            <a:off x="2514049" y="88531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1" name="8-Point Star 2600"/>
          <p:cNvSpPr/>
          <p:nvPr/>
        </p:nvSpPr>
        <p:spPr>
          <a:xfrm flipV="1">
            <a:off x="2514726" y="1127715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2" name="8-Point Star 2601"/>
          <p:cNvSpPr/>
          <p:nvPr/>
        </p:nvSpPr>
        <p:spPr>
          <a:xfrm>
            <a:off x="2008582" y="142120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3" name="8-Point Star 2602"/>
          <p:cNvSpPr/>
          <p:nvPr/>
        </p:nvSpPr>
        <p:spPr>
          <a:xfrm>
            <a:off x="3017650" y="1188735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4" name="8-Point Star 2603"/>
          <p:cNvSpPr/>
          <p:nvPr/>
        </p:nvSpPr>
        <p:spPr>
          <a:xfrm>
            <a:off x="3030867" y="130786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5" name="8-Point Star 2604"/>
          <p:cNvSpPr/>
          <p:nvPr/>
        </p:nvSpPr>
        <p:spPr>
          <a:xfrm>
            <a:off x="2791964" y="135659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6" name="8-Point Star 2605"/>
          <p:cNvSpPr/>
          <p:nvPr/>
        </p:nvSpPr>
        <p:spPr>
          <a:xfrm>
            <a:off x="1810358" y="159817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7" name="8-Point Star 2606"/>
          <p:cNvSpPr/>
          <p:nvPr/>
        </p:nvSpPr>
        <p:spPr>
          <a:xfrm>
            <a:off x="4072616" y="149160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8" name="8-Point Star 2607"/>
          <p:cNvSpPr/>
          <p:nvPr/>
        </p:nvSpPr>
        <p:spPr>
          <a:xfrm>
            <a:off x="3708656" y="206117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09" name="8-Point Star 2608"/>
          <p:cNvSpPr/>
          <p:nvPr/>
        </p:nvSpPr>
        <p:spPr>
          <a:xfrm flipV="1">
            <a:off x="3695061" y="1309728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0" name="8-Point Star 2609"/>
          <p:cNvSpPr/>
          <p:nvPr/>
        </p:nvSpPr>
        <p:spPr>
          <a:xfrm>
            <a:off x="3423177" y="156902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1" name="8-Point Star 2610"/>
          <p:cNvSpPr/>
          <p:nvPr/>
        </p:nvSpPr>
        <p:spPr>
          <a:xfrm>
            <a:off x="3916033" y="185718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2" name="8-Point Star 2611"/>
          <p:cNvSpPr/>
          <p:nvPr/>
        </p:nvSpPr>
        <p:spPr>
          <a:xfrm>
            <a:off x="3575577" y="172142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3" name="8-Point Star 2612"/>
          <p:cNvSpPr/>
          <p:nvPr/>
        </p:nvSpPr>
        <p:spPr>
          <a:xfrm>
            <a:off x="3120867" y="262179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4" name="8-Point Star 2613"/>
          <p:cNvSpPr/>
          <p:nvPr/>
        </p:nvSpPr>
        <p:spPr>
          <a:xfrm>
            <a:off x="3423177" y="156902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5" name="8-Point Star 2614"/>
          <p:cNvSpPr/>
          <p:nvPr/>
        </p:nvSpPr>
        <p:spPr>
          <a:xfrm>
            <a:off x="3575577" y="172142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6" name="8-Point Star 2615"/>
          <p:cNvSpPr/>
          <p:nvPr/>
        </p:nvSpPr>
        <p:spPr>
          <a:xfrm>
            <a:off x="3575577" y="172142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7" name="8-Point Star 2616"/>
          <p:cNvSpPr/>
          <p:nvPr/>
        </p:nvSpPr>
        <p:spPr>
          <a:xfrm flipV="1">
            <a:off x="4064527" y="1609271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8" name="8-Point Star 2617"/>
          <p:cNvSpPr/>
          <p:nvPr/>
        </p:nvSpPr>
        <p:spPr>
          <a:xfrm>
            <a:off x="3575577" y="172142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19" name="8-Point Star 2618"/>
          <p:cNvSpPr/>
          <p:nvPr/>
        </p:nvSpPr>
        <p:spPr>
          <a:xfrm>
            <a:off x="3603113" y="2260255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0" name="8-Point Star 2619"/>
          <p:cNvSpPr/>
          <p:nvPr/>
        </p:nvSpPr>
        <p:spPr>
          <a:xfrm>
            <a:off x="3381238" y="141662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1" name="8-Point Star 2620"/>
          <p:cNvSpPr/>
          <p:nvPr/>
        </p:nvSpPr>
        <p:spPr>
          <a:xfrm>
            <a:off x="3378177" y="172142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2" name="8-Point Star 2621"/>
          <p:cNvSpPr/>
          <p:nvPr/>
        </p:nvSpPr>
        <p:spPr>
          <a:xfrm>
            <a:off x="3423177" y="156902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3" name="8-Point Star 2622"/>
          <p:cNvSpPr/>
          <p:nvPr/>
        </p:nvSpPr>
        <p:spPr>
          <a:xfrm>
            <a:off x="3947760" y="176521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4" name="8-Point Star 2623"/>
          <p:cNvSpPr/>
          <p:nvPr/>
        </p:nvSpPr>
        <p:spPr>
          <a:xfrm>
            <a:off x="3575577" y="172142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5" name="8-Point Star 2624"/>
          <p:cNvSpPr/>
          <p:nvPr/>
        </p:nvSpPr>
        <p:spPr>
          <a:xfrm flipV="1">
            <a:off x="4068960" y="1311783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6" name="8-Point Star 2625"/>
          <p:cNvSpPr/>
          <p:nvPr/>
        </p:nvSpPr>
        <p:spPr>
          <a:xfrm>
            <a:off x="3575577" y="172142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7" name="8-Point Star 2626"/>
          <p:cNvSpPr/>
          <p:nvPr/>
        </p:nvSpPr>
        <p:spPr>
          <a:xfrm>
            <a:off x="3443638" y="146795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8" name="8-Point Star 2627"/>
          <p:cNvSpPr/>
          <p:nvPr/>
        </p:nvSpPr>
        <p:spPr>
          <a:xfrm>
            <a:off x="3696777" y="160022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29" name="8-Point Star 2628"/>
          <p:cNvSpPr/>
          <p:nvPr/>
        </p:nvSpPr>
        <p:spPr>
          <a:xfrm>
            <a:off x="3412854" y="171315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0" name="8-Point Star 2629"/>
          <p:cNvSpPr/>
          <p:nvPr/>
        </p:nvSpPr>
        <p:spPr>
          <a:xfrm>
            <a:off x="3516715" y="166815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1" name="8-Point Star 2630"/>
          <p:cNvSpPr/>
          <p:nvPr/>
        </p:nvSpPr>
        <p:spPr>
          <a:xfrm>
            <a:off x="3571877" y="134103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2" name="8-Point Star 2631"/>
          <p:cNvSpPr/>
          <p:nvPr/>
        </p:nvSpPr>
        <p:spPr>
          <a:xfrm>
            <a:off x="3328800" y="132662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3" name="8-Point Star 2632"/>
          <p:cNvSpPr/>
          <p:nvPr/>
        </p:nvSpPr>
        <p:spPr>
          <a:xfrm flipV="1">
            <a:off x="3329477" y="1569024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4" name="8-Point Star 2633"/>
          <p:cNvSpPr/>
          <p:nvPr/>
        </p:nvSpPr>
        <p:spPr>
          <a:xfrm>
            <a:off x="4023960" y="168767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5" name="8-Point Star 2634"/>
          <p:cNvSpPr/>
          <p:nvPr/>
        </p:nvSpPr>
        <p:spPr>
          <a:xfrm>
            <a:off x="3419477" y="1811424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6" name="8-Point Star 2635"/>
          <p:cNvSpPr/>
          <p:nvPr/>
        </p:nvSpPr>
        <p:spPr>
          <a:xfrm>
            <a:off x="3310904" y="175238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7" name="8-Point Star 2636"/>
          <p:cNvSpPr/>
          <p:nvPr/>
        </p:nvSpPr>
        <p:spPr>
          <a:xfrm>
            <a:off x="3771913" y="201175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8" name="8-Point Star 2637"/>
          <p:cNvSpPr/>
          <p:nvPr/>
        </p:nvSpPr>
        <p:spPr>
          <a:xfrm>
            <a:off x="2190478" y="219792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39" name="8-Point Star 2638"/>
          <p:cNvSpPr/>
          <p:nvPr/>
        </p:nvSpPr>
        <p:spPr>
          <a:xfrm>
            <a:off x="3966972" y="204697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0" name="8-Point Star 2639"/>
          <p:cNvSpPr/>
          <p:nvPr/>
        </p:nvSpPr>
        <p:spPr>
          <a:xfrm>
            <a:off x="3429938" y="160892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1" name="8-Point Star 2640"/>
          <p:cNvSpPr/>
          <p:nvPr/>
        </p:nvSpPr>
        <p:spPr>
          <a:xfrm flipV="1">
            <a:off x="3828038" y="1722610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2" name="8-Point Star 2641"/>
          <p:cNvSpPr/>
          <p:nvPr/>
        </p:nvSpPr>
        <p:spPr>
          <a:xfrm>
            <a:off x="3712323" y="195414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3" name="8-Point Star 2642"/>
          <p:cNvSpPr/>
          <p:nvPr/>
        </p:nvSpPr>
        <p:spPr>
          <a:xfrm>
            <a:off x="3582338" y="176132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4" name="8-Point Star 2643"/>
          <p:cNvSpPr/>
          <p:nvPr/>
        </p:nvSpPr>
        <p:spPr>
          <a:xfrm>
            <a:off x="3781429" y="154503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5" name="8-Point Star 2644"/>
          <p:cNvSpPr/>
          <p:nvPr/>
        </p:nvSpPr>
        <p:spPr>
          <a:xfrm>
            <a:off x="3341923" y="169343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6" name="8-Point Star 2645"/>
          <p:cNvSpPr/>
          <p:nvPr/>
        </p:nvSpPr>
        <p:spPr>
          <a:xfrm>
            <a:off x="3812032" y="146356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7" name="8-Point Star 2646"/>
          <p:cNvSpPr/>
          <p:nvPr/>
        </p:nvSpPr>
        <p:spPr>
          <a:xfrm>
            <a:off x="3724495" y="133007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8" name="8-Point Star 2647"/>
          <p:cNvSpPr/>
          <p:nvPr/>
        </p:nvSpPr>
        <p:spPr>
          <a:xfrm>
            <a:off x="3876972" y="154503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49" name="8-Point Star 2648"/>
          <p:cNvSpPr/>
          <p:nvPr/>
        </p:nvSpPr>
        <p:spPr>
          <a:xfrm flipV="1">
            <a:off x="3779738" y="1707624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0" name="8-Point Star 2649"/>
          <p:cNvSpPr/>
          <p:nvPr/>
        </p:nvSpPr>
        <p:spPr>
          <a:xfrm>
            <a:off x="4019834" y="1463088"/>
            <a:ext cx="145639" cy="9317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1" name="8-Point Star 2650"/>
          <p:cNvSpPr/>
          <p:nvPr/>
        </p:nvSpPr>
        <p:spPr>
          <a:xfrm>
            <a:off x="3622166" y="1958030"/>
            <a:ext cx="100361" cy="158845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2" name="8-Point Star 2651"/>
          <p:cNvSpPr/>
          <p:nvPr/>
        </p:nvSpPr>
        <p:spPr>
          <a:xfrm>
            <a:off x="3405677" y="149797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3" name="8-Point Star 2652"/>
          <p:cNvSpPr/>
          <p:nvPr/>
        </p:nvSpPr>
        <p:spPr>
          <a:xfrm>
            <a:off x="3141388" y="252091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4" name="8-Point Star 2653"/>
          <p:cNvSpPr/>
          <p:nvPr/>
        </p:nvSpPr>
        <p:spPr>
          <a:xfrm>
            <a:off x="2318726" y="122778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5" name="8-Point Star 2654"/>
          <p:cNvSpPr/>
          <p:nvPr/>
        </p:nvSpPr>
        <p:spPr>
          <a:xfrm>
            <a:off x="3582338" y="146490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6" name="8-Point Star 2655"/>
          <p:cNvSpPr/>
          <p:nvPr/>
        </p:nvSpPr>
        <p:spPr>
          <a:xfrm>
            <a:off x="3512832" y="128654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7" name="8-Point Star 2656"/>
          <p:cNvSpPr/>
          <p:nvPr/>
        </p:nvSpPr>
        <p:spPr>
          <a:xfrm flipV="1">
            <a:off x="3931593" y="1299697"/>
            <a:ext cx="87934" cy="188531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8" name="8-Point Star 2657"/>
          <p:cNvSpPr/>
          <p:nvPr/>
        </p:nvSpPr>
        <p:spPr>
          <a:xfrm>
            <a:off x="3857760" y="140797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59" name="8-Point Star 2658"/>
          <p:cNvSpPr/>
          <p:nvPr/>
        </p:nvSpPr>
        <p:spPr>
          <a:xfrm>
            <a:off x="2529236" y="217509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0" name="8-Point Star 2659"/>
          <p:cNvSpPr/>
          <p:nvPr/>
        </p:nvSpPr>
        <p:spPr>
          <a:xfrm>
            <a:off x="3737465" y="1404736"/>
            <a:ext cx="45719" cy="150344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1" name="8-Point Star 2660"/>
          <p:cNvSpPr/>
          <p:nvPr/>
        </p:nvSpPr>
        <p:spPr>
          <a:xfrm>
            <a:off x="3058649" y="233097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2" name="8-Point Star 2661"/>
          <p:cNvSpPr/>
          <p:nvPr/>
        </p:nvSpPr>
        <p:spPr>
          <a:xfrm>
            <a:off x="3635444" y="159547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3" name="8-Point Star 2662"/>
          <p:cNvSpPr/>
          <p:nvPr/>
        </p:nvSpPr>
        <p:spPr>
          <a:xfrm>
            <a:off x="3578638" y="153478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4" name="8-Point Star 2663"/>
          <p:cNvSpPr/>
          <p:nvPr/>
        </p:nvSpPr>
        <p:spPr>
          <a:xfrm>
            <a:off x="3335561" y="136652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5" name="8-Point Star 2664"/>
          <p:cNvSpPr/>
          <p:nvPr/>
        </p:nvSpPr>
        <p:spPr>
          <a:xfrm flipV="1">
            <a:off x="3763300" y="2075849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6" name="8-Point Star 2665"/>
          <p:cNvSpPr/>
          <p:nvPr/>
        </p:nvSpPr>
        <p:spPr>
          <a:xfrm>
            <a:off x="3734738" y="177612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7" name="8-Point Star 2666"/>
          <p:cNvSpPr/>
          <p:nvPr/>
        </p:nvSpPr>
        <p:spPr>
          <a:xfrm>
            <a:off x="3352839" y="2059351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8" name="8-Point Star 2667"/>
          <p:cNvSpPr/>
          <p:nvPr/>
        </p:nvSpPr>
        <p:spPr>
          <a:xfrm>
            <a:off x="4131360" y="167697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69" name="8-Point Star 2668"/>
          <p:cNvSpPr/>
          <p:nvPr/>
        </p:nvSpPr>
        <p:spPr>
          <a:xfrm>
            <a:off x="3571599" y="186414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0" name="8-Point Star 2669"/>
          <p:cNvSpPr/>
          <p:nvPr/>
        </p:nvSpPr>
        <p:spPr>
          <a:xfrm>
            <a:off x="3791218" y="237274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1" name="8-Point Star 2670"/>
          <p:cNvSpPr/>
          <p:nvPr/>
        </p:nvSpPr>
        <p:spPr>
          <a:xfrm>
            <a:off x="3696777" y="73889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2" name="8-Point Star 2671"/>
          <p:cNvSpPr/>
          <p:nvPr/>
        </p:nvSpPr>
        <p:spPr>
          <a:xfrm>
            <a:off x="3033673" y="39257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3" name="8-Point Star 2672"/>
          <p:cNvSpPr/>
          <p:nvPr/>
        </p:nvSpPr>
        <p:spPr>
          <a:xfrm flipV="1">
            <a:off x="3992760" y="2003623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4" name="8-Point Star 2673"/>
          <p:cNvSpPr/>
          <p:nvPr/>
        </p:nvSpPr>
        <p:spPr>
          <a:xfrm>
            <a:off x="2990353" y="37517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5" name="8-Point Star 2674"/>
          <p:cNvSpPr/>
          <p:nvPr/>
        </p:nvSpPr>
        <p:spPr>
          <a:xfrm>
            <a:off x="3374199" y="111415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6" name="8-Point Star 2675"/>
          <p:cNvSpPr/>
          <p:nvPr/>
        </p:nvSpPr>
        <p:spPr>
          <a:xfrm>
            <a:off x="3374199" y="111415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7" name="8-Point Star 2676"/>
          <p:cNvSpPr/>
          <p:nvPr/>
        </p:nvSpPr>
        <p:spPr>
          <a:xfrm>
            <a:off x="2705564" y="72421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8" name="8-Point Star 2677"/>
          <p:cNvSpPr/>
          <p:nvPr/>
        </p:nvSpPr>
        <p:spPr>
          <a:xfrm>
            <a:off x="3017054" y="41895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79" name="8-Point Star 2678"/>
          <p:cNvSpPr/>
          <p:nvPr/>
        </p:nvSpPr>
        <p:spPr>
          <a:xfrm>
            <a:off x="3374199" y="111415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0" name="8-Point Star 2679"/>
          <p:cNvSpPr/>
          <p:nvPr/>
        </p:nvSpPr>
        <p:spPr>
          <a:xfrm>
            <a:off x="3374199" y="111415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1" name="8-Point Star 2680"/>
          <p:cNvSpPr/>
          <p:nvPr/>
        </p:nvSpPr>
        <p:spPr>
          <a:xfrm flipV="1">
            <a:off x="4096779" y="1244948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2" name="8-Point Star 2681"/>
          <p:cNvSpPr/>
          <p:nvPr/>
        </p:nvSpPr>
        <p:spPr>
          <a:xfrm>
            <a:off x="3374199" y="111415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3" name="8-Point Star 2682"/>
          <p:cNvSpPr/>
          <p:nvPr/>
        </p:nvSpPr>
        <p:spPr>
          <a:xfrm>
            <a:off x="3371887" y="2159992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4" name="8-Point Star 2683"/>
          <p:cNvSpPr/>
          <p:nvPr/>
        </p:nvSpPr>
        <p:spPr>
          <a:xfrm>
            <a:off x="3725642" y="221657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5" name="8-Point Star 2684"/>
          <p:cNvSpPr/>
          <p:nvPr/>
        </p:nvSpPr>
        <p:spPr>
          <a:xfrm>
            <a:off x="2604726" y="26861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6" name="8-Point Star 2685"/>
          <p:cNvSpPr/>
          <p:nvPr/>
        </p:nvSpPr>
        <p:spPr>
          <a:xfrm>
            <a:off x="3992760" y="85212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7" name="8-Point Star 2686"/>
          <p:cNvSpPr/>
          <p:nvPr/>
        </p:nvSpPr>
        <p:spPr>
          <a:xfrm>
            <a:off x="3724374" y="60319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8" name="8-Point Star 2687"/>
          <p:cNvSpPr/>
          <p:nvPr/>
        </p:nvSpPr>
        <p:spPr>
          <a:xfrm>
            <a:off x="3374199" y="111415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89" name="8-Point Star 2688"/>
          <p:cNvSpPr/>
          <p:nvPr/>
        </p:nvSpPr>
        <p:spPr>
          <a:xfrm flipV="1">
            <a:off x="4048399" y="948428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0" name="8-Point Star 2689"/>
          <p:cNvSpPr/>
          <p:nvPr/>
        </p:nvSpPr>
        <p:spPr>
          <a:xfrm>
            <a:off x="3582338" y="77856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1" name="8-Point Star 2690"/>
          <p:cNvSpPr/>
          <p:nvPr/>
        </p:nvSpPr>
        <p:spPr>
          <a:xfrm>
            <a:off x="3236712" y="245504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2" name="8-Point Star 2691"/>
          <p:cNvSpPr/>
          <p:nvPr/>
        </p:nvSpPr>
        <p:spPr>
          <a:xfrm>
            <a:off x="3933261" y="62344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3" name="8-Point Star 2692"/>
          <p:cNvSpPr/>
          <p:nvPr/>
        </p:nvSpPr>
        <p:spPr>
          <a:xfrm>
            <a:off x="1785106" y="128711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4" name="8-Point Star 2693"/>
          <p:cNvSpPr/>
          <p:nvPr/>
        </p:nvSpPr>
        <p:spPr>
          <a:xfrm>
            <a:off x="3315337" y="106088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5" name="8-Point Star 2694"/>
          <p:cNvSpPr/>
          <p:nvPr/>
        </p:nvSpPr>
        <p:spPr>
          <a:xfrm>
            <a:off x="3293400" y="73376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6" name="8-Point Star 2695"/>
          <p:cNvSpPr/>
          <p:nvPr/>
        </p:nvSpPr>
        <p:spPr>
          <a:xfrm>
            <a:off x="2206865" y="32592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7" name="8-Point Star 2696"/>
          <p:cNvSpPr/>
          <p:nvPr/>
        </p:nvSpPr>
        <p:spPr>
          <a:xfrm flipV="1">
            <a:off x="2896653" y="375171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8" name="8-Point Star 2697"/>
          <p:cNvSpPr/>
          <p:nvPr/>
        </p:nvSpPr>
        <p:spPr>
          <a:xfrm>
            <a:off x="3526599" y="112895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99" name="8-Point Star 2698"/>
          <p:cNvSpPr/>
          <p:nvPr/>
        </p:nvSpPr>
        <p:spPr>
          <a:xfrm>
            <a:off x="3441758" y="2621799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0" name="8-Point Star 2699"/>
          <p:cNvSpPr/>
          <p:nvPr/>
        </p:nvSpPr>
        <p:spPr>
          <a:xfrm>
            <a:off x="3315178" y="88191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1" name="8-Point Star 2700"/>
          <p:cNvSpPr/>
          <p:nvPr/>
        </p:nvSpPr>
        <p:spPr>
          <a:xfrm>
            <a:off x="3833763" y="68472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2" name="8-Point Star 2701"/>
          <p:cNvSpPr/>
          <p:nvPr/>
        </p:nvSpPr>
        <p:spPr>
          <a:xfrm>
            <a:off x="3915700" y="115021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3" name="8-Point Star 2702"/>
          <p:cNvSpPr/>
          <p:nvPr/>
        </p:nvSpPr>
        <p:spPr>
          <a:xfrm>
            <a:off x="3875712" y="101295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4" name="8-Point Star 2703"/>
          <p:cNvSpPr/>
          <p:nvPr/>
        </p:nvSpPr>
        <p:spPr>
          <a:xfrm>
            <a:off x="3974527" y="74870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5" name="8-Point Star 2704"/>
          <p:cNvSpPr/>
          <p:nvPr/>
        </p:nvSpPr>
        <p:spPr>
          <a:xfrm flipV="1">
            <a:off x="3528044" y="1236457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6" name="8-Point Star 2705"/>
          <p:cNvSpPr/>
          <p:nvPr/>
        </p:nvSpPr>
        <p:spPr>
          <a:xfrm>
            <a:off x="3635444" y="79247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7" name="8-Point Star 2706"/>
          <p:cNvSpPr/>
          <p:nvPr/>
        </p:nvSpPr>
        <p:spPr>
          <a:xfrm>
            <a:off x="3892461" y="125073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8" name="8-Point Star 2707"/>
          <p:cNvSpPr/>
          <p:nvPr/>
        </p:nvSpPr>
        <p:spPr>
          <a:xfrm>
            <a:off x="3329199" y="122508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09" name="8-Point Star 2708"/>
          <p:cNvSpPr/>
          <p:nvPr/>
        </p:nvSpPr>
        <p:spPr>
          <a:xfrm>
            <a:off x="2909099" y="49958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0" name="8-Point Star 2709"/>
          <p:cNvSpPr/>
          <p:nvPr/>
        </p:nvSpPr>
        <p:spPr>
          <a:xfrm>
            <a:off x="2530429" y="77472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1" name="8-Point Star 2710"/>
          <p:cNvSpPr/>
          <p:nvPr/>
        </p:nvSpPr>
        <p:spPr>
          <a:xfrm>
            <a:off x="2104061" y="213697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2" name="8-Point Star 2711"/>
          <p:cNvSpPr/>
          <p:nvPr/>
        </p:nvSpPr>
        <p:spPr>
          <a:xfrm>
            <a:off x="3802461" y="105837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3" name="8-Point Star 2712"/>
          <p:cNvSpPr/>
          <p:nvPr/>
        </p:nvSpPr>
        <p:spPr>
          <a:xfrm flipV="1">
            <a:off x="3578360" y="1100354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4" name="8-Point Star 2713"/>
          <p:cNvSpPr/>
          <p:nvPr/>
        </p:nvSpPr>
        <p:spPr>
          <a:xfrm>
            <a:off x="3745157" y="1893973"/>
            <a:ext cx="145639" cy="9317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5" name="8-Point Star 2714"/>
          <p:cNvSpPr/>
          <p:nvPr/>
        </p:nvSpPr>
        <p:spPr>
          <a:xfrm>
            <a:off x="3847085" y="914854"/>
            <a:ext cx="100361" cy="158845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6" name="8-Point Star 2715"/>
          <p:cNvSpPr/>
          <p:nvPr/>
        </p:nvSpPr>
        <p:spPr>
          <a:xfrm>
            <a:off x="3705836" y="106864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7" name="8-Point Star 2716"/>
          <p:cNvSpPr/>
          <p:nvPr/>
        </p:nvSpPr>
        <p:spPr>
          <a:xfrm>
            <a:off x="3281396" y="2593303"/>
            <a:ext cx="169040" cy="1065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8" name="8-Point Star 2717"/>
          <p:cNvSpPr/>
          <p:nvPr/>
        </p:nvSpPr>
        <p:spPr>
          <a:xfrm>
            <a:off x="3679374" y="94034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19" name="8-Point Star 2718"/>
          <p:cNvSpPr/>
          <p:nvPr/>
        </p:nvSpPr>
        <p:spPr>
          <a:xfrm>
            <a:off x="3380960" y="85763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0" name="8-Point Star 2719"/>
          <p:cNvSpPr/>
          <p:nvPr/>
        </p:nvSpPr>
        <p:spPr>
          <a:xfrm>
            <a:off x="3467832" y="229343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1" name="8-Point Star 2720"/>
          <p:cNvSpPr/>
          <p:nvPr/>
        </p:nvSpPr>
        <p:spPr>
          <a:xfrm flipV="1">
            <a:off x="3579080" y="2088110"/>
            <a:ext cx="87934" cy="188531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2" name="8-Point Star 2721"/>
          <p:cNvSpPr/>
          <p:nvPr/>
        </p:nvSpPr>
        <p:spPr>
          <a:xfrm>
            <a:off x="3457493" y="101588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3" name="8-Point Star 2722"/>
          <p:cNvSpPr/>
          <p:nvPr/>
        </p:nvSpPr>
        <p:spPr>
          <a:xfrm>
            <a:off x="3902760" y="147890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4" name="8-Point Star 2723"/>
          <p:cNvSpPr/>
          <p:nvPr/>
        </p:nvSpPr>
        <p:spPr>
          <a:xfrm>
            <a:off x="3585399" y="955170"/>
            <a:ext cx="45719" cy="150344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5" name="8-Point Star 2724"/>
          <p:cNvSpPr/>
          <p:nvPr/>
        </p:nvSpPr>
        <p:spPr>
          <a:xfrm>
            <a:off x="2906465" y="87934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6" name="8-Point Star 2725"/>
          <p:cNvSpPr/>
          <p:nvPr/>
        </p:nvSpPr>
        <p:spPr>
          <a:xfrm>
            <a:off x="3892461" y="162632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7" name="8-Point Star 2726"/>
          <p:cNvSpPr/>
          <p:nvPr/>
        </p:nvSpPr>
        <p:spPr>
          <a:xfrm>
            <a:off x="3377260" y="92751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8" name="8-Point Star 2727"/>
          <p:cNvSpPr/>
          <p:nvPr/>
        </p:nvSpPr>
        <p:spPr>
          <a:xfrm>
            <a:off x="3265842" y="97495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29" name="8-Point Star 2728"/>
          <p:cNvSpPr/>
          <p:nvPr/>
        </p:nvSpPr>
        <p:spPr>
          <a:xfrm flipV="1">
            <a:off x="2799343" y="814215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0" name="8-Point Star 2729"/>
          <p:cNvSpPr/>
          <p:nvPr/>
        </p:nvSpPr>
        <p:spPr>
          <a:xfrm>
            <a:off x="3533360" y="116885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1" name="8-Point Star 2730"/>
          <p:cNvSpPr/>
          <p:nvPr/>
        </p:nvSpPr>
        <p:spPr>
          <a:xfrm>
            <a:off x="3943634" y="858794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2" name="8-Point Star 2731"/>
          <p:cNvSpPr/>
          <p:nvPr/>
        </p:nvSpPr>
        <p:spPr>
          <a:xfrm>
            <a:off x="3651001" y="118180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3" name="8-Point Star 2732"/>
          <p:cNvSpPr/>
          <p:nvPr/>
        </p:nvSpPr>
        <p:spPr>
          <a:xfrm>
            <a:off x="3412098" y="123053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4" name="8-Point Star 2733"/>
          <p:cNvSpPr/>
          <p:nvPr/>
        </p:nvSpPr>
        <p:spPr>
          <a:xfrm>
            <a:off x="2289725" y="155229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5" name="8-Point Star 2734"/>
          <p:cNvSpPr/>
          <p:nvPr/>
        </p:nvSpPr>
        <p:spPr>
          <a:xfrm>
            <a:off x="1547664" y="155980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6" name="8-Point Star 2735"/>
          <p:cNvSpPr/>
          <p:nvPr/>
        </p:nvSpPr>
        <p:spPr>
          <a:xfrm>
            <a:off x="2059061" y="206469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7" name="8-Point Star 2736"/>
          <p:cNvSpPr/>
          <p:nvPr/>
        </p:nvSpPr>
        <p:spPr>
          <a:xfrm>
            <a:off x="2258525" y="1854650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8" name="8-Point Star 2737"/>
          <p:cNvSpPr/>
          <p:nvPr/>
        </p:nvSpPr>
        <p:spPr>
          <a:xfrm>
            <a:off x="2320925" y="162544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39" name="8-Point Star 2738"/>
          <p:cNvSpPr/>
          <p:nvPr/>
        </p:nvSpPr>
        <p:spPr>
          <a:xfrm flipV="1">
            <a:off x="1471464" y="1251126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0" name="8-Point Star 2739"/>
          <p:cNvSpPr/>
          <p:nvPr/>
        </p:nvSpPr>
        <p:spPr>
          <a:xfrm>
            <a:off x="2047808" y="151161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1" name="8-Point Star 2740"/>
          <p:cNvSpPr/>
          <p:nvPr/>
        </p:nvSpPr>
        <p:spPr>
          <a:xfrm>
            <a:off x="2250332" y="156410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2" name="8-Point Star 2741"/>
          <p:cNvSpPr/>
          <p:nvPr/>
        </p:nvSpPr>
        <p:spPr>
          <a:xfrm>
            <a:off x="2148114" y="1455565"/>
            <a:ext cx="100361" cy="158845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3" name="8-Point Star 2742"/>
          <p:cNvSpPr/>
          <p:nvPr/>
        </p:nvSpPr>
        <p:spPr>
          <a:xfrm>
            <a:off x="2328212" y="148445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4" name="8-Point Star 2743"/>
          <p:cNvSpPr/>
          <p:nvPr/>
        </p:nvSpPr>
        <p:spPr>
          <a:xfrm>
            <a:off x="2185065" y="176709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5" name="8-Point Star 2744"/>
          <p:cNvSpPr/>
          <p:nvPr/>
        </p:nvSpPr>
        <p:spPr>
          <a:xfrm>
            <a:off x="1685978" y="178508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6" name="8-Point Star 2745"/>
          <p:cNvSpPr/>
          <p:nvPr/>
        </p:nvSpPr>
        <p:spPr>
          <a:xfrm>
            <a:off x="2088347" y="94502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7" name="8-Point Star 2746"/>
          <p:cNvSpPr/>
          <p:nvPr/>
        </p:nvSpPr>
        <p:spPr>
          <a:xfrm>
            <a:off x="2266282" y="87432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8" name="8-Point Star 2747"/>
          <p:cNvSpPr/>
          <p:nvPr/>
        </p:nvSpPr>
        <p:spPr>
          <a:xfrm>
            <a:off x="2284067" y="111482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49" name="8-Point Star 2748"/>
          <p:cNvSpPr/>
          <p:nvPr/>
        </p:nvSpPr>
        <p:spPr>
          <a:xfrm flipV="1">
            <a:off x="1738897" y="1967172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0" name="8-Point Star 2749"/>
          <p:cNvSpPr/>
          <p:nvPr/>
        </p:nvSpPr>
        <p:spPr>
          <a:xfrm>
            <a:off x="2240747" y="109742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1" name="8-Point Star 2750"/>
          <p:cNvSpPr/>
          <p:nvPr/>
        </p:nvSpPr>
        <p:spPr>
          <a:xfrm>
            <a:off x="2240747" y="109742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2" name="8-Point Star 2751"/>
          <p:cNvSpPr/>
          <p:nvPr/>
        </p:nvSpPr>
        <p:spPr>
          <a:xfrm>
            <a:off x="1701368" y="1188962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3" name="8-Point Star 2752"/>
          <p:cNvSpPr/>
          <p:nvPr/>
        </p:nvSpPr>
        <p:spPr>
          <a:xfrm>
            <a:off x="2198808" y="94502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4" name="8-Point Star 2753"/>
          <p:cNvSpPr/>
          <p:nvPr/>
        </p:nvSpPr>
        <p:spPr>
          <a:xfrm>
            <a:off x="1578864" y="138603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5" name="8-Point Star 2754"/>
          <p:cNvSpPr/>
          <p:nvPr/>
        </p:nvSpPr>
        <p:spPr>
          <a:xfrm>
            <a:off x="1738897" y="95741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6" name="8-Point Star 2755"/>
          <p:cNvSpPr/>
          <p:nvPr/>
        </p:nvSpPr>
        <p:spPr>
          <a:xfrm>
            <a:off x="2146370" y="85502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7" name="8-Point Star 2756"/>
          <p:cNvSpPr/>
          <p:nvPr/>
        </p:nvSpPr>
        <p:spPr>
          <a:xfrm flipV="1">
            <a:off x="2147047" y="1097420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8" name="8-Point Star 2757"/>
          <p:cNvSpPr/>
          <p:nvPr/>
        </p:nvSpPr>
        <p:spPr>
          <a:xfrm>
            <a:off x="1926608" y="1668548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59" name="8-Point Star 2758"/>
          <p:cNvSpPr/>
          <p:nvPr/>
        </p:nvSpPr>
        <p:spPr>
          <a:xfrm>
            <a:off x="1857400" y="74584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0" name="8-Point Star 2759"/>
          <p:cNvSpPr/>
          <p:nvPr/>
        </p:nvSpPr>
        <p:spPr>
          <a:xfrm>
            <a:off x="2315871" y="82932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1" name="8-Point Star 2760"/>
          <p:cNvSpPr/>
          <p:nvPr/>
        </p:nvSpPr>
        <p:spPr>
          <a:xfrm>
            <a:off x="2053582" y="126371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2" name="8-Point Star 2761"/>
          <p:cNvSpPr/>
          <p:nvPr/>
        </p:nvSpPr>
        <p:spPr>
          <a:xfrm>
            <a:off x="1685725" y="82594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3" name="8-Point Star 2762"/>
          <p:cNvSpPr/>
          <p:nvPr/>
        </p:nvSpPr>
        <p:spPr>
          <a:xfrm>
            <a:off x="2159493" y="122183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4" name="8-Point Star 2763"/>
          <p:cNvSpPr/>
          <p:nvPr/>
        </p:nvSpPr>
        <p:spPr>
          <a:xfrm>
            <a:off x="2070819" y="180699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5" name="8-Point Star 2764"/>
          <p:cNvSpPr/>
          <p:nvPr/>
        </p:nvSpPr>
        <p:spPr>
          <a:xfrm>
            <a:off x="2063908" y="1339820"/>
            <a:ext cx="145639" cy="9317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6" name="8-Point Star 2765"/>
          <p:cNvSpPr/>
          <p:nvPr/>
        </p:nvSpPr>
        <p:spPr>
          <a:xfrm>
            <a:off x="1857447" y="1063736"/>
            <a:ext cx="100361" cy="158845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7" name="8-Point Star 2766"/>
          <p:cNvSpPr/>
          <p:nvPr/>
        </p:nvSpPr>
        <p:spPr>
          <a:xfrm>
            <a:off x="2223247" y="102637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8" name="8-Point Star 2767"/>
          <p:cNvSpPr/>
          <p:nvPr/>
        </p:nvSpPr>
        <p:spPr>
          <a:xfrm>
            <a:off x="2088347" y="1903521"/>
            <a:ext cx="169040" cy="1065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69" name="8-Point Star 2768"/>
          <p:cNvSpPr/>
          <p:nvPr/>
        </p:nvSpPr>
        <p:spPr>
          <a:xfrm>
            <a:off x="1941824" y="152319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0" name="8-Point Star 2769"/>
          <p:cNvSpPr/>
          <p:nvPr/>
        </p:nvSpPr>
        <p:spPr>
          <a:xfrm flipV="1">
            <a:off x="2079008" y="1397314"/>
            <a:ext cx="87934" cy="188531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1" name="8-Point Star 2770"/>
          <p:cNvSpPr/>
          <p:nvPr/>
        </p:nvSpPr>
        <p:spPr>
          <a:xfrm>
            <a:off x="2029547" y="101057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2" name="8-Point Star 2771"/>
          <p:cNvSpPr/>
          <p:nvPr/>
        </p:nvSpPr>
        <p:spPr>
          <a:xfrm>
            <a:off x="2228043" y="137720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3" name="8-Point Star 2772"/>
          <p:cNvSpPr/>
          <p:nvPr/>
        </p:nvSpPr>
        <p:spPr>
          <a:xfrm>
            <a:off x="1998347" y="114235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4" name="8-Point Star 2773"/>
          <p:cNvSpPr/>
          <p:nvPr/>
        </p:nvSpPr>
        <p:spPr>
          <a:xfrm>
            <a:off x="2153131" y="89492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5" name="8-Point Star 2774"/>
          <p:cNvSpPr/>
          <p:nvPr/>
        </p:nvSpPr>
        <p:spPr>
          <a:xfrm>
            <a:off x="1873419" y="95597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6" name="8-Point Star 2775"/>
          <p:cNvSpPr/>
          <p:nvPr/>
        </p:nvSpPr>
        <p:spPr>
          <a:xfrm>
            <a:off x="3152563" y="103212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7" name="8-Point Star 2776"/>
          <p:cNvSpPr/>
          <p:nvPr/>
        </p:nvSpPr>
        <p:spPr>
          <a:xfrm>
            <a:off x="1990532" y="179959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8" name="8-Point Star 2777"/>
          <p:cNvSpPr/>
          <p:nvPr/>
        </p:nvSpPr>
        <p:spPr>
          <a:xfrm>
            <a:off x="1560147" y="953867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79" name="8-Point Star 2778"/>
          <p:cNvSpPr/>
          <p:nvPr/>
        </p:nvSpPr>
        <p:spPr>
          <a:xfrm>
            <a:off x="1734158" y="58145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0" name="8-Point Star 2779"/>
          <p:cNvSpPr/>
          <p:nvPr/>
        </p:nvSpPr>
        <p:spPr>
          <a:xfrm flipV="1">
            <a:off x="3130702" y="918015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1" name="8-Point Star 2780"/>
          <p:cNvSpPr/>
          <p:nvPr/>
        </p:nvSpPr>
        <p:spPr>
          <a:xfrm>
            <a:off x="3242563" y="114927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2" name="8-Point Star 2781"/>
          <p:cNvSpPr/>
          <p:nvPr/>
        </p:nvSpPr>
        <p:spPr>
          <a:xfrm>
            <a:off x="2091727" y="64376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3" name="8-Point Star 2782"/>
          <p:cNvSpPr/>
          <p:nvPr/>
        </p:nvSpPr>
        <p:spPr>
          <a:xfrm>
            <a:off x="2109312" y="1110383"/>
            <a:ext cx="100361" cy="158845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4" name="8-Point Star 2783"/>
          <p:cNvSpPr/>
          <p:nvPr/>
        </p:nvSpPr>
        <p:spPr>
          <a:xfrm>
            <a:off x="1830546" y="151892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5" name="8-Point Star 2784"/>
          <p:cNvSpPr/>
          <p:nvPr/>
        </p:nvSpPr>
        <p:spPr>
          <a:xfrm>
            <a:off x="2138043" y="73932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6" name="8-Point Star 2785"/>
          <p:cNvSpPr/>
          <p:nvPr/>
        </p:nvSpPr>
        <p:spPr>
          <a:xfrm>
            <a:off x="2287862" y="70478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7" name="8-Point Star 2786"/>
          <p:cNvSpPr/>
          <p:nvPr/>
        </p:nvSpPr>
        <p:spPr>
          <a:xfrm>
            <a:off x="3283102" y="58268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8" name="8-Point Star 2787"/>
          <p:cNvSpPr/>
          <p:nvPr/>
        </p:nvSpPr>
        <p:spPr>
          <a:xfrm>
            <a:off x="3461037" y="51199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89" name="8-Point Star 2788"/>
          <p:cNvSpPr/>
          <p:nvPr/>
        </p:nvSpPr>
        <p:spPr>
          <a:xfrm>
            <a:off x="3478822" y="75248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0" name="8-Point Star 2789"/>
          <p:cNvSpPr/>
          <p:nvPr/>
        </p:nvSpPr>
        <p:spPr>
          <a:xfrm flipV="1">
            <a:off x="1785722" y="1376150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1" name="8-Point Star 2790"/>
          <p:cNvSpPr/>
          <p:nvPr/>
        </p:nvSpPr>
        <p:spPr>
          <a:xfrm>
            <a:off x="3746218" y="47207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2" name="8-Point Star 2791"/>
          <p:cNvSpPr/>
          <p:nvPr/>
        </p:nvSpPr>
        <p:spPr>
          <a:xfrm>
            <a:off x="2365975" y="58921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3" name="8-Point Star 2792"/>
          <p:cNvSpPr/>
          <p:nvPr/>
        </p:nvSpPr>
        <p:spPr>
          <a:xfrm>
            <a:off x="1830104" y="1721778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4" name="8-Point Star 2793"/>
          <p:cNvSpPr/>
          <p:nvPr/>
        </p:nvSpPr>
        <p:spPr>
          <a:xfrm>
            <a:off x="3393563" y="58268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5" name="8-Point Star 2794"/>
          <p:cNvSpPr/>
          <p:nvPr/>
        </p:nvSpPr>
        <p:spPr>
          <a:xfrm>
            <a:off x="2053677" y="86922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6" name="8-Point Star 2795"/>
          <p:cNvSpPr/>
          <p:nvPr/>
        </p:nvSpPr>
        <p:spPr>
          <a:xfrm>
            <a:off x="3455963" y="63401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7" name="8-Point Star 2796"/>
          <p:cNvSpPr/>
          <p:nvPr/>
        </p:nvSpPr>
        <p:spPr>
          <a:xfrm>
            <a:off x="3341125" y="49268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8" name="8-Point Star 2797"/>
          <p:cNvSpPr/>
          <p:nvPr/>
        </p:nvSpPr>
        <p:spPr>
          <a:xfrm flipV="1">
            <a:off x="3658822" y="470824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9" name="8-Point Star 2798"/>
          <p:cNvSpPr/>
          <p:nvPr/>
        </p:nvSpPr>
        <p:spPr>
          <a:xfrm>
            <a:off x="2284941" y="503089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0" name="8-Point Star 2799"/>
          <p:cNvSpPr/>
          <p:nvPr/>
        </p:nvSpPr>
        <p:spPr>
          <a:xfrm>
            <a:off x="3314302" y="65584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1" name="8-Point Star 2800"/>
          <p:cNvSpPr/>
          <p:nvPr/>
        </p:nvSpPr>
        <p:spPr>
          <a:xfrm>
            <a:off x="2268845" y="199393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2" name="8-Point Star 2801"/>
          <p:cNvSpPr/>
          <p:nvPr/>
        </p:nvSpPr>
        <p:spPr>
          <a:xfrm>
            <a:off x="2431737" y="67921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3" name="8-Point Star 2802"/>
          <p:cNvSpPr/>
          <p:nvPr/>
        </p:nvSpPr>
        <p:spPr>
          <a:xfrm>
            <a:off x="2372965" y="76683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4" name="8-Point Star 2803"/>
          <p:cNvSpPr/>
          <p:nvPr/>
        </p:nvSpPr>
        <p:spPr>
          <a:xfrm>
            <a:off x="1990532" y="201006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5" name="8-Point Star 2804"/>
          <p:cNvSpPr/>
          <p:nvPr/>
        </p:nvSpPr>
        <p:spPr>
          <a:xfrm>
            <a:off x="2204493" y="61033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6" name="8-Point Star 2805"/>
          <p:cNvSpPr/>
          <p:nvPr/>
        </p:nvSpPr>
        <p:spPr>
          <a:xfrm>
            <a:off x="1864947" y="1865891"/>
            <a:ext cx="145639" cy="9317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7" name="8-Point Star 2806"/>
          <p:cNvSpPr/>
          <p:nvPr/>
        </p:nvSpPr>
        <p:spPr>
          <a:xfrm>
            <a:off x="3781429" y="483016"/>
            <a:ext cx="100361" cy="158845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8" name="8-Point Star 2807"/>
          <p:cNvSpPr/>
          <p:nvPr/>
        </p:nvSpPr>
        <p:spPr>
          <a:xfrm>
            <a:off x="3418002" y="66403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09" name="8-Point Star 2808"/>
          <p:cNvSpPr/>
          <p:nvPr/>
        </p:nvSpPr>
        <p:spPr>
          <a:xfrm>
            <a:off x="1860253" y="1239197"/>
            <a:ext cx="169040" cy="1065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0" name="8-Point Star 2809"/>
          <p:cNvSpPr/>
          <p:nvPr/>
        </p:nvSpPr>
        <p:spPr>
          <a:xfrm>
            <a:off x="3136579" y="116085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1" name="8-Point Star 2810"/>
          <p:cNvSpPr/>
          <p:nvPr/>
        </p:nvSpPr>
        <p:spPr>
          <a:xfrm flipV="1">
            <a:off x="3789038" y="811837"/>
            <a:ext cx="87934" cy="188531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2" name="8-Point Star 2811"/>
          <p:cNvSpPr/>
          <p:nvPr/>
        </p:nvSpPr>
        <p:spPr>
          <a:xfrm>
            <a:off x="3516556" y="33698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3" name="8-Point Star 2812"/>
          <p:cNvSpPr/>
          <p:nvPr/>
        </p:nvSpPr>
        <p:spPr>
          <a:xfrm>
            <a:off x="1965586" y="93637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4" name="8-Point Star 2813"/>
          <p:cNvSpPr/>
          <p:nvPr/>
        </p:nvSpPr>
        <p:spPr>
          <a:xfrm>
            <a:off x="3193102" y="78002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5" name="8-Point Star 2814"/>
          <p:cNvSpPr/>
          <p:nvPr/>
        </p:nvSpPr>
        <p:spPr>
          <a:xfrm>
            <a:off x="2443785" y="253179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6" name="8-Point Star 2815"/>
          <p:cNvSpPr/>
          <p:nvPr/>
        </p:nvSpPr>
        <p:spPr>
          <a:xfrm>
            <a:off x="2698426" y="83436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7" name="8-Point Star 2816"/>
          <p:cNvSpPr/>
          <p:nvPr/>
        </p:nvSpPr>
        <p:spPr>
          <a:xfrm flipV="1">
            <a:off x="2355565" y="856478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8" name="8-Point Star 2817"/>
          <p:cNvSpPr/>
          <p:nvPr/>
        </p:nvSpPr>
        <p:spPr>
          <a:xfrm>
            <a:off x="2411132" y="40545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9" name="8-Point Star 2818"/>
          <p:cNvSpPr/>
          <p:nvPr/>
        </p:nvSpPr>
        <p:spPr>
          <a:xfrm>
            <a:off x="2734625" y="9951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0" name="8-Point Star 2819"/>
          <p:cNvSpPr/>
          <p:nvPr/>
        </p:nvSpPr>
        <p:spPr>
          <a:xfrm>
            <a:off x="2519164" y="14524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1" name="8-Point Star 2820"/>
          <p:cNvSpPr/>
          <p:nvPr/>
        </p:nvSpPr>
        <p:spPr>
          <a:xfrm>
            <a:off x="2835339" y="23573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2" name="8-Point Star 2821"/>
          <p:cNvSpPr/>
          <p:nvPr/>
        </p:nvSpPr>
        <p:spPr>
          <a:xfrm>
            <a:off x="2660365" y="67354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3" name="8-Point Star 2822"/>
          <p:cNvSpPr/>
          <p:nvPr/>
        </p:nvSpPr>
        <p:spPr>
          <a:xfrm>
            <a:off x="2058432" y="395847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4" name="8-Point Star 2823"/>
          <p:cNvSpPr/>
          <p:nvPr/>
        </p:nvSpPr>
        <p:spPr>
          <a:xfrm>
            <a:off x="2618426" y="52114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5" name="8-Point Star 2824"/>
          <p:cNvSpPr/>
          <p:nvPr/>
        </p:nvSpPr>
        <p:spPr>
          <a:xfrm>
            <a:off x="2779130" y="49268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6" name="8-Point Star 2825"/>
          <p:cNvSpPr/>
          <p:nvPr/>
        </p:nvSpPr>
        <p:spPr>
          <a:xfrm>
            <a:off x="2680826" y="57247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7" name="8-Point Star 2826"/>
          <p:cNvSpPr/>
          <p:nvPr/>
        </p:nvSpPr>
        <p:spPr>
          <a:xfrm>
            <a:off x="2565988" y="43114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8" name="8-Point Star 2827"/>
          <p:cNvSpPr/>
          <p:nvPr/>
        </p:nvSpPr>
        <p:spPr>
          <a:xfrm flipV="1">
            <a:off x="2566665" y="673548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9" name="8-Point Star 2828"/>
          <p:cNvSpPr/>
          <p:nvPr/>
        </p:nvSpPr>
        <p:spPr>
          <a:xfrm>
            <a:off x="2539165" y="59430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0" name="8-Point Star 2829"/>
          <p:cNvSpPr/>
          <p:nvPr/>
        </p:nvSpPr>
        <p:spPr>
          <a:xfrm>
            <a:off x="2743186" y="34114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1" name="8-Point Star 2830"/>
          <p:cNvSpPr/>
          <p:nvPr/>
        </p:nvSpPr>
        <p:spPr>
          <a:xfrm>
            <a:off x="2667126" y="71344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2" name="8-Point Star 2831"/>
          <p:cNvSpPr/>
          <p:nvPr/>
        </p:nvSpPr>
        <p:spPr>
          <a:xfrm>
            <a:off x="2762205" y="65392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3" name="8-Point Star 2832"/>
          <p:cNvSpPr/>
          <p:nvPr/>
        </p:nvSpPr>
        <p:spPr>
          <a:xfrm>
            <a:off x="2190478" y="45808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4" name="8-Point Star 2833"/>
          <p:cNvSpPr/>
          <p:nvPr/>
        </p:nvSpPr>
        <p:spPr>
          <a:xfrm>
            <a:off x="3125253" y="702120"/>
            <a:ext cx="145639" cy="9317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5" name="8-Point Star 2834"/>
          <p:cNvSpPr/>
          <p:nvPr/>
        </p:nvSpPr>
        <p:spPr>
          <a:xfrm>
            <a:off x="2354611" y="587681"/>
            <a:ext cx="100361" cy="158845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6" name="8-Point Star 2835"/>
          <p:cNvSpPr/>
          <p:nvPr/>
        </p:nvSpPr>
        <p:spPr>
          <a:xfrm>
            <a:off x="2642865" y="60250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7" name="8-Point Star 2836"/>
          <p:cNvSpPr/>
          <p:nvPr/>
        </p:nvSpPr>
        <p:spPr>
          <a:xfrm>
            <a:off x="2449165" y="58670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8" name="8-Point Star 2837"/>
          <p:cNvSpPr/>
          <p:nvPr/>
        </p:nvSpPr>
        <p:spPr>
          <a:xfrm>
            <a:off x="2678863" y="198457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9" name="8-Point Star 2838"/>
          <p:cNvSpPr/>
          <p:nvPr/>
        </p:nvSpPr>
        <p:spPr>
          <a:xfrm>
            <a:off x="1941195" y="49514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0" name="8-Point Star 2839"/>
          <p:cNvSpPr/>
          <p:nvPr/>
        </p:nvSpPr>
        <p:spPr>
          <a:xfrm>
            <a:off x="2436463" y="14573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1" name="8-Point Star 2840"/>
          <p:cNvSpPr/>
          <p:nvPr/>
        </p:nvSpPr>
        <p:spPr>
          <a:xfrm>
            <a:off x="2413726" y="208434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2" name="8-Point Star 2841"/>
          <p:cNvSpPr/>
          <p:nvPr/>
        </p:nvSpPr>
        <p:spPr>
          <a:xfrm>
            <a:off x="2174562" y="2438468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3" name="8-Point Star 2842"/>
          <p:cNvSpPr/>
          <p:nvPr/>
        </p:nvSpPr>
        <p:spPr>
          <a:xfrm>
            <a:off x="2354066" y="214674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4" name="8-Point Star 2843"/>
          <p:cNvSpPr/>
          <p:nvPr/>
        </p:nvSpPr>
        <p:spPr>
          <a:xfrm flipV="1">
            <a:off x="2277809" y="2074572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5" name="8-Point Star 2844"/>
          <p:cNvSpPr/>
          <p:nvPr/>
        </p:nvSpPr>
        <p:spPr>
          <a:xfrm>
            <a:off x="1824158" y="2262423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6" name="8-Point Star 2845"/>
          <p:cNvSpPr/>
          <p:nvPr/>
        </p:nvSpPr>
        <p:spPr>
          <a:xfrm>
            <a:off x="2239820" y="218664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7" name="8-Point Star 2846"/>
          <p:cNvSpPr/>
          <p:nvPr/>
        </p:nvSpPr>
        <p:spPr>
          <a:xfrm>
            <a:off x="2257348" y="2283172"/>
            <a:ext cx="169040" cy="1065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8" name="8-Point Star 2847"/>
          <p:cNvSpPr/>
          <p:nvPr/>
        </p:nvSpPr>
        <p:spPr>
          <a:xfrm>
            <a:off x="2775821" y="201534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9" name="8-Point Star 2848"/>
          <p:cNvSpPr/>
          <p:nvPr/>
        </p:nvSpPr>
        <p:spPr>
          <a:xfrm>
            <a:off x="2789621" y="2165301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0" name="8-Point Star 2849"/>
          <p:cNvSpPr/>
          <p:nvPr/>
        </p:nvSpPr>
        <p:spPr>
          <a:xfrm>
            <a:off x="2716161" y="207774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1" name="8-Point Star 2850"/>
          <p:cNvSpPr/>
          <p:nvPr/>
        </p:nvSpPr>
        <p:spPr>
          <a:xfrm flipV="1">
            <a:off x="2756586" y="2160968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2" name="8-Point Star 2851"/>
          <p:cNvSpPr/>
          <p:nvPr/>
        </p:nvSpPr>
        <p:spPr>
          <a:xfrm>
            <a:off x="2457704" y="1979199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3" name="8-Point Star 2852"/>
          <p:cNvSpPr/>
          <p:nvPr/>
        </p:nvSpPr>
        <p:spPr>
          <a:xfrm>
            <a:off x="2601915" y="211764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4" name="8-Point Star 2853"/>
          <p:cNvSpPr/>
          <p:nvPr/>
        </p:nvSpPr>
        <p:spPr>
          <a:xfrm>
            <a:off x="2755622" y="2486761"/>
            <a:ext cx="169040" cy="1065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5" name="8-Point Star 2854"/>
          <p:cNvSpPr/>
          <p:nvPr/>
        </p:nvSpPr>
        <p:spPr>
          <a:xfrm>
            <a:off x="3314302" y="253179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6" name="8-Point Star 2855"/>
          <p:cNvSpPr/>
          <p:nvPr/>
        </p:nvSpPr>
        <p:spPr>
          <a:xfrm>
            <a:off x="3599738" y="256809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7" name="8-Point Star 2856"/>
          <p:cNvSpPr/>
          <p:nvPr/>
        </p:nvSpPr>
        <p:spPr>
          <a:xfrm>
            <a:off x="3238779" y="199728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8" name="8-Point Star 2857"/>
          <p:cNvSpPr/>
          <p:nvPr/>
        </p:nvSpPr>
        <p:spPr>
          <a:xfrm>
            <a:off x="3689738" y="237939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9" name="8-Point Star 2858"/>
          <p:cNvSpPr/>
          <p:nvPr/>
        </p:nvSpPr>
        <p:spPr>
          <a:xfrm>
            <a:off x="3186341" y="190728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0" name="8-Point Star 2859"/>
          <p:cNvSpPr/>
          <p:nvPr/>
        </p:nvSpPr>
        <p:spPr>
          <a:xfrm flipV="1">
            <a:off x="3741777" y="2548652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1" name="8-Point Star 2860"/>
          <p:cNvSpPr/>
          <p:nvPr/>
        </p:nvSpPr>
        <p:spPr>
          <a:xfrm>
            <a:off x="3159518" y="207044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2" name="8-Point Star 2861"/>
          <p:cNvSpPr/>
          <p:nvPr/>
        </p:nvSpPr>
        <p:spPr>
          <a:xfrm>
            <a:off x="3355842" y="188159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3" name="8-Point Star 2862"/>
          <p:cNvSpPr/>
          <p:nvPr/>
        </p:nvSpPr>
        <p:spPr>
          <a:xfrm>
            <a:off x="2974964" y="2063820"/>
            <a:ext cx="100361" cy="158845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4" name="8-Point Star 2863"/>
          <p:cNvSpPr/>
          <p:nvPr/>
        </p:nvSpPr>
        <p:spPr>
          <a:xfrm>
            <a:off x="3263218" y="207863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5" name="8-Point Star 2864"/>
          <p:cNvSpPr/>
          <p:nvPr/>
        </p:nvSpPr>
        <p:spPr>
          <a:xfrm>
            <a:off x="3069518" y="206284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6" name="8-Point Star 2865"/>
          <p:cNvSpPr/>
          <p:nvPr/>
        </p:nvSpPr>
        <p:spPr>
          <a:xfrm>
            <a:off x="3504496" y="194718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7" name="8-Point Star 2866"/>
          <p:cNvSpPr/>
          <p:nvPr/>
        </p:nvSpPr>
        <p:spPr>
          <a:xfrm>
            <a:off x="2843971" y="42017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8" name="8-Point Star 2867"/>
          <p:cNvSpPr/>
          <p:nvPr/>
        </p:nvSpPr>
        <p:spPr>
          <a:xfrm>
            <a:off x="2599130" y="36041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9" name="8-Point Star 2868"/>
          <p:cNvSpPr/>
          <p:nvPr/>
        </p:nvSpPr>
        <p:spPr>
          <a:xfrm>
            <a:off x="3186073" y="54497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0" name="8-Point Star 2869"/>
          <p:cNvSpPr/>
          <p:nvPr/>
        </p:nvSpPr>
        <p:spPr>
          <a:xfrm>
            <a:off x="3142753" y="52757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1" name="8-Point Star 2870"/>
          <p:cNvSpPr/>
          <p:nvPr/>
        </p:nvSpPr>
        <p:spPr>
          <a:xfrm>
            <a:off x="3142753" y="52757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2" name="8-Point Star 2871"/>
          <p:cNvSpPr/>
          <p:nvPr/>
        </p:nvSpPr>
        <p:spPr>
          <a:xfrm>
            <a:off x="3256179" y="42698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3" name="8-Point Star 2872"/>
          <p:cNvSpPr/>
          <p:nvPr/>
        </p:nvSpPr>
        <p:spPr>
          <a:xfrm>
            <a:off x="2988124" y="30153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4" name="8-Point Star 2873"/>
          <p:cNvSpPr/>
          <p:nvPr/>
        </p:nvSpPr>
        <p:spPr>
          <a:xfrm>
            <a:off x="2053582" y="31541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5" name="8-Point Star 2874"/>
          <p:cNvSpPr/>
          <p:nvPr/>
        </p:nvSpPr>
        <p:spPr>
          <a:xfrm flipV="1">
            <a:off x="3049053" y="527571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6" name="8-Point Star 2875"/>
          <p:cNvSpPr/>
          <p:nvPr/>
        </p:nvSpPr>
        <p:spPr>
          <a:xfrm>
            <a:off x="3556288" y="66403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7" name="8-Point Star 2876"/>
          <p:cNvSpPr/>
          <p:nvPr/>
        </p:nvSpPr>
        <p:spPr>
          <a:xfrm>
            <a:off x="3217838" y="224313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8" name="8-Point Star 2877"/>
          <p:cNvSpPr/>
          <p:nvPr/>
        </p:nvSpPr>
        <p:spPr>
          <a:xfrm>
            <a:off x="1689792" y="163817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9" name="8-Point Star 2878"/>
          <p:cNvSpPr/>
          <p:nvPr/>
        </p:nvSpPr>
        <p:spPr>
          <a:xfrm>
            <a:off x="1612107" y="131635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80" name="8-Point Star 2879"/>
          <p:cNvSpPr/>
          <p:nvPr/>
        </p:nvSpPr>
        <p:spPr>
          <a:xfrm>
            <a:off x="3909778" y="2356978"/>
            <a:ext cx="100361" cy="158845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81" name="8-Point Star 2880"/>
          <p:cNvSpPr/>
          <p:nvPr/>
        </p:nvSpPr>
        <p:spPr>
          <a:xfrm>
            <a:off x="3125253" y="45652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82" name="8-Point Star 2881"/>
          <p:cNvSpPr/>
          <p:nvPr/>
        </p:nvSpPr>
        <p:spPr>
          <a:xfrm>
            <a:off x="2931553" y="44072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83" name="8-Point Star 2882"/>
          <p:cNvSpPr/>
          <p:nvPr/>
        </p:nvSpPr>
        <p:spPr>
          <a:xfrm>
            <a:off x="2900353" y="57251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84" name="8-Point Star 2883"/>
          <p:cNvSpPr/>
          <p:nvPr/>
        </p:nvSpPr>
        <p:spPr>
          <a:xfrm>
            <a:off x="3582338" y="66247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85" name="8-Point Star 2884"/>
          <p:cNvSpPr/>
          <p:nvPr/>
        </p:nvSpPr>
        <p:spPr>
          <a:xfrm>
            <a:off x="3138504" y="28159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86" name="8-Point Star 2885"/>
          <p:cNvSpPr/>
          <p:nvPr/>
        </p:nvSpPr>
        <p:spPr>
          <a:xfrm>
            <a:off x="3568822" y="52170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87" name="8-Point Star 2886"/>
          <p:cNvSpPr/>
          <p:nvPr/>
        </p:nvSpPr>
        <p:spPr>
          <a:xfrm>
            <a:off x="3130063" y="80135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88" name="8-Point Star 2887"/>
          <p:cNvSpPr/>
          <p:nvPr/>
        </p:nvSpPr>
        <p:spPr>
          <a:xfrm>
            <a:off x="3086743" y="78395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89" name="8-Point Star 2888"/>
          <p:cNvSpPr/>
          <p:nvPr/>
        </p:nvSpPr>
        <p:spPr>
          <a:xfrm>
            <a:off x="3086743" y="78395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0" name="8-Point Star 2889"/>
          <p:cNvSpPr/>
          <p:nvPr/>
        </p:nvSpPr>
        <p:spPr>
          <a:xfrm>
            <a:off x="3044804" y="63155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1" name="8-Point Star 2890"/>
          <p:cNvSpPr/>
          <p:nvPr/>
        </p:nvSpPr>
        <p:spPr>
          <a:xfrm>
            <a:off x="3000249" y="14191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2" name="8-Point Star 2891"/>
          <p:cNvSpPr/>
          <p:nvPr/>
        </p:nvSpPr>
        <p:spPr>
          <a:xfrm>
            <a:off x="2992366" y="54155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3" name="8-Point Star 2892"/>
          <p:cNvSpPr/>
          <p:nvPr/>
        </p:nvSpPr>
        <p:spPr>
          <a:xfrm flipV="1">
            <a:off x="2993043" y="783955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4" name="8-Point Star 2893"/>
          <p:cNvSpPr/>
          <p:nvPr/>
        </p:nvSpPr>
        <p:spPr>
          <a:xfrm>
            <a:off x="3325525" y="23592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5" name="8-Point Star 2894"/>
          <p:cNvSpPr/>
          <p:nvPr/>
        </p:nvSpPr>
        <p:spPr>
          <a:xfrm>
            <a:off x="3097609" y="18864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6" name="8-Point Star 2895"/>
          <p:cNvSpPr/>
          <p:nvPr/>
        </p:nvSpPr>
        <p:spPr>
          <a:xfrm>
            <a:off x="3093504" y="82385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7" name="8-Point Star 2896"/>
          <p:cNvSpPr/>
          <p:nvPr/>
        </p:nvSpPr>
        <p:spPr>
          <a:xfrm>
            <a:off x="1741771" y="143615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8" name="8-Point Star 2897"/>
          <p:cNvSpPr/>
          <p:nvPr/>
        </p:nvSpPr>
        <p:spPr>
          <a:xfrm>
            <a:off x="2849623" y="1106767"/>
            <a:ext cx="100361" cy="158845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9" name="8-Point Star 2898"/>
          <p:cNvSpPr/>
          <p:nvPr/>
        </p:nvSpPr>
        <p:spPr>
          <a:xfrm>
            <a:off x="3371037" y="34251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0" name="8-Point Star 2899"/>
          <p:cNvSpPr/>
          <p:nvPr/>
        </p:nvSpPr>
        <p:spPr>
          <a:xfrm>
            <a:off x="2390465" y="29751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1" name="8-Point Star 2900"/>
          <p:cNvSpPr/>
          <p:nvPr/>
        </p:nvSpPr>
        <p:spPr>
          <a:xfrm>
            <a:off x="2844343" y="82889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2" name="8-Point Star 2901"/>
          <p:cNvSpPr/>
          <p:nvPr/>
        </p:nvSpPr>
        <p:spPr>
          <a:xfrm>
            <a:off x="2999127" y="58145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3" name="8-Point Star 2902"/>
          <p:cNvSpPr/>
          <p:nvPr/>
        </p:nvSpPr>
        <p:spPr>
          <a:xfrm>
            <a:off x="2001727" y="62344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4" name="8-Point Star 2903"/>
          <p:cNvSpPr/>
          <p:nvPr/>
        </p:nvSpPr>
        <p:spPr>
          <a:xfrm>
            <a:off x="3080353" y="2404192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5" name="8-Point Star 2904"/>
          <p:cNvSpPr/>
          <p:nvPr/>
        </p:nvSpPr>
        <p:spPr>
          <a:xfrm>
            <a:off x="2964052" y="232275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6" name="8-Point Star 2905"/>
          <p:cNvSpPr/>
          <p:nvPr/>
        </p:nvSpPr>
        <p:spPr>
          <a:xfrm>
            <a:off x="3505658" y="239930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7" name="8-Point Star 2906"/>
          <p:cNvSpPr/>
          <p:nvPr/>
        </p:nvSpPr>
        <p:spPr>
          <a:xfrm>
            <a:off x="2391463" y="175911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8" name="8-Point Star 2907"/>
          <p:cNvSpPr/>
          <p:nvPr/>
        </p:nvSpPr>
        <p:spPr>
          <a:xfrm flipV="1">
            <a:off x="3409156" y="2478099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9" name="8-Point Star 2908"/>
          <p:cNvSpPr/>
          <p:nvPr/>
        </p:nvSpPr>
        <p:spPr>
          <a:xfrm>
            <a:off x="3014049" y="2550778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0" name="8-Point Star 2909"/>
          <p:cNvSpPr/>
          <p:nvPr/>
        </p:nvSpPr>
        <p:spPr>
          <a:xfrm>
            <a:off x="3489080" y="195229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1" name="8-Point Star 2910"/>
          <p:cNvSpPr/>
          <p:nvPr/>
        </p:nvSpPr>
        <p:spPr>
          <a:xfrm>
            <a:off x="3033673" y="2204578"/>
            <a:ext cx="169040" cy="1065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2" name="8-Point Star 2911"/>
          <p:cNvSpPr/>
          <p:nvPr/>
        </p:nvSpPr>
        <p:spPr>
          <a:xfrm>
            <a:off x="2669169" y="2337059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3" name="8-Point Star 2912"/>
          <p:cNvSpPr/>
          <p:nvPr/>
        </p:nvSpPr>
        <p:spPr>
          <a:xfrm>
            <a:off x="2595709" y="224949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4" name="8-Point Star 2913"/>
          <p:cNvSpPr/>
          <p:nvPr/>
        </p:nvSpPr>
        <p:spPr>
          <a:xfrm>
            <a:off x="2481463" y="228939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5" name="8-Point Star 2914"/>
          <p:cNvSpPr/>
          <p:nvPr/>
        </p:nvSpPr>
        <p:spPr>
          <a:xfrm>
            <a:off x="2498991" y="2385930"/>
            <a:ext cx="169040" cy="1065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6" name="8-Point Star 2915"/>
          <p:cNvSpPr/>
          <p:nvPr/>
        </p:nvSpPr>
        <p:spPr>
          <a:xfrm>
            <a:off x="2807769" y="233949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7" name="8-Point Star 2916"/>
          <p:cNvSpPr/>
          <p:nvPr/>
        </p:nvSpPr>
        <p:spPr>
          <a:xfrm>
            <a:off x="2847724" y="2403176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8" name="8-Point Star 2917"/>
          <p:cNvSpPr/>
          <p:nvPr/>
        </p:nvSpPr>
        <p:spPr>
          <a:xfrm>
            <a:off x="2883969" y="226025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9" name="8-Point Star 2918"/>
          <p:cNvSpPr/>
          <p:nvPr/>
        </p:nvSpPr>
        <p:spPr>
          <a:xfrm>
            <a:off x="2748109" y="240189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0" name="8-Point Star 2919"/>
          <p:cNvSpPr/>
          <p:nvPr/>
        </p:nvSpPr>
        <p:spPr>
          <a:xfrm>
            <a:off x="2665091" y="226509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1" name="8-Point Star 2920"/>
          <p:cNvSpPr/>
          <p:nvPr/>
        </p:nvSpPr>
        <p:spPr>
          <a:xfrm flipV="1">
            <a:off x="2681342" y="2604399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2" name="8-Point Star 2921"/>
          <p:cNvSpPr/>
          <p:nvPr/>
        </p:nvSpPr>
        <p:spPr>
          <a:xfrm>
            <a:off x="2489652" y="2303357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3" name="8-Point Star 2922"/>
          <p:cNvSpPr/>
          <p:nvPr/>
        </p:nvSpPr>
        <p:spPr>
          <a:xfrm>
            <a:off x="2633863" y="244179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4" name="8-Point Star 2923"/>
          <p:cNvSpPr/>
          <p:nvPr/>
        </p:nvSpPr>
        <p:spPr>
          <a:xfrm>
            <a:off x="2888971" y="2604399"/>
            <a:ext cx="169040" cy="1065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5" name="8-Point Star 2924"/>
          <p:cNvSpPr/>
          <p:nvPr/>
        </p:nvSpPr>
        <p:spPr>
          <a:xfrm>
            <a:off x="1883623" y="1612697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6" name="8-Point Star 2925"/>
          <p:cNvSpPr/>
          <p:nvPr/>
        </p:nvSpPr>
        <p:spPr>
          <a:xfrm>
            <a:off x="3264433" y="232275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7" name="8-Point Star 2926"/>
          <p:cNvSpPr/>
          <p:nvPr/>
        </p:nvSpPr>
        <p:spPr>
          <a:xfrm>
            <a:off x="3237463" y="140669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8" name="8-Point Star 2927"/>
          <p:cNvSpPr/>
          <p:nvPr/>
        </p:nvSpPr>
        <p:spPr>
          <a:xfrm>
            <a:off x="1949647" y="1480416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9" name="8-Point Star 2928"/>
          <p:cNvSpPr/>
          <p:nvPr/>
        </p:nvSpPr>
        <p:spPr>
          <a:xfrm>
            <a:off x="2511345" y="208644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0" name="8-Point Star 2929"/>
          <p:cNvSpPr/>
          <p:nvPr/>
        </p:nvSpPr>
        <p:spPr>
          <a:xfrm>
            <a:off x="2181727" y="78254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1" name="8-Point Star 2930"/>
          <p:cNvSpPr/>
          <p:nvPr/>
        </p:nvSpPr>
        <p:spPr>
          <a:xfrm>
            <a:off x="2275008" y="1701694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2" name="8-Point Star 2931"/>
          <p:cNvSpPr/>
          <p:nvPr/>
        </p:nvSpPr>
        <p:spPr>
          <a:xfrm>
            <a:off x="2341613" y="198782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3" name="8-Point Star 2932"/>
          <p:cNvSpPr/>
          <p:nvPr/>
        </p:nvSpPr>
        <p:spPr>
          <a:xfrm>
            <a:off x="1937504" y="83990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2935" name="Oval 2934"/>
          <p:cNvSpPr/>
          <p:nvPr/>
        </p:nvSpPr>
        <p:spPr>
          <a:xfrm>
            <a:off x="971600" y="1"/>
            <a:ext cx="3520870" cy="30060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6" name="32-Point Star 2935"/>
          <p:cNvSpPr/>
          <p:nvPr/>
        </p:nvSpPr>
        <p:spPr>
          <a:xfrm rot="21337714">
            <a:off x="1998767" y="671102"/>
            <a:ext cx="1959839" cy="1568927"/>
          </a:xfrm>
          <a:prstGeom prst="star32">
            <a:avLst>
              <a:gd name="adj" fmla="val 0"/>
            </a:avLst>
          </a:prstGeom>
          <a:noFill/>
          <a:ln w="63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7" name="32-Point Star 2936"/>
          <p:cNvSpPr/>
          <p:nvPr/>
        </p:nvSpPr>
        <p:spPr>
          <a:xfrm rot="407339">
            <a:off x="2064873" y="696739"/>
            <a:ext cx="1728192" cy="1584177"/>
          </a:xfrm>
          <a:prstGeom prst="star32">
            <a:avLst>
              <a:gd name="adj" fmla="val 866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9" name="8-Point Star 2938"/>
          <p:cNvSpPr/>
          <p:nvPr/>
        </p:nvSpPr>
        <p:spPr>
          <a:xfrm>
            <a:off x="5509617" y="156018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0" name="8-Point Star 2939"/>
          <p:cNvSpPr/>
          <p:nvPr/>
        </p:nvSpPr>
        <p:spPr>
          <a:xfrm>
            <a:off x="5687552" y="148948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1" name="8-Point Star 2940"/>
          <p:cNvSpPr/>
          <p:nvPr/>
        </p:nvSpPr>
        <p:spPr>
          <a:xfrm>
            <a:off x="5177700" y="140234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2" name="8-Point Star 2941"/>
          <p:cNvSpPr/>
          <p:nvPr/>
        </p:nvSpPr>
        <p:spPr>
          <a:xfrm flipV="1">
            <a:off x="6576257" y="1366234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3" name="8-Point Star 2942"/>
          <p:cNvSpPr/>
          <p:nvPr/>
        </p:nvSpPr>
        <p:spPr>
          <a:xfrm>
            <a:off x="5662017" y="171258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4" name="8-Point Star 2943"/>
          <p:cNvSpPr/>
          <p:nvPr/>
        </p:nvSpPr>
        <p:spPr>
          <a:xfrm>
            <a:off x="5814417" y="186498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5" name="8-Point Star 2944"/>
          <p:cNvSpPr/>
          <p:nvPr/>
        </p:nvSpPr>
        <p:spPr>
          <a:xfrm>
            <a:off x="5814417" y="186498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6" name="8-Point Star 2945"/>
          <p:cNvSpPr/>
          <p:nvPr/>
        </p:nvSpPr>
        <p:spPr>
          <a:xfrm>
            <a:off x="5464617" y="171258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7" name="8-Point Star 2946"/>
          <p:cNvSpPr/>
          <p:nvPr/>
        </p:nvSpPr>
        <p:spPr>
          <a:xfrm>
            <a:off x="5662017" y="171258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8" name="8-Point Star 2947"/>
          <p:cNvSpPr/>
          <p:nvPr/>
        </p:nvSpPr>
        <p:spPr>
          <a:xfrm>
            <a:off x="5814417" y="186498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49" name="8-Point Star 2948"/>
          <p:cNvSpPr/>
          <p:nvPr/>
        </p:nvSpPr>
        <p:spPr>
          <a:xfrm>
            <a:off x="5814417" y="186498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0" name="8-Point Star 2949"/>
          <p:cNvSpPr/>
          <p:nvPr/>
        </p:nvSpPr>
        <p:spPr>
          <a:xfrm flipV="1">
            <a:off x="6011817" y="1811280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1" name="8-Point Star 2950"/>
          <p:cNvSpPr/>
          <p:nvPr/>
        </p:nvSpPr>
        <p:spPr>
          <a:xfrm>
            <a:off x="5814417" y="186498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2" name="8-Point Star 2951"/>
          <p:cNvSpPr/>
          <p:nvPr/>
        </p:nvSpPr>
        <p:spPr>
          <a:xfrm>
            <a:off x="5371735" y="2523178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3" name="8-Point Star 2952"/>
          <p:cNvSpPr/>
          <p:nvPr/>
        </p:nvSpPr>
        <p:spPr>
          <a:xfrm>
            <a:off x="5620078" y="156018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4" name="8-Point Star 2953"/>
          <p:cNvSpPr/>
          <p:nvPr/>
        </p:nvSpPr>
        <p:spPr>
          <a:xfrm>
            <a:off x="5617017" y="186498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5" name="8-Point Star 2954"/>
          <p:cNvSpPr/>
          <p:nvPr/>
        </p:nvSpPr>
        <p:spPr>
          <a:xfrm>
            <a:off x="5662017" y="171258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6" name="8-Point Star 2955"/>
          <p:cNvSpPr/>
          <p:nvPr/>
        </p:nvSpPr>
        <p:spPr>
          <a:xfrm>
            <a:off x="5814417" y="156856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7" name="8-Point Star 2956"/>
          <p:cNvSpPr/>
          <p:nvPr/>
        </p:nvSpPr>
        <p:spPr>
          <a:xfrm>
            <a:off x="5814417" y="186498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8" name="8-Point Star 2957"/>
          <p:cNvSpPr/>
          <p:nvPr/>
        </p:nvSpPr>
        <p:spPr>
          <a:xfrm flipV="1">
            <a:off x="5904417" y="1572036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9" name="8-Point Star 2958"/>
          <p:cNvSpPr/>
          <p:nvPr/>
        </p:nvSpPr>
        <p:spPr>
          <a:xfrm>
            <a:off x="5814417" y="186498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0" name="8-Point Star 2959"/>
          <p:cNvSpPr/>
          <p:nvPr/>
        </p:nvSpPr>
        <p:spPr>
          <a:xfrm>
            <a:off x="5682478" y="161150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1" name="8-Point Star 2960"/>
          <p:cNvSpPr/>
          <p:nvPr/>
        </p:nvSpPr>
        <p:spPr>
          <a:xfrm>
            <a:off x="5935617" y="174378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2" name="8-Point Star 2961"/>
          <p:cNvSpPr/>
          <p:nvPr/>
        </p:nvSpPr>
        <p:spPr>
          <a:xfrm>
            <a:off x="5495817" y="183734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3" name="8-Point Star 2962"/>
          <p:cNvSpPr/>
          <p:nvPr/>
        </p:nvSpPr>
        <p:spPr>
          <a:xfrm>
            <a:off x="5755555" y="181171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4" name="8-Point Star 2963"/>
          <p:cNvSpPr/>
          <p:nvPr/>
        </p:nvSpPr>
        <p:spPr>
          <a:xfrm>
            <a:off x="5810717" y="148458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5" name="8-Point Star 2964"/>
          <p:cNvSpPr/>
          <p:nvPr/>
        </p:nvSpPr>
        <p:spPr>
          <a:xfrm>
            <a:off x="5567640" y="147018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6" name="8-Point Star 2965"/>
          <p:cNvSpPr/>
          <p:nvPr/>
        </p:nvSpPr>
        <p:spPr>
          <a:xfrm flipV="1">
            <a:off x="5568317" y="1712580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7" name="8-Point Star 2966"/>
          <p:cNvSpPr/>
          <p:nvPr/>
        </p:nvSpPr>
        <p:spPr>
          <a:xfrm>
            <a:off x="5966817" y="187978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8" name="8-Point Star 2967"/>
          <p:cNvSpPr/>
          <p:nvPr/>
        </p:nvSpPr>
        <p:spPr>
          <a:xfrm>
            <a:off x="5648949" y="2548418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69" name="8-Point Star 2968"/>
          <p:cNvSpPr/>
          <p:nvPr/>
        </p:nvSpPr>
        <p:spPr>
          <a:xfrm>
            <a:off x="5755396" y="163273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0" name="8-Point Star 2969"/>
          <p:cNvSpPr/>
          <p:nvPr/>
        </p:nvSpPr>
        <p:spPr>
          <a:xfrm>
            <a:off x="5845555" y="194146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1" name="8-Point Star 2970"/>
          <p:cNvSpPr/>
          <p:nvPr/>
        </p:nvSpPr>
        <p:spPr>
          <a:xfrm>
            <a:off x="5540817" y="163333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2" name="8-Point Star 2971"/>
          <p:cNvSpPr/>
          <p:nvPr/>
        </p:nvSpPr>
        <p:spPr>
          <a:xfrm>
            <a:off x="5694313" y="152938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3" name="8-Point Star 2972"/>
          <p:cNvSpPr/>
          <p:nvPr/>
        </p:nvSpPr>
        <p:spPr>
          <a:xfrm>
            <a:off x="5668778" y="175248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4" name="8-Point Star 2973"/>
          <p:cNvSpPr/>
          <p:nvPr/>
        </p:nvSpPr>
        <p:spPr>
          <a:xfrm flipV="1">
            <a:off x="5155839" y="1288240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5" name="8-Point Star 2974"/>
          <p:cNvSpPr/>
          <p:nvPr/>
        </p:nvSpPr>
        <p:spPr>
          <a:xfrm>
            <a:off x="4722177" y="213229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6" name="8-Point Star 2975"/>
          <p:cNvSpPr/>
          <p:nvPr/>
        </p:nvSpPr>
        <p:spPr>
          <a:xfrm>
            <a:off x="5821178" y="190488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7" name="8-Point Star 2976"/>
          <p:cNvSpPr/>
          <p:nvPr/>
        </p:nvSpPr>
        <p:spPr>
          <a:xfrm>
            <a:off x="6020269" y="168859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8" name="8-Point Star 2977"/>
          <p:cNvSpPr/>
          <p:nvPr/>
        </p:nvSpPr>
        <p:spPr>
          <a:xfrm>
            <a:off x="5580763" y="183699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79" name="8-Point Star 2978"/>
          <p:cNvSpPr/>
          <p:nvPr/>
        </p:nvSpPr>
        <p:spPr>
          <a:xfrm>
            <a:off x="5470224" y="157199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80" name="8-Point Star 2979"/>
          <p:cNvSpPr/>
          <p:nvPr/>
        </p:nvSpPr>
        <p:spPr>
          <a:xfrm>
            <a:off x="5963335" y="147363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81" name="8-Point Star 2980"/>
          <p:cNvSpPr/>
          <p:nvPr/>
        </p:nvSpPr>
        <p:spPr>
          <a:xfrm>
            <a:off x="6115812" y="168859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82" name="8-Point Star 2981"/>
          <p:cNvSpPr/>
          <p:nvPr/>
        </p:nvSpPr>
        <p:spPr>
          <a:xfrm flipV="1">
            <a:off x="6018578" y="1851180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83" name="8-Point Star 2982"/>
          <p:cNvSpPr/>
          <p:nvPr/>
        </p:nvSpPr>
        <p:spPr>
          <a:xfrm>
            <a:off x="5908027" y="969989"/>
            <a:ext cx="145639" cy="9317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84" name="8-Point Star 2983"/>
          <p:cNvSpPr/>
          <p:nvPr/>
        </p:nvSpPr>
        <p:spPr>
          <a:xfrm>
            <a:off x="5368006" y="1463455"/>
            <a:ext cx="100361" cy="158845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85" name="8-Point Star 2984"/>
          <p:cNvSpPr/>
          <p:nvPr/>
        </p:nvSpPr>
        <p:spPr>
          <a:xfrm>
            <a:off x="5644517" y="164153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86" name="8-Point Star 2985"/>
          <p:cNvSpPr/>
          <p:nvPr/>
        </p:nvSpPr>
        <p:spPr>
          <a:xfrm>
            <a:off x="5623778" y="190488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87" name="8-Point Star 2986"/>
          <p:cNvSpPr/>
          <p:nvPr/>
        </p:nvSpPr>
        <p:spPr>
          <a:xfrm>
            <a:off x="5548104" y="149234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88" name="8-Point Star 2987"/>
          <p:cNvSpPr/>
          <p:nvPr/>
        </p:nvSpPr>
        <p:spPr>
          <a:xfrm>
            <a:off x="5821178" y="160846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89" name="8-Point Star 2988"/>
          <p:cNvSpPr/>
          <p:nvPr/>
        </p:nvSpPr>
        <p:spPr>
          <a:xfrm>
            <a:off x="5751672" y="143009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90" name="8-Point Star 2989"/>
          <p:cNvSpPr/>
          <p:nvPr/>
        </p:nvSpPr>
        <p:spPr>
          <a:xfrm flipV="1">
            <a:off x="6053666" y="1453001"/>
            <a:ext cx="87934" cy="188531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91" name="8-Point Star 2990"/>
          <p:cNvSpPr/>
          <p:nvPr/>
        </p:nvSpPr>
        <p:spPr>
          <a:xfrm>
            <a:off x="6096600" y="155153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92" name="8-Point Star 2991"/>
          <p:cNvSpPr/>
          <p:nvPr/>
        </p:nvSpPr>
        <p:spPr>
          <a:xfrm>
            <a:off x="5404957" y="177498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93" name="8-Point Star 2992"/>
          <p:cNvSpPr/>
          <p:nvPr/>
        </p:nvSpPr>
        <p:spPr>
          <a:xfrm>
            <a:off x="5966817" y="1723336"/>
            <a:ext cx="45719" cy="150344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94" name="8-Point Star 2993"/>
          <p:cNvSpPr/>
          <p:nvPr/>
        </p:nvSpPr>
        <p:spPr>
          <a:xfrm>
            <a:off x="5321939" y="163817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95" name="8-Point Star 2994"/>
          <p:cNvSpPr/>
          <p:nvPr/>
        </p:nvSpPr>
        <p:spPr>
          <a:xfrm>
            <a:off x="5874284" y="173902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96" name="8-Point Star 2995"/>
          <p:cNvSpPr/>
          <p:nvPr/>
        </p:nvSpPr>
        <p:spPr>
          <a:xfrm>
            <a:off x="5817478" y="167833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97" name="8-Point Star 2996"/>
          <p:cNvSpPr/>
          <p:nvPr/>
        </p:nvSpPr>
        <p:spPr>
          <a:xfrm>
            <a:off x="5574401" y="151008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98" name="8-Point Star 2997"/>
          <p:cNvSpPr/>
          <p:nvPr/>
        </p:nvSpPr>
        <p:spPr>
          <a:xfrm flipV="1">
            <a:off x="5575078" y="1752480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99" name="8-Point Star 2998"/>
          <p:cNvSpPr/>
          <p:nvPr/>
        </p:nvSpPr>
        <p:spPr>
          <a:xfrm>
            <a:off x="5973578" y="191968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00" name="8-Point Star 2999"/>
          <p:cNvSpPr/>
          <p:nvPr/>
        </p:nvSpPr>
        <p:spPr>
          <a:xfrm>
            <a:off x="5561904" y="1950002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01" name="8-Point Star 3000"/>
          <p:cNvSpPr/>
          <p:nvPr/>
        </p:nvSpPr>
        <p:spPr>
          <a:xfrm>
            <a:off x="5779239" y="175248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02" name="8-Point Star 3001"/>
          <p:cNvSpPr/>
          <p:nvPr/>
        </p:nvSpPr>
        <p:spPr>
          <a:xfrm>
            <a:off x="5810439" y="200769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03" name="8-Point Star 3002"/>
          <p:cNvSpPr/>
          <p:nvPr/>
        </p:nvSpPr>
        <p:spPr>
          <a:xfrm>
            <a:off x="5308239" y="95291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04" name="8-Point Star 3003"/>
          <p:cNvSpPr/>
          <p:nvPr/>
        </p:nvSpPr>
        <p:spPr>
          <a:xfrm>
            <a:off x="5486174" y="88221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05" name="8-Point Star 3004"/>
          <p:cNvSpPr/>
          <p:nvPr/>
        </p:nvSpPr>
        <p:spPr>
          <a:xfrm>
            <a:off x="5503959" y="112271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06" name="8-Point Star 3005"/>
          <p:cNvSpPr/>
          <p:nvPr/>
        </p:nvSpPr>
        <p:spPr>
          <a:xfrm flipV="1">
            <a:off x="5328700" y="1702811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07" name="8-Point Star 3006"/>
          <p:cNvSpPr/>
          <p:nvPr/>
        </p:nvSpPr>
        <p:spPr>
          <a:xfrm>
            <a:off x="5460639" y="110531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08" name="8-Point Star 3007"/>
          <p:cNvSpPr/>
          <p:nvPr/>
        </p:nvSpPr>
        <p:spPr>
          <a:xfrm>
            <a:off x="5155839" y="191968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09" name="8-Point Star 3008"/>
          <p:cNvSpPr/>
          <p:nvPr/>
        </p:nvSpPr>
        <p:spPr>
          <a:xfrm>
            <a:off x="5613039" y="125771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10" name="8-Point Star 3009"/>
          <p:cNvSpPr/>
          <p:nvPr/>
        </p:nvSpPr>
        <p:spPr>
          <a:xfrm>
            <a:off x="5263239" y="110531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11" name="8-Point Star 3010"/>
          <p:cNvSpPr/>
          <p:nvPr/>
        </p:nvSpPr>
        <p:spPr>
          <a:xfrm>
            <a:off x="4788920" y="61903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12" name="8-Point Star 3011"/>
          <p:cNvSpPr/>
          <p:nvPr/>
        </p:nvSpPr>
        <p:spPr>
          <a:xfrm>
            <a:off x="5613039" y="125771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13" name="8-Point Star 3012"/>
          <p:cNvSpPr/>
          <p:nvPr/>
        </p:nvSpPr>
        <p:spPr>
          <a:xfrm>
            <a:off x="5613039" y="125771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14" name="8-Point Star 3013"/>
          <p:cNvSpPr/>
          <p:nvPr/>
        </p:nvSpPr>
        <p:spPr>
          <a:xfrm flipV="1">
            <a:off x="5810439" y="1204010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15" name="8-Point Star 3014"/>
          <p:cNvSpPr/>
          <p:nvPr/>
        </p:nvSpPr>
        <p:spPr>
          <a:xfrm>
            <a:off x="5613039" y="125771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16" name="8-Point Star 3015"/>
          <p:cNvSpPr/>
          <p:nvPr/>
        </p:nvSpPr>
        <p:spPr>
          <a:xfrm>
            <a:off x="5043982" y="1488827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17" name="8-Point Star 3016"/>
          <p:cNvSpPr/>
          <p:nvPr/>
        </p:nvSpPr>
        <p:spPr>
          <a:xfrm>
            <a:off x="5418700" y="95291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18" name="8-Point Star 3017"/>
          <p:cNvSpPr/>
          <p:nvPr/>
        </p:nvSpPr>
        <p:spPr>
          <a:xfrm>
            <a:off x="5415639" y="125771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19" name="8-Point Star 3018"/>
          <p:cNvSpPr/>
          <p:nvPr/>
        </p:nvSpPr>
        <p:spPr>
          <a:xfrm>
            <a:off x="5831028" y="105403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20" name="8-Point Star 3019"/>
          <p:cNvSpPr/>
          <p:nvPr/>
        </p:nvSpPr>
        <p:spPr>
          <a:xfrm>
            <a:off x="4547750" y="108775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21" name="8-Point Star 3020"/>
          <p:cNvSpPr/>
          <p:nvPr/>
        </p:nvSpPr>
        <p:spPr>
          <a:xfrm>
            <a:off x="5613039" y="125771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22" name="8-Point Star 3021"/>
          <p:cNvSpPr/>
          <p:nvPr/>
        </p:nvSpPr>
        <p:spPr>
          <a:xfrm flipV="1">
            <a:off x="5217075" y="186714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23" name="8-Point Star 3022"/>
          <p:cNvSpPr/>
          <p:nvPr/>
        </p:nvSpPr>
        <p:spPr>
          <a:xfrm>
            <a:off x="4839793" y="46514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24" name="8-Point Star 3023"/>
          <p:cNvSpPr/>
          <p:nvPr/>
        </p:nvSpPr>
        <p:spPr>
          <a:xfrm>
            <a:off x="5481100" y="100423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25" name="8-Point Star 3024"/>
          <p:cNvSpPr/>
          <p:nvPr/>
        </p:nvSpPr>
        <p:spPr>
          <a:xfrm>
            <a:off x="5734239" y="113651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26" name="8-Point Star 3025"/>
          <p:cNvSpPr/>
          <p:nvPr/>
        </p:nvSpPr>
        <p:spPr>
          <a:xfrm>
            <a:off x="5450316" y="124944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27" name="8-Point Star 3026"/>
          <p:cNvSpPr/>
          <p:nvPr/>
        </p:nvSpPr>
        <p:spPr>
          <a:xfrm>
            <a:off x="5554177" y="120444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28" name="8-Point Star 3027"/>
          <p:cNvSpPr/>
          <p:nvPr/>
        </p:nvSpPr>
        <p:spPr>
          <a:xfrm>
            <a:off x="5796672" y="27426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29" name="8-Point Star 3028"/>
          <p:cNvSpPr/>
          <p:nvPr/>
        </p:nvSpPr>
        <p:spPr>
          <a:xfrm>
            <a:off x="5366262" y="86291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30" name="8-Point Star 3029"/>
          <p:cNvSpPr/>
          <p:nvPr/>
        </p:nvSpPr>
        <p:spPr>
          <a:xfrm flipV="1">
            <a:off x="5366939" y="1105310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31" name="8-Point Star 3030"/>
          <p:cNvSpPr/>
          <p:nvPr/>
        </p:nvSpPr>
        <p:spPr>
          <a:xfrm>
            <a:off x="5765439" y="127251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32" name="8-Point Star 3031"/>
          <p:cNvSpPr/>
          <p:nvPr/>
        </p:nvSpPr>
        <p:spPr>
          <a:xfrm>
            <a:off x="5146500" y="1676438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33" name="8-Point Star 3032"/>
          <p:cNvSpPr/>
          <p:nvPr/>
        </p:nvSpPr>
        <p:spPr>
          <a:xfrm>
            <a:off x="5554018" y="102546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34" name="8-Point Star 3033"/>
          <p:cNvSpPr/>
          <p:nvPr/>
        </p:nvSpPr>
        <p:spPr>
          <a:xfrm>
            <a:off x="5301651" y="44917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35" name="8-Point Star 3034"/>
          <p:cNvSpPr/>
          <p:nvPr/>
        </p:nvSpPr>
        <p:spPr>
          <a:xfrm>
            <a:off x="5339439" y="102606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36" name="8-Point Star 3035"/>
          <p:cNvSpPr/>
          <p:nvPr/>
        </p:nvSpPr>
        <p:spPr>
          <a:xfrm>
            <a:off x="5535763" y="83721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37" name="8-Point Star 3036"/>
          <p:cNvSpPr/>
          <p:nvPr/>
        </p:nvSpPr>
        <p:spPr>
          <a:xfrm>
            <a:off x="5467400" y="114521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38" name="8-Point Star 3037"/>
          <p:cNvSpPr/>
          <p:nvPr/>
        </p:nvSpPr>
        <p:spPr>
          <a:xfrm flipV="1">
            <a:off x="5827441" y="1380013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39" name="8-Point Star 3038"/>
          <p:cNvSpPr/>
          <p:nvPr/>
        </p:nvSpPr>
        <p:spPr>
          <a:xfrm>
            <a:off x="5467400" y="114521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40" name="8-Point Star 3039"/>
          <p:cNvSpPr/>
          <p:nvPr/>
        </p:nvSpPr>
        <p:spPr>
          <a:xfrm>
            <a:off x="6131301" y="139429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41" name="8-Point Star 3040"/>
          <p:cNvSpPr/>
          <p:nvPr/>
        </p:nvSpPr>
        <p:spPr>
          <a:xfrm>
            <a:off x="5568039" y="136864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42" name="8-Point Star 3041"/>
          <p:cNvSpPr/>
          <p:nvPr/>
        </p:nvSpPr>
        <p:spPr>
          <a:xfrm>
            <a:off x="5379385" y="122972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43" name="8-Point Star 3042"/>
          <p:cNvSpPr/>
          <p:nvPr/>
        </p:nvSpPr>
        <p:spPr>
          <a:xfrm>
            <a:off x="4427984" y="125233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44" name="8-Point Star 3043"/>
          <p:cNvSpPr/>
          <p:nvPr/>
        </p:nvSpPr>
        <p:spPr>
          <a:xfrm>
            <a:off x="5290711" y="181488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45" name="8-Point Star 3044"/>
          <p:cNvSpPr/>
          <p:nvPr/>
        </p:nvSpPr>
        <p:spPr>
          <a:xfrm>
            <a:off x="6041301" y="120192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46" name="8-Point Star 3045"/>
          <p:cNvSpPr/>
          <p:nvPr/>
        </p:nvSpPr>
        <p:spPr>
          <a:xfrm flipV="1">
            <a:off x="5817200" y="1243910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47" name="8-Point Star 3046"/>
          <p:cNvSpPr/>
          <p:nvPr/>
        </p:nvSpPr>
        <p:spPr>
          <a:xfrm>
            <a:off x="5283800" y="1399175"/>
            <a:ext cx="145639" cy="9317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48" name="8-Point Star 3047"/>
          <p:cNvSpPr/>
          <p:nvPr/>
        </p:nvSpPr>
        <p:spPr>
          <a:xfrm>
            <a:off x="4569417" y="1440675"/>
            <a:ext cx="100361" cy="158845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49" name="8-Point Star 3048"/>
          <p:cNvSpPr/>
          <p:nvPr/>
        </p:nvSpPr>
        <p:spPr>
          <a:xfrm>
            <a:off x="5443139" y="103426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50" name="8-Point Star 3049"/>
          <p:cNvSpPr/>
          <p:nvPr/>
        </p:nvSpPr>
        <p:spPr>
          <a:xfrm>
            <a:off x="5278895" y="1580994"/>
            <a:ext cx="169040" cy="1065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51" name="8-Point Star 3050"/>
          <p:cNvSpPr/>
          <p:nvPr/>
        </p:nvSpPr>
        <p:spPr>
          <a:xfrm>
            <a:off x="5918214" y="108389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52" name="8-Point Star 3051"/>
          <p:cNvSpPr/>
          <p:nvPr/>
        </p:nvSpPr>
        <p:spPr>
          <a:xfrm>
            <a:off x="5619800" y="100119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53" name="8-Point Star 3052"/>
          <p:cNvSpPr/>
          <p:nvPr/>
        </p:nvSpPr>
        <p:spPr>
          <a:xfrm>
            <a:off x="5161716" y="153108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54" name="8-Point Star 3053"/>
          <p:cNvSpPr/>
          <p:nvPr/>
        </p:nvSpPr>
        <p:spPr>
          <a:xfrm flipV="1">
            <a:off x="5740346" y="939996"/>
            <a:ext cx="87934" cy="188531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55" name="8-Point Star 3054"/>
          <p:cNvSpPr/>
          <p:nvPr/>
        </p:nvSpPr>
        <p:spPr>
          <a:xfrm>
            <a:off x="5696333" y="115944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56" name="8-Point Star 3055"/>
          <p:cNvSpPr/>
          <p:nvPr/>
        </p:nvSpPr>
        <p:spPr>
          <a:xfrm>
            <a:off x="5249439" y="101846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57" name="8-Point Star 3056"/>
          <p:cNvSpPr/>
          <p:nvPr/>
        </p:nvSpPr>
        <p:spPr>
          <a:xfrm>
            <a:off x="5824239" y="1098726"/>
            <a:ext cx="45719" cy="150344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58" name="8-Point Star 3057"/>
          <p:cNvSpPr/>
          <p:nvPr/>
        </p:nvSpPr>
        <p:spPr>
          <a:xfrm>
            <a:off x="5447935" y="138509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59" name="8-Point Star 3058"/>
          <p:cNvSpPr/>
          <p:nvPr/>
        </p:nvSpPr>
        <p:spPr>
          <a:xfrm>
            <a:off x="5295905" y="120852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60" name="8-Point Star 3059"/>
          <p:cNvSpPr/>
          <p:nvPr/>
        </p:nvSpPr>
        <p:spPr>
          <a:xfrm>
            <a:off x="5616100" y="107106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61" name="8-Point Star 3060"/>
          <p:cNvSpPr/>
          <p:nvPr/>
        </p:nvSpPr>
        <p:spPr>
          <a:xfrm>
            <a:off x="5373023" y="90281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62" name="8-Point Star 3061"/>
          <p:cNvSpPr/>
          <p:nvPr/>
        </p:nvSpPr>
        <p:spPr>
          <a:xfrm flipV="1">
            <a:off x="5110839" y="368748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63" name="8-Point Star 3062"/>
          <p:cNvSpPr/>
          <p:nvPr/>
        </p:nvSpPr>
        <p:spPr>
          <a:xfrm>
            <a:off x="4964781" y="166261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64" name="8-Point Star 3063"/>
          <p:cNvSpPr/>
          <p:nvPr/>
        </p:nvSpPr>
        <p:spPr>
          <a:xfrm>
            <a:off x="5876624" y="1206230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65" name="8-Point Star 3064"/>
          <p:cNvSpPr/>
          <p:nvPr/>
        </p:nvSpPr>
        <p:spPr>
          <a:xfrm>
            <a:off x="5889841" y="132536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66" name="8-Point Star 3065"/>
          <p:cNvSpPr/>
          <p:nvPr/>
        </p:nvSpPr>
        <p:spPr>
          <a:xfrm>
            <a:off x="6649158" y="222011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67" name="8-Point Star 3066"/>
          <p:cNvSpPr/>
          <p:nvPr/>
        </p:nvSpPr>
        <p:spPr>
          <a:xfrm>
            <a:off x="4669332" y="161567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68" name="8-Point Star 3067"/>
          <p:cNvSpPr/>
          <p:nvPr/>
        </p:nvSpPr>
        <p:spPr>
          <a:xfrm>
            <a:off x="6773720" y="178028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69" name="8-Point Star 3068"/>
          <p:cNvSpPr/>
          <p:nvPr/>
        </p:nvSpPr>
        <p:spPr>
          <a:xfrm>
            <a:off x="6567630" y="207866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0" name="8-Point Star 3069"/>
          <p:cNvSpPr/>
          <p:nvPr/>
        </p:nvSpPr>
        <p:spPr>
          <a:xfrm flipV="1">
            <a:off x="6944072" y="1074827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1" name="8-Point Star 3070"/>
          <p:cNvSpPr/>
          <p:nvPr/>
        </p:nvSpPr>
        <p:spPr>
          <a:xfrm>
            <a:off x="6282151" y="158651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2" name="8-Point Star 3071"/>
          <p:cNvSpPr/>
          <p:nvPr/>
        </p:nvSpPr>
        <p:spPr>
          <a:xfrm>
            <a:off x="6842397" y="204970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3" name="8-Point Star 3072"/>
          <p:cNvSpPr/>
          <p:nvPr/>
        </p:nvSpPr>
        <p:spPr>
          <a:xfrm>
            <a:off x="6434551" y="173891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4" name="8-Point Star 3073"/>
          <p:cNvSpPr/>
          <p:nvPr/>
        </p:nvSpPr>
        <p:spPr>
          <a:xfrm>
            <a:off x="5853046" y="222513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5" name="8-Point Star 3074"/>
          <p:cNvSpPr/>
          <p:nvPr/>
        </p:nvSpPr>
        <p:spPr>
          <a:xfrm>
            <a:off x="6282151" y="158651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6" name="8-Point Star 3075"/>
          <p:cNvSpPr/>
          <p:nvPr/>
        </p:nvSpPr>
        <p:spPr>
          <a:xfrm>
            <a:off x="6434551" y="173891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7" name="8-Point Star 3076"/>
          <p:cNvSpPr/>
          <p:nvPr/>
        </p:nvSpPr>
        <p:spPr>
          <a:xfrm>
            <a:off x="6434551" y="173891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8" name="8-Point Star 3077"/>
          <p:cNvSpPr/>
          <p:nvPr/>
        </p:nvSpPr>
        <p:spPr>
          <a:xfrm flipV="1">
            <a:off x="6631951" y="1685219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9" name="8-Point Star 3078"/>
          <p:cNvSpPr/>
          <p:nvPr/>
        </p:nvSpPr>
        <p:spPr>
          <a:xfrm>
            <a:off x="6434551" y="173891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80" name="8-Point Star 3079"/>
          <p:cNvSpPr/>
          <p:nvPr/>
        </p:nvSpPr>
        <p:spPr>
          <a:xfrm>
            <a:off x="6082636" y="1770864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81" name="8-Point Star 3080"/>
          <p:cNvSpPr/>
          <p:nvPr/>
        </p:nvSpPr>
        <p:spPr>
          <a:xfrm>
            <a:off x="6240212" y="143411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82" name="8-Point Star 3081"/>
          <p:cNvSpPr/>
          <p:nvPr/>
        </p:nvSpPr>
        <p:spPr>
          <a:xfrm>
            <a:off x="6237151" y="173891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83" name="8-Point Star 3082"/>
          <p:cNvSpPr/>
          <p:nvPr/>
        </p:nvSpPr>
        <p:spPr>
          <a:xfrm>
            <a:off x="6282151" y="158651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84" name="8-Point Star 3083"/>
          <p:cNvSpPr/>
          <p:nvPr/>
        </p:nvSpPr>
        <p:spPr>
          <a:xfrm>
            <a:off x="6434551" y="144250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85" name="8-Point Star 3084"/>
          <p:cNvSpPr/>
          <p:nvPr/>
        </p:nvSpPr>
        <p:spPr>
          <a:xfrm>
            <a:off x="6434551" y="173891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86" name="8-Point Star 3085"/>
          <p:cNvSpPr/>
          <p:nvPr/>
        </p:nvSpPr>
        <p:spPr>
          <a:xfrm flipV="1">
            <a:off x="6900673" y="1426533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87" name="8-Point Star 3086"/>
          <p:cNvSpPr/>
          <p:nvPr/>
        </p:nvSpPr>
        <p:spPr>
          <a:xfrm>
            <a:off x="6434551" y="173891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88" name="8-Point Star 3087"/>
          <p:cNvSpPr/>
          <p:nvPr/>
        </p:nvSpPr>
        <p:spPr>
          <a:xfrm>
            <a:off x="6302612" y="148544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89" name="8-Point Star 3088"/>
          <p:cNvSpPr/>
          <p:nvPr/>
        </p:nvSpPr>
        <p:spPr>
          <a:xfrm>
            <a:off x="6555751" y="161771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90" name="8-Point Star 3089"/>
          <p:cNvSpPr/>
          <p:nvPr/>
        </p:nvSpPr>
        <p:spPr>
          <a:xfrm>
            <a:off x="6271828" y="173064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91" name="8-Point Star 3090"/>
          <p:cNvSpPr/>
          <p:nvPr/>
        </p:nvSpPr>
        <p:spPr>
          <a:xfrm>
            <a:off x="6375689" y="168564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92" name="8-Point Star 3091"/>
          <p:cNvSpPr/>
          <p:nvPr/>
        </p:nvSpPr>
        <p:spPr>
          <a:xfrm>
            <a:off x="6450482" y="128036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93" name="8-Point Star 3092"/>
          <p:cNvSpPr/>
          <p:nvPr/>
        </p:nvSpPr>
        <p:spPr>
          <a:xfrm>
            <a:off x="6187774" y="134411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94" name="8-Point Star 3093"/>
          <p:cNvSpPr/>
          <p:nvPr/>
        </p:nvSpPr>
        <p:spPr>
          <a:xfrm flipV="1">
            <a:off x="6188451" y="1586519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95" name="8-Point Star 3094"/>
          <p:cNvSpPr/>
          <p:nvPr/>
        </p:nvSpPr>
        <p:spPr>
          <a:xfrm>
            <a:off x="6586951" y="175372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96" name="8-Point Star 3095"/>
          <p:cNvSpPr/>
          <p:nvPr/>
        </p:nvSpPr>
        <p:spPr>
          <a:xfrm>
            <a:off x="6239872" y="1994511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97" name="8-Point Star 3096"/>
          <p:cNvSpPr/>
          <p:nvPr/>
        </p:nvSpPr>
        <p:spPr>
          <a:xfrm>
            <a:off x="6944072" y="193419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98" name="8-Point Star 3097"/>
          <p:cNvSpPr/>
          <p:nvPr/>
        </p:nvSpPr>
        <p:spPr>
          <a:xfrm>
            <a:off x="6465689" y="181540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99" name="8-Point Star 3098"/>
          <p:cNvSpPr/>
          <p:nvPr/>
        </p:nvSpPr>
        <p:spPr>
          <a:xfrm>
            <a:off x="5049452" y="221541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00" name="8-Point Star 3099"/>
          <p:cNvSpPr/>
          <p:nvPr/>
        </p:nvSpPr>
        <p:spPr>
          <a:xfrm>
            <a:off x="6314447" y="140332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01" name="8-Point Star 3100"/>
          <p:cNvSpPr/>
          <p:nvPr/>
        </p:nvSpPr>
        <p:spPr>
          <a:xfrm>
            <a:off x="6327731" y="184118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02" name="8-Point Star 3101"/>
          <p:cNvSpPr/>
          <p:nvPr/>
        </p:nvSpPr>
        <p:spPr>
          <a:xfrm flipV="1">
            <a:off x="6687012" y="1740105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03" name="8-Point Star 3102"/>
          <p:cNvSpPr/>
          <p:nvPr/>
        </p:nvSpPr>
        <p:spPr>
          <a:xfrm>
            <a:off x="6571297" y="197163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04" name="8-Point Star 3103"/>
          <p:cNvSpPr/>
          <p:nvPr/>
        </p:nvSpPr>
        <p:spPr>
          <a:xfrm>
            <a:off x="6441312" y="177881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05" name="8-Point Star 3104"/>
          <p:cNvSpPr/>
          <p:nvPr/>
        </p:nvSpPr>
        <p:spPr>
          <a:xfrm>
            <a:off x="6963073" y="188362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06" name="8-Point Star 3105"/>
          <p:cNvSpPr/>
          <p:nvPr/>
        </p:nvSpPr>
        <p:spPr>
          <a:xfrm>
            <a:off x="6658097" y="206117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07" name="8-Point Star 3106"/>
          <p:cNvSpPr/>
          <p:nvPr/>
        </p:nvSpPr>
        <p:spPr>
          <a:xfrm>
            <a:off x="7001202" y="165640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08" name="8-Point Star 3107"/>
          <p:cNvSpPr/>
          <p:nvPr/>
        </p:nvSpPr>
        <p:spPr>
          <a:xfrm>
            <a:off x="6583469" y="134757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09" name="8-Point Star 3108"/>
          <p:cNvSpPr/>
          <p:nvPr/>
        </p:nvSpPr>
        <p:spPr>
          <a:xfrm>
            <a:off x="6735946" y="156252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10" name="8-Point Star 3109"/>
          <p:cNvSpPr/>
          <p:nvPr/>
        </p:nvSpPr>
        <p:spPr>
          <a:xfrm flipV="1">
            <a:off x="6638712" y="1725119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11" name="8-Point Star 3110"/>
          <p:cNvSpPr/>
          <p:nvPr/>
        </p:nvSpPr>
        <p:spPr>
          <a:xfrm>
            <a:off x="6824686" y="1188735"/>
            <a:ext cx="145639" cy="9317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12" name="8-Point Star 3111"/>
          <p:cNvSpPr/>
          <p:nvPr/>
        </p:nvSpPr>
        <p:spPr>
          <a:xfrm>
            <a:off x="6481140" y="1975525"/>
            <a:ext cx="100361" cy="158845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13" name="8-Point Star 3112"/>
          <p:cNvSpPr/>
          <p:nvPr/>
        </p:nvSpPr>
        <p:spPr>
          <a:xfrm>
            <a:off x="6264651" y="151547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14" name="8-Point Star 3113"/>
          <p:cNvSpPr/>
          <p:nvPr/>
        </p:nvSpPr>
        <p:spPr>
          <a:xfrm>
            <a:off x="6562495" y="219774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15" name="8-Point Star 3114"/>
          <p:cNvSpPr/>
          <p:nvPr/>
        </p:nvSpPr>
        <p:spPr>
          <a:xfrm>
            <a:off x="5177700" y="124527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16" name="8-Point Star 3115"/>
          <p:cNvSpPr/>
          <p:nvPr/>
        </p:nvSpPr>
        <p:spPr>
          <a:xfrm>
            <a:off x="6597012" y="148240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17" name="8-Point Star 3116"/>
          <p:cNvSpPr/>
          <p:nvPr/>
        </p:nvSpPr>
        <p:spPr>
          <a:xfrm>
            <a:off x="6371806" y="130403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18" name="8-Point Star 3117"/>
          <p:cNvSpPr/>
          <p:nvPr/>
        </p:nvSpPr>
        <p:spPr>
          <a:xfrm flipV="1">
            <a:off x="6761734" y="1881259"/>
            <a:ext cx="87934" cy="188531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19" name="8-Point Star 3118"/>
          <p:cNvSpPr/>
          <p:nvPr/>
        </p:nvSpPr>
        <p:spPr>
          <a:xfrm>
            <a:off x="6716734" y="142547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20" name="8-Point Star 3119"/>
          <p:cNvSpPr/>
          <p:nvPr/>
        </p:nvSpPr>
        <p:spPr>
          <a:xfrm>
            <a:off x="5096021" y="250365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21" name="8-Point Star 3120"/>
          <p:cNvSpPr/>
          <p:nvPr/>
        </p:nvSpPr>
        <p:spPr>
          <a:xfrm>
            <a:off x="6954013" y="1753011"/>
            <a:ext cx="45719" cy="150344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22" name="8-Point Star 3121"/>
          <p:cNvSpPr/>
          <p:nvPr/>
        </p:nvSpPr>
        <p:spPr>
          <a:xfrm>
            <a:off x="5917623" y="264757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23" name="8-Point Star 3122"/>
          <p:cNvSpPr/>
          <p:nvPr/>
        </p:nvSpPr>
        <p:spPr>
          <a:xfrm>
            <a:off x="6825167" y="163260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24" name="8-Point Star 3123"/>
          <p:cNvSpPr/>
          <p:nvPr/>
        </p:nvSpPr>
        <p:spPr>
          <a:xfrm>
            <a:off x="6437612" y="155227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25" name="8-Point Star 3124"/>
          <p:cNvSpPr/>
          <p:nvPr/>
        </p:nvSpPr>
        <p:spPr>
          <a:xfrm>
            <a:off x="6954013" y="150096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26" name="8-Point Star 3125"/>
          <p:cNvSpPr/>
          <p:nvPr/>
        </p:nvSpPr>
        <p:spPr>
          <a:xfrm flipV="1">
            <a:off x="6195212" y="1626419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27" name="8-Point Star 3126"/>
          <p:cNvSpPr/>
          <p:nvPr/>
        </p:nvSpPr>
        <p:spPr>
          <a:xfrm>
            <a:off x="6593712" y="179362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28" name="8-Point Star 3127"/>
          <p:cNvSpPr/>
          <p:nvPr/>
        </p:nvSpPr>
        <p:spPr>
          <a:xfrm>
            <a:off x="6182038" y="1823941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29" name="8-Point Star 3128"/>
          <p:cNvSpPr/>
          <p:nvPr/>
        </p:nvSpPr>
        <p:spPr>
          <a:xfrm>
            <a:off x="6399373" y="162641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30" name="8-Point Star 3129"/>
          <p:cNvSpPr/>
          <p:nvPr/>
        </p:nvSpPr>
        <p:spPr>
          <a:xfrm>
            <a:off x="6430573" y="188163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31" name="8-Point Star 3130"/>
          <p:cNvSpPr/>
          <p:nvPr/>
        </p:nvSpPr>
        <p:spPr>
          <a:xfrm>
            <a:off x="6796435" y="222483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32" name="8-Point Star 3131"/>
          <p:cNvSpPr/>
          <p:nvPr/>
        </p:nvSpPr>
        <p:spPr>
          <a:xfrm>
            <a:off x="6555751" y="75638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33" name="8-Point Star 3132"/>
          <p:cNvSpPr/>
          <p:nvPr/>
        </p:nvSpPr>
        <p:spPr>
          <a:xfrm>
            <a:off x="5972565" y="14191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34" name="8-Point Star 3133"/>
          <p:cNvSpPr/>
          <p:nvPr/>
        </p:nvSpPr>
        <p:spPr>
          <a:xfrm flipV="1">
            <a:off x="6460230" y="1904353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35" name="8-Point Star 3134"/>
          <p:cNvSpPr/>
          <p:nvPr/>
        </p:nvSpPr>
        <p:spPr>
          <a:xfrm>
            <a:off x="5391100" y="14016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36" name="8-Point Star 3135"/>
          <p:cNvSpPr/>
          <p:nvPr/>
        </p:nvSpPr>
        <p:spPr>
          <a:xfrm>
            <a:off x="6233173" y="113164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37" name="8-Point Star 3136"/>
          <p:cNvSpPr/>
          <p:nvPr/>
        </p:nvSpPr>
        <p:spPr>
          <a:xfrm>
            <a:off x="6233173" y="113164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38" name="8-Point Star 3137"/>
          <p:cNvSpPr/>
          <p:nvPr/>
        </p:nvSpPr>
        <p:spPr>
          <a:xfrm>
            <a:off x="5652321" y="28445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39" name="8-Point Star 3138"/>
          <p:cNvSpPr/>
          <p:nvPr/>
        </p:nvSpPr>
        <p:spPr>
          <a:xfrm>
            <a:off x="5876028" y="43644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40" name="8-Point Star 3139"/>
          <p:cNvSpPr/>
          <p:nvPr/>
        </p:nvSpPr>
        <p:spPr>
          <a:xfrm>
            <a:off x="6233173" y="113164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41" name="8-Point Star 3140"/>
          <p:cNvSpPr/>
          <p:nvPr/>
        </p:nvSpPr>
        <p:spPr>
          <a:xfrm>
            <a:off x="6233173" y="113164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42" name="8-Point Star 3141"/>
          <p:cNvSpPr/>
          <p:nvPr/>
        </p:nvSpPr>
        <p:spPr>
          <a:xfrm flipV="1">
            <a:off x="6843857" y="1379617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43" name="8-Point Star 3142"/>
          <p:cNvSpPr/>
          <p:nvPr/>
        </p:nvSpPr>
        <p:spPr>
          <a:xfrm>
            <a:off x="6233173" y="113164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44" name="8-Point Star 3143"/>
          <p:cNvSpPr/>
          <p:nvPr/>
        </p:nvSpPr>
        <p:spPr>
          <a:xfrm>
            <a:off x="6717767" y="1379193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45" name="8-Point Star 3144"/>
          <p:cNvSpPr/>
          <p:nvPr/>
        </p:nvSpPr>
        <p:spPr>
          <a:xfrm>
            <a:off x="6351312" y="206873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46" name="8-Point Star 3145"/>
          <p:cNvSpPr/>
          <p:nvPr/>
        </p:nvSpPr>
        <p:spPr>
          <a:xfrm>
            <a:off x="5630817" y="14191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47" name="8-Point Star 3146"/>
          <p:cNvSpPr/>
          <p:nvPr/>
        </p:nvSpPr>
        <p:spPr>
          <a:xfrm>
            <a:off x="6931873" y="72361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48" name="8-Point Star 3147"/>
          <p:cNvSpPr/>
          <p:nvPr/>
        </p:nvSpPr>
        <p:spPr>
          <a:xfrm>
            <a:off x="6233173" y="83523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49" name="8-Point Star 3148"/>
          <p:cNvSpPr/>
          <p:nvPr/>
        </p:nvSpPr>
        <p:spPr>
          <a:xfrm>
            <a:off x="6233173" y="113164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50" name="8-Point Star 3149"/>
          <p:cNvSpPr/>
          <p:nvPr/>
        </p:nvSpPr>
        <p:spPr>
          <a:xfrm flipV="1">
            <a:off x="6323173" y="838705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51" name="8-Point Star 3150"/>
          <p:cNvSpPr/>
          <p:nvPr/>
        </p:nvSpPr>
        <p:spPr>
          <a:xfrm>
            <a:off x="6441312" y="79605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52" name="8-Point Star 3151"/>
          <p:cNvSpPr/>
          <p:nvPr/>
        </p:nvSpPr>
        <p:spPr>
          <a:xfrm>
            <a:off x="6232076" y="224913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53" name="8-Point Star 3152"/>
          <p:cNvSpPr/>
          <p:nvPr/>
        </p:nvSpPr>
        <p:spPr>
          <a:xfrm>
            <a:off x="6721951" y="117584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54" name="8-Point Star 3153"/>
          <p:cNvSpPr/>
          <p:nvPr/>
        </p:nvSpPr>
        <p:spPr>
          <a:xfrm>
            <a:off x="4644080" y="130461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55" name="8-Point Star 3154"/>
          <p:cNvSpPr/>
          <p:nvPr/>
        </p:nvSpPr>
        <p:spPr>
          <a:xfrm>
            <a:off x="6174311" y="107837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56" name="8-Point Star 3155"/>
          <p:cNvSpPr/>
          <p:nvPr/>
        </p:nvSpPr>
        <p:spPr>
          <a:xfrm>
            <a:off x="6152374" y="75125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57" name="8-Point Star 3156"/>
          <p:cNvSpPr/>
          <p:nvPr/>
        </p:nvSpPr>
        <p:spPr>
          <a:xfrm>
            <a:off x="5425224" y="41202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58" name="8-Point Star 3157"/>
          <p:cNvSpPr/>
          <p:nvPr/>
        </p:nvSpPr>
        <p:spPr>
          <a:xfrm flipV="1">
            <a:off x="5755627" y="392666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59" name="8-Point Star 3158"/>
          <p:cNvSpPr/>
          <p:nvPr/>
        </p:nvSpPr>
        <p:spPr>
          <a:xfrm>
            <a:off x="6385573" y="114645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60" name="8-Point Star 3159"/>
          <p:cNvSpPr/>
          <p:nvPr/>
        </p:nvSpPr>
        <p:spPr>
          <a:xfrm>
            <a:off x="6165227" y="2171515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61" name="8-Point Star 3160"/>
          <p:cNvSpPr/>
          <p:nvPr/>
        </p:nvSpPr>
        <p:spPr>
          <a:xfrm>
            <a:off x="6174152" y="89940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62" name="8-Point Star 3161"/>
          <p:cNvSpPr/>
          <p:nvPr/>
        </p:nvSpPr>
        <p:spPr>
          <a:xfrm>
            <a:off x="6264311" y="120813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63" name="8-Point Star 3162"/>
          <p:cNvSpPr/>
          <p:nvPr/>
        </p:nvSpPr>
        <p:spPr>
          <a:xfrm>
            <a:off x="6886225" y="105090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64" name="8-Point Star 3163"/>
          <p:cNvSpPr/>
          <p:nvPr/>
        </p:nvSpPr>
        <p:spPr>
          <a:xfrm>
            <a:off x="6734686" y="103044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65" name="8-Point Star 3164"/>
          <p:cNvSpPr/>
          <p:nvPr/>
        </p:nvSpPr>
        <p:spPr>
          <a:xfrm>
            <a:off x="6581006" y="86386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66" name="8-Point Star 3165"/>
          <p:cNvSpPr/>
          <p:nvPr/>
        </p:nvSpPr>
        <p:spPr>
          <a:xfrm flipV="1">
            <a:off x="6600751" y="1273417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67" name="8-Point Star 3166"/>
          <p:cNvSpPr/>
          <p:nvPr/>
        </p:nvSpPr>
        <p:spPr>
          <a:xfrm>
            <a:off x="6494418" y="75193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68" name="8-Point Star 3167"/>
          <p:cNvSpPr/>
          <p:nvPr/>
        </p:nvSpPr>
        <p:spPr>
          <a:xfrm>
            <a:off x="6751435" y="126823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69" name="8-Point Star 3168"/>
          <p:cNvSpPr/>
          <p:nvPr/>
        </p:nvSpPr>
        <p:spPr>
          <a:xfrm>
            <a:off x="6188173" y="124258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70" name="8-Point Star 3169"/>
          <p:cNvSpPr/>
          <p:nvPr/>
        </p:nvSpPr>
        <p:spPr>
          <a:xfrm>
            <a:off x="5943046" y="29421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71" name="8-Point Star 3170"/>
          <p:cNvSpPr/>
          <p:nvPr/>
        </p:nvSpPr>
        <p:spPr>
          <a:xfrm>
            <a:off x="5389403" y="79221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72" name="8-Point Star 3171"/>
          <p:cNvSpPr/>
          <p:nvPr/>
        </p:nvSpPr>
        <p:spPr>
          <a:xfrm>
            <a:off x="4963035" y="215446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73" name="8-Point Star 3172"/>
          <p:cNvSpPr/>
          <p:nvPr/>
        </p:nvSpPr>
        <p:spPr>
          <a:xfrm>
            <a:off x="6661435" y="107586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74" name="8-Point Star 3173"/>
          <p:cNvSpPr/>
          <p:nvPr/>
        </p:nvSpPr>
        <p:spPr>
          <a:xfrm flipV="1">
            <a:off x="6437334" y="1117849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75" name="8-Point Star 3174"/>
          <p:cNvSpPr/>
          <p:nvPr/>
        </p:nvSpPr>
        <p:spPr>
          <a:xfrm>
            <a:off x="6604131" y="1911468"/>
            <a:ext cx="145639" cy="9317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76" name="8-Point Star 3175"/>
          <p:cNvSpPr/>
          <p:nvPr/>
        </p:nvSpPr>
        <p:spPr>
          <a:xfrm>
            <a:off x="6723106" y="727262"/>
            <a:ext cx="100361" cy="158845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77" name="8-Point Star 3176"/>
          <p:cNvSpPr/>
          <p:nvPr/>
        </p:nvSpPr>
        <p:spPr>
          <a:xfrm>
            <a:off x="6642841" y="95961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78" name="8-Point Star 3177"/>
          <p:cNvSpPr/>
          <p:nvPr/>
        </p:nvSpPr>
        <p:spPr>
          <a:xfrm>
            <a:off x="6188622" y="2365265"/>
            <a:ext cx="169040" cy="1065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79" name="8-Point Star 3178"/>
          <p:cNvSpPr/>
          <p:nvPr/>
        </p:nvSpPr>
        <p:spPr>
          <a:xfrm>
            <a:off x="6538348" y="95783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80" name="8-Point Star 3179"/>
          <p:cNvSpPr/>
          <p:nvPr/>
        </p:nvSpPr>
        <p:spPr>
          <a:xfrm>
            <a:off x="6239934" y="87513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81" name="8-Point Star 3180"/>
          <p:cNvSpPr/>
          <p:nvPr/>
        </p:nvSpPr>
        <p:spPr>
          <a:xfrm>
            <a:off x="6326806" y="231092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82" name="8-Point Star 3181"/>
          <p:cNvSpPr/>
          <p:nvPr/>
        </p:nvSpPr>
        <p:spPr>
          <a:xfrm flipV="1">
            <a:off x="6690719" y="2280868"/>
            <a:ext cx="87934" cy="188531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83" name="8-Point Star 3182"/>
          <p:cNvSpPr/>
          <p:nvPr/>
        </p:nvSpPr>
        <p:spPr>
          <a:xfrm>
            <a:off x="6316467" y="103337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84" name="8-Point Star 3183"/>
          <p:cNvSpPr/>
          <p:nvPr/>
        </p:nvSpPr>
        <p:spPr>
          <a:xfrm>
            <a:off x="6942644" y="128211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85" name="8-Point Star 3184"/>
          <p:cNvSpPr/>
          <p:nvPr/>
        </p:nvSpPr>
        <p:spPr>
          <a:xfrm>
            <a:off x="6444373" y="972665"/>
            <a:ext cx="45719" cy="150344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86" name="8-Point Star 3185"/>
          <p:cNvSpPr/>
          <p:nvPr/>
        </p:nvSpPr>
        <p:spPr>
          <a:xfrm>
            <a:off x="5396174" y="44928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87" name="8-Point Star 3186"/>
          <p:cNvSpPr/>
          <p:nvPr/>
        </p:nvSpPr>
        <p:spPr>
          <a:xfrm>
            <a:off x="6751435" y="164381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88" name="8-Point Star 3187"/>
          <p:cNvSpPr/>
          <p:nvPr/>
        </p:nvSpPr>
        <p:spPr>
          <a:xfrm>
            <a:off x="6626006" y="60319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89" name="8-Point Star 3188"/>
          <p:cNvSpPr/>
          <p:nvPr/>
        </p:nvSpPr>
        <p:spPr>
          <a:xfrm>
            <a:off x="6124816" y="99244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90" name="8-Point Star 3189"/>
          <p:cNvSpPr/>
          <p:nvPr/>
        </p:nvSpPr>
        <p:spPr>
          <a:xfrm flipV="1">
            <a:off x="5658317" y="831710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91" name="8-Point Star 3190"/>
          <p:cNvSpPr/>
          <p:nvPr/>
        </p:nvSpPr>
        <p:spPr>
          <a:xfrm>
            <a:off x="6392334" y="118635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92" name="8-Point Star 3191"/>
          <p:cNvSpPr/>
          <p:nvPr/>
        </p:nvSpPr>
        <p:spPr>
          <a:xfrm>
            <a:off x="6496758" y="1080169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93" name="8-Point Star 3192"/>
          <p:cNvSpPr/>
          <p:nvPr/>
        </p:nvSpPr>
        <p:spPr>
          <a:xfrm>
            <a:off x="6509975" y="119930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94" name="8-Point Star 3193"/>
          <p:cNvSpPr/>
          <p:nvPr/>
        </p:nvSpPr>
        <p:spPr>
          <a:xfrm>
            <a:off x="6271072" y="124803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95" name="8-Point Star 3194"/>
          <p:cNvSpPr/>
          <p:nvPr/>
        </p:nvSpPr>
        <p:spPr>
          <a:xfrm>
            <a:off x="5148699" y="156978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96" name="8-Point Star 3195"/>
          <p:cNvSpPr/>
          <p:nvPr/>
        </p:nvSpPr>
        <p:spPr>
          <a:xfrm>
            <a:off x="4816782" y="141195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97" name="8-Point Star 3196"/>
          <p:cNvSpPr/>
          <p:nvPr/>
        </p:nvSpPr>
        <p:spPr>
          <a:xfrm>
            <a:off x="5103699" y="172218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98" name="8-Point Star 3197"/>
          <p:cNvSpPr/>
          <p:nvPr/>
        </p:nvSpPr>
        <p:spPr>
          <a:xfrm>
            <a:off x="5019821" y="2359134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99" name="8-Point Star 3198"/>
          <p:cNvSpPr/>
          <p:nvPr/>
        </p:nvSpPr>
        <p:spPr>
          <a:xfrm>
            <a:off x="4548914" y="155537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00" name="8-Point Star 3199"/>
          <p:cNvSpPr/>
          <p:nvPr/>
        </p:nvSpPr>
        <p:spPr>
          <a:xfrm flipV="1">
            <a:off x="4794921" y="1297845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01" name="8-Point Star 3200"/>
          <p:cNvSpPr/>
          <p:nvPr/>
        </p:nvSpPr>
        <p:spPr>
          <a:xfrm>
            <a:off x="4459184" y="177228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02" name="8-Point Star 3201"/>
          <p:cNvSpPr/>
          <p:nvPr/>
        </p:nvSpPr>
        <p:spPr>
          <a:xfrm>
            <a:off x="5109306" y="158160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03" name="8-Point Star 3202"/>
          <p:cNvSpPr/>
          <p:nvPr/>
        </p:nvSpPr>
        <p:spPr>
          <a:xfrm>
            <a:off x="4540620" y="1346476"/>
            <a:ext cx="100361" cy="158845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04" name="8-Point Star 3203"/>
          <p:cNvSpPr/>
          <p:nvPr/>
        </p:nvSpPr>
        <p:spPr>
          <a:xfrm>
            <a:off x="5187186" y="150195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05" name="8-Point Star 3204"/>
          <p:cNvSpPr/>
          <p:nvPr/>
        </p:nvSpPr>
        <p:spPr>
          <a:xfrm>
            <a:off x="5044039" y="178458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06" name="8-Point Star 3205"/>
          <p:cNvSpPr/>
          <p:nvPr/>
        </p:nvSpPr>
        <p:spPr>
          <a:xfrm>
            <a:off x="4814234" y="219246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07" name="8-Point Star 3206"/>
          <p:cNvSpPr/>
          <p:nvPr/>
        </p:nvSpPr>
        <p:spPr>
          <a:xfrm>
            <a:off x="4947321" y="96251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08" name="8-Point Star 3207"/>
          <p:cNvSpPr/>
          <p:nvPr/>
        </p:nvSpPr>
        <p:spPr>
          <a:xfrm>
            <a:off x="4939685" y="49268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09" name="8-Point Star 3208"/>
          <p:cNvSpPr/>
          <p:nvPr/>
        </p:nvSpPr>
        <p:spPr>
          <a:xfrm>
            <a:off x="5143041" y="113231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10" name="8-Point Star 3209"/>
          <p:cNvSpPr/>
          <p:nvPr/>
        </p:nvSpPr>
        <p:spPr>
          <a:xfrm flipV="1">
            <a:off x="4967782" y="1712416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11" name="8-Point Star 3210"/>
          <p:cNvSpPr/>
          <p:nvPr/>
        </p:nvSpPr>
        <p:spPr>
          <a:xfrm>
            <a:off x="5099721" y="111491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12" name="8-Point Star 3211"/>
          <p:cNvSpPr/>
          <p:nvPr/>
        </p:nvSpPr>
        <p:spPr>
          <a:xfrm>
            <a:off x="5099721" y="111491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13" name="8-Point Star 3212"/>
          <p:cNvSpPr/>
          <p:nvPr/>
        </p:nvSpPr>
        <p:spPr>
          <a:xfrm>
            <a:off x="4916121" y="1264875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14" name="8-Point Star 3213"/>
          <p:cNvSpPr/>
          <p:nvPr/>
        </p:nvSpPr>
        <p:spPr>
          <a:xfrm>
            <a:off x="4794921" y="69018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15" name="8-Point Star 3214"/>
          <p:cNvSpPr/>
          <p:nvPr/>
        </p:nvSpPr>
        <p:spPr>
          <a:xfrm>
            <a:off x="5054721" y="126731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16" name="8-Point Star 3215"/>
          <p:cNvSpPr/>
          <p:nvPr/>
        </p:nvSpPr>
        <p:spPr>
          <a:xfrm>
            <a:off x="5120182" y="101384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17" name="8-Point Star 3216"/>
          <p:cNvSpPr/>
          <p:nvPr/>
        </p:nvSpPr>
        <p:spPr>
          <a:xfrm>
            <a:off x="5005344" y="87251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18" name="8-Point Star 3217"/>
          <p:cNvSpPr/>
          <p:nvPr/>
        </p:nvSpPr>
        <p:spPr>
          <a:xfrm flipV="1">
            <a:off x="5006021" y="1114915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19" name="8-Point Star 3218"/>
          <p:cNvSpPr/>
          <p:nvPr/>
        </p:nvSpPr>
        <p:spPr>
          <a:xfrm>
            <a:off x="4785582" y="1686043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20" name="8-Point Star 3219"/>
          <p:cNvSpPr/>
          <p:nvPr/>
        </p:nvSpPr>
        <p:spPr>
          <a:xfrm>
            <a:off x="4978521" y="103567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21" name="8-Point Star 3220"/>
          <p:cNvSpPr/>
          <p:nvPr/>
        </p:nvSpPr>
        <p:spPr>
          <a:xfrm>
            <a:off x="5174845" y="84682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22" name="8-Point Star 3221"/>
          <p:cNvSpPr/>
          <p:nvPr/>
        </p:nvSpPr>
        <p:spPr>
          <a:xfrm>
            <a:off x="5106482" y="115481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23" name="8-Point Star 3222"/>
          <p:cNvSpPr/>
          <p:nvPr/>
        </p:nvSpPr>
        <p:spPr>
          <a:xfrm>
            <a:off x="5106482" y="115481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24" name="8-Point Star 3223"/>
          <p:cNvSpPr/>
          <p:nvPr/>
        </p:nvSpPr>
        <p:spPr>
          <a:xfrm>
            <a:off x="5018467" y="123932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25" name="8-Point Star 3224"/>
          <p:cNvSpPr/>
          <p:nvPr/>
        </p:nvSpPr>
        <p:spPr>
          <a:xfrm>
            <a:off x="4596530" y="210629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26" name="8-Point Star 3225"/>
          <p:cNvSpPr/>
          <p:nvPr/>
        </p:nvSpPr>
        <p:spPr>
          <a:xfrm>
            <a:off x="4922882" y="1357315"/>
            <a:ext cx="145639" cy="9317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27" name="8-Point Star 3226"/>
          <p:cNvSpPr/>
          <p:nvPr/>
        </p:nvSpPr>
        <p:spPr>
          <a:xfrm>
            <a:off x="4716421" y="1081231"/>
            <a:ext cx="100361" cy="158845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28" name="8-Point Star 3227"/>
          <p:cNvSpPr/>
          <p:nvPr/>
        </p:nvSpPr>
        <p:spPr>
          <a:xfrm>
            <a:off x="4502362" y="153025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29" name="8-Point Star 3228"/>
          <p:cNvSpPr/>
          <p:nvPr/>
        </p:nvSpPr>
        <p:spPr>
          <a:xfrm>
            <a:off x="4947321" y="1921016"/>
            <a:ext cx="169040" cy="1065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30" name="8-Point Star 3229"/>
          <p:cNvSpPr/>
          <p:nvPr/>
        </p:nvSpPr>
        <p:spPr>
          <a:xfrm>
            <a:off x="4800798" y="154068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31" name="8-Point Star 3230"/>
          <p:cNvSpPr/>
          <p:nvPr/>
        </p:nvSpPr>
        <p:spPr>
          <a:xfrm flipV="1">
            <a:off x="4937982" y="1414809"/>
            <a:ext cx="87934" cy="188531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32" name="8-Point Star 3231"/>
          <p:cNvSpPr/>
          <p:nvPr/>
        </p:nvSpPr>
        <p:spPr>
          <a:xfrm>
            <a:off x="4888521" y="102807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33" name="8-Point Star 3232"/>
          <p:cNvSpPr/>
          <p:nvPr/>
        </p:nvSpPr>
        <p:spPr>
          <a:xfrm>
            <a:off x="5087017" y="139470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34" name="8-Point Star 3233"/>
          <p:cNvSpPr/>
          <p:nvPr/>
        </p:nvSpPr>
        <p:spPr>
          <a:xfrm>
            <a:off x="4857321" y="115985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35" name="8-Point Star 3234"/>
          <p:cNvSpPr/>
          <p:nvPr/>
        </p:nvSpPr>
        <p:spPr>
          <a:xfrm>
            <a:off x="4599520" y="74721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36" name="8-Point Star 3235"/>
          <p:cNvSpPr/>
          <p:nvPr/>
        </p:nvSpPr>
        <p:spPr>
          <a:xfrm>
            <a:off x="4427984" y="96387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37" name="8-Point Star 3236"/>
          <p:cNvSpPr/>
          <p:nvPr/>
        </p:nvSpPr>
        <p:spPr>
          <a:xfrm>
            <a:off x="6011537" y="104961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38" name="8-Point Star 3237"/>
          <p:cNvSpPr/>
          <p:nvPr/>
        </p:nvSpPr>
        <p:spPr>
          <a:xfrm>
            <a:off x="4849506" y="181709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39" name="8-Point Star 3238"/>
          <p:cNvSpPr/>
          <p:nvPr/>
        </p:nvSpPr>
        <p:spPr>
          <a:xfrm>
            <a:off x="4777393" y="1078379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40" name="8-Point Star 3239"/>
          <p:cNvSpPr/>
          <p:nvPr/>
        </p:nvSpPr>
        <p:spPr>
          <a:xfrm>
            <a:off x="4856429" y="82241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41" name="8-Point Star 3240"/>
          <p:cNvSpPr/>
          <p:nvPr/>
        </p:nvSpPr>
        <p:spPr>
          <a:xfrm flipV="1">
            <a:off x="5989676" y="935510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42" name="8-Point Star 3241"/>
          <p:cNvSpPr/>
          <p:nvPr/>
        </p:nvSpPr>
        <p:spPr>
          <a:xfrm>
            <a:off x="6101537" y="116677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43" name="8-Point Star 3242"/>
          <p:cNvSpPr/>
          <p:nvPr/>
        </p:nvSpPr>
        <p:spPr>
          <a:xfrm>
            <a:off x="5028296" y="38751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44" name="8-Point Star 3243"/>
          <p:cNvSpPr/>
          <p:nvPr/>
        </p:nvSpPr>
        <p:spPr>
          <a:xfrm>
            <a:off x="4727212" y="845770"/>
            <a:ext cx="100361" cy="158845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45" name="8-Point Star 3244"/>
          <p:cNvSpPr/>
          <p:nvPr/>
        </p:nvSpPr>
        <p:spPr>
          <a:xfrm>
            <a:off x="4689520" y="153641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46" name="8-Point Star 3245"/>
          <p:cNvSpPr/>
          <p:nvPr/>
        </p:nvSpPr>
        <p:spPr>
          <a:xfrm>
            <a:off x="4997017" y="75682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47" name="8-Point Star 3246"/>
          <p:cNvSpPr/>
          <p:nvPr/>
        </p:nvSpPr>
        <p:spPr>
          <a:xfrm>
            <a:off x="5146836" y="72227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48" name="8-Point Star 3247"/>
          <p:cNvSpPr/>
          <p:nvPr/>
        </p:nvSpPr>
        <p:spPr>
          <a:xfrm>
            <a:off x="6142076" y="60018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49" name="8-Point Star 3248"/>
          <p:cNvSpPr/>
          <p:nvPr/>
        </p:nvSpPr>
        <p:spPr>
          <a:xfrm>
            <a:off x="6320011" y="52948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50" name="8-Point Star 3249"/>
          <p:cNvSpPr/>
          <p:nvPr/>
        </p:nvSpPr>
        <p:spPr>
          <a:xfrm>
            <a:off x="6639886" y="53645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51" name="8-Point Star 3250"/>
          <p:cNvSpPr/>
          <p:nvPr/>
        </p:nvSpPr>
        <p:spPr>
          <a:xfrm flipV="1">
            <a:off x="4351784" y="1393645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52" name="8-Point Star 3251"/>
          <p:cNvSpPr/>
          <p:nvPr/>
        </p:nvSpPr>
        <p:spPr>
          <a:xfrm>
            <a:off x="6294476" y="75258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53" name="8-Point Star 3252"/>
          <p:cNvSpPr/>
          <p:nvPr/>
        </p:nvSpPr>
        <p:spPr>
          <a:xfrm>
            <a:off x="5224949" y="60671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54" name="8-Point Star 3253"/>
          <p:cNvSpPr/>
          <p:nvPr/>
        </p:nvSpPr>
        <p:spPr>
          <a:xfrm>
            <a:off x="4689078" y="1739273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55" name="8-Point Star 3254"/>
          <p:cNvSpPr/>
          <p:nvPr/>
        </p:nvSpPr>
        <p:spPr>
          <a:xfrm>
            <a:off x="6252537" y="60018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56" name="8-Point Star 3255"/>
          <p:cNvSpPr/>
          <p:nvPr/>
        </p:nvSpPr>
        <p:spPr>
          <a:xfrm>
            <a:off x="4912651" y="88672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57" name="8-Point Star 3256"/>
          <p:cNvSpPr/>
          <p:nvPr/>
        </p:nvSpPr>
        <p:spPr>
          <a:xfrm>
            <a:off x="6314937" y="65150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58" name="8-Point Star 3257"/>
          <p:cNvSpPr/>
          <p:nvPr/>
        </p:nvSpPr>
        <p:spPr>
          <a:xfrm>
            <a:off x="6200099" y="51018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59" name="8-Point Star 3258"/>
          <p:cNvSpPr/>
          <p:nvPr/>
        </p:nvSpPr>
        <p:spPr>
          <a:xfrm flipV="1">
            <a:off x="6148794" y="527728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60" name="8-Point Star 3259"/>
          <p:cNvSpPr/>
          <p:nvPr/>
        </p:nvSpPr>
        <p:spPr>
          <a:xfrm>
            <a:off x="5143915" y="520584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61" name="8-Point Star 3260"/>
          <p:cNvSpPr/>
          <p:nvPr/>
        </p:nvSpPr>
        <p:spPr>
          <a:xfrm>
            <a:off x="6173276" y="67333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62" name="8-Point Star 3261"/>
          <p:cNvSpPr/>
          <p:nvPr/>
        </p:nvSpPr>
        <p:spPr>
          <a:xfrm>
            <a:off x="4796478" y="231317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63" name="8-Point Star 3262"/>
          <p:cNvSpPr/>
          <p:nvPr/>
        </p:nvSpPr>
        <p:spPr>
          <a:xfrm>
            <a:off x="5290711" y="69671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64" name="8-Point Star 3263"/>
          <p:cNvSpPr/>
          <p:nvPr/>
        </p:nvSpPr>
        <p:spPr>
          <a:xfrm>
            <a:off x="5231939" y="78433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65" name="8-Point Star 3264"/>
          <p:cNvSpPr/>
          <p:nvPr/>
        </p:nvSpPr>
        <p:spPr>
          <a:xfrm>
            <a:off x="4849506" y="202755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66" name="8-Point Star 3265"/>
          <p:cNvSpPr/>
          <p:nvPr/>
        </p:nvSpPr>
        <p:spPr>
          <a:xfrm>
            <a:off x="5063467" y="62782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67" name="8-Point Star 3266"/>
          <p:cNvSpPr/>
          <p:nvPr/>
        </p:nvSpPr>
        <p:spPr>
          <a:xfrm>
            <a:off x="4723921" y="1883386"/>
            <a:ext cx="145639" cy="9317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68" name="8-Point Star 3267"/>
          <p:cNvSpPr/>
          <p:nvPr/>
        </p:nvSpPr>
        <p:spPr>
          <a:xfrm>
            <a:off x="5823075" y="364665"/>
            <a:ext cx="100361" cy="158845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69" name="8-Point Star 3268"/>
          <p:cNvSpPr/>
          <p:nvPr/>
        </p:nvSpPr>
        <p:spPr>
          <a:xfrm>
            <a:off x="6451758" y="36045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70" name="8-Point Star 3269"/>
          <p:cNvSpPr/>
          <p:nvPr/>
        </p:nvSpPr>
        <p:spPr>
          <a:xfrm>
            <a:off x="4719227" y="1256692"/>
            <a:ext cx="169040" cy="1065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71" name="8-Point Star 3270"/>
          <p:cNvSpPr/>
          <p:nvPr/>
        </p:nvSpPr>
        <p:spPr>
          <a:xfrm>
            <a:off x="4701239" y="198584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72" name="8-Point Star 3271"/>
          <p:cNvSpPr/>
          <p:nvPr/>
        </p:nvSpPr>
        <p:spPr>
          <a:xfrm flipV="1">
            <a:off x="6900673" y="858009"/>
            <a:ext cx="87934" cy="188531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73" name="8-Point Star 3272"/>
          <p:cNvSpPr/>
          <p:nvPr/>
        </p:nvSpPr>
        <p:spPr>
          <a:xfrm>
            <a:off x="6365011" y="45155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74" name="8-Point Star 3273"/>
          <p:cNvSpPr/>
          <p:nvPr/>
        </p:nvSpPr>
        <p:spPr>
          <a:xfrm>
            <a:off x="4824560" y="95386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75" name="8-Point Star 3274"/>
          <p:cNvSpPr/>
          <p:nvPr/>
        </p:nvSpPr>
        <p:spPr>
          <a:xfrm>
            <a:off x="6052076" y="79751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76" name="8-Point Star 3275"/>
          <p:cNvSpPr/>
          <p:nvPr/>
        </p:nvSpPr>
        <p:spPr>
          <a:xfrm>
            <a:off x="5215256" y="203178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77" name="8-Point Star 3276"/>
          <p:cNvSpPr/>
          <p:nvPr/>
        </p:nvSpPr>
        <p:spPr>
          <a:xfrm>
            <a:off x="5236400" y="98807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78" name="8-Point Star 3277"/>
          <p:cNvSpPr/>
          <p:nvPr/>
        </p:nvSpPr>
        <p:spPr>
          <a:xfrm flipV="1">
            <a:off x="4683132" y="494594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79" name="8-Point Star 3278"/>
          <p:cNvSpPr/>
          <p:nvPr/>
        </p:nvSpPr>
        <p:spPr>
          <a:xfrm>
            <a:off x="5270106" y="42295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80" name="8-Point Star 3279"/>
          <p:cNvSpPr/>
          <p:nvPr/>
        </p:nvSpPr>
        <p:spPr>
          <a:xfrm>
            <a:off x="5329891" y="17861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81" name="8-Point Star 3280"/>
          <p:cNvSpPr/>
          <p:nvPr/>
        </p:nvSpPr>
        <p:spPr>
          <a:xfrm>
            <a:off x="5562659" y="70844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82" name="8-Point Star 3281"/>
          <p:cNvSpPr/>
          <p:nvPr/>
        </p:nvSpPr>
        <p:spPr>
          <a:xfrm>
            <a:off x="5519339" y="69104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83" name="8-Point Star 3282"/>
          <p:cNvSpPr/>
          <p:nvPr/>
        </p:nvSpPr>
        <p:spPr>
          <a:xfrm>
            <a:off x="5578778" y="49655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84" name="8-Point Star 3283"/>
          <p:cNvSpPr/>
          <p:nvPr/>
        </p:nvSpPr>
        <p:spPr>
          <a:xfrm>
            <a:off x="4596530" y="947978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85" name="8-Point Star 3284"/>
          <p:cNvSpPr/>
          <p:nvPr/>
        </p:nvSpPr>
        <p:spPr>
          <a:xfrm>
            <a:off x="5477400" y="53864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86" name="8-Point Star 3285"/>
          <p:cNvSpPr/>
          <p:nvPr/>
        </p:nvSpPr>
        <p:spPr>
          <a:xfrm>
            <a:off x="5725942" y="14191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87" name="8-Point Star 3286"/>
          <p:cNvSpPr/>
          <p:nvPr/>
        </p:nvSpPr>
        <p:spPr>
          <a:xfrm>
            <a:off x="5585817" y="23751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88" name="8-Point Star 3287"/>
          <p:cNvSpPr/>
          <p:nvPr/>
        </p:nvSpPr>
        <p:spPr>
          <a:xfrm>
            <a:off x="5424962" y="44864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89" name="8-Point Star 3288"/>
          <p:cNvSpPr/>
          <p:nvPr/>
        </p:nvSpPr>
        <p:spPr>
          <a:xfrm flipV="1">
            <a:off x="5425639" y="691043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90" name="8-Point Star 3289"/>
          <p:cNvSpPr/>
          <p:nvPr/>
        </p:nvSpPr>
        <p:spPr>
          <a:xfrm>
            <a:off x="5398139" y="61179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91" name="8-Point Star 3290"/>
          <p:cNvSpPr/>
          <p:nvPr/>
        </p:nvSpPr>
        <p:spPr>
          <a:xfrm>
            <a:off x="5602160" y="35864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92" name="8-Point Star 3291"/>
          <p:cNvSpPr/>
          <p:nvPr/>
        </p:nvSpPr>
        <p:spPr>
          <a:xfrm>
            <a:off x="4915344" y="61474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93" name="8-Point Star 3292"/>
          <p:cNvSpPr/>
          <p:nvPr/>
        </p:nvSpPr>
        <p:spPr>
          <a:xfrm>
            <a:off x="5621179" y="67141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94" name="8-Point Star 3293"/>
          <p:cNvSpPr/>
          <p:nvPr/>
        </p:nvSpPr>
        <p:spPr>
          <a:xfrm>
            <a:off x="4980916" y="28777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95" name="8-Point Star 3294"/>
          <p:cNvSpPr/>
          <p:nvPr/>
        </p:nvSpPr>
        <p:spPr>
          <a:xfrm>
            <a:off x="5079310" y="476148"/>
            <a:ext cx="145639" cy="9317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96" name="8-Point Star 3295"/>
          <p:cNvSpPr/>
          <p:nvPr/>
        </p:nvSpPr>
        <p:spPr>
          <a:xfrm>
            <a:off x="5213585" y="605176"/>
            <a:ext cx="100361" cy="158845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97" name="8-Point Star 3296"/>
          <p:cNvSpPr/>
          <p:nvPr/>
        </p:nvSpPr>
        <p:spPr>
          <a:xfrm>
            <a:off x="5501839" y="61999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98" name="8-Point Star 3297"/>
          <p:cNvSpPr/>
          <p:nvPr/>
        </p:nvSpPr>
        <p:spPr>
          <a:xfrm>
            <a:off x="5308139" y="60419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99" name="8-Point Star 3298"/>
          <p:cNvSpPr/>
          <p:nvPr/>
        </p:nvSpPr>
        <p:spPr>
          <a:xfrm>
            <a:off x="5506635" y="97083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00" name="8-Point Star 3299"/>
          <p:cNvSpPr/>
          <p:nvPr/>
        </p:nvSpPr>
        <p:spPr>
          <a:xfrm>
            <a:off x="5276939" y="73598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01" name="8-Point Star 3300"/>
          <p:cNvSpPr/>
          <p:nvPr/>
        </p:nvSpPr>
        <p:spPr>
          <a:xfrm>
            <a:off x="5139907" y="22541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02" name="8-Point Star 3301"/>
          <p:cNvSpPr/>
          <p:nvPr/>
        </p:nvSpPr>
        <p:spPr>
          <a:xfrm>
            <a:off x="5272700" y="210183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03" name="8-Point Star 3302"/>
          <p:cNvSpPr/>
          <p:nvPr/>
        </p:nvSpPr>
        <p:spPr>
          <a:xfrm>
            <a:off x="5286500" y="2251796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04" name="8-Point Star 3303"/>
          <p:cNvSpPr/>
          <p:nvPr/>
        </p:nvSpPr>
        <p:spPr>
          <a:xfrm>
            <a:off x="5213040" y="216423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05" name="8-Point Star 3304"/>
          <p:cNvSpPr/>
          <p:nvPr/>
        </p:nvSpPr>
        <p:spPr>
          <a:xfrm flipV="1">
            <a:off x="5136783" y="2092067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06" name="8-Point Star 3305"/>
          <p:cNvSpPr/>
          <p:nvPr/>
        </p:nvSpPr>
        <p:spPr>
          <a:xfrm>
            <a:off x="4954583" y="2065694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07" name="8-Point Star 3306"/>
          <p:cNvSpPr/>
          <p:nvPr/>
        </p:nvSpPr>
        <p:spPr>
          <a:xfrm>
            <a:off x="5098794" y="220413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08" name="8-Point Star 3307"/>
          <p:cNvSpPr/>
          <p:nvPr/>
        </p:nvSpPr>
        <p:spPr>
          <a:xfrm>
            <a:off x="5116322" y="2300667"/>
            <a:ext cx="169040" cy="1065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09" name="8-Point Star 3308"/>
          <p:cNvSpPr/>
          <p:nvPr/>
        </p:nvSpPr>
        <p:spPr>
          <a:xfrm>
            <a:off x="5634795" y="203283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10" name="8-Point Star 3309"/>
          <p:cNvSpPr/>
          <p:nvPr/>
        </p:nvSpPr>
        <p:spPr>
          <a:xfrm>
            <a:off x="5648595" y="2182796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11" name="8-Point Star 3310"/>
          <p:cNvSpPr/>
          <p:nvPr/>
        </p:nvSpPr>
        <p:spPr>
          <a:xfrm>
            <a:off x="5575135" y="209523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12" name="8-Point Star 3311"/>
          <p:cNvSpPr/>
          <p:nvPr/>
        </p:nvSpPr>
        <p:spPr>
          <a:xfrm flipV="1">
            <a:off x="5498878" y="2023067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13" name="8-Point Star 3312"/>
          <p:cNvSpPr/>
          <p:nvPr/>
        </p:nvSpPr>
        <p:spPr>
          <a:xfrm>
            <a:off x="5316678" y="1996694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14" name="8-Point Star 3313"/>
          <p:cNvSpPr/>
          <p:nvPr/>
        </p:nvSpPr>
        <p:spPr>
          <a:xfrm>
            <a:off x="5460889" y="213513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15" name="8-Point Star 3314"/>
          <p:cNvSpPr/>
          <p:nvPr/>
        </p:nvSpPr>
        <p:spPr>
          <a:xfrm>
            <a:off x="5488139" y="2621799"/>
            <a:ext cx="169040" cy="1065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16" name="8-Point Star 3315"/>
          <p:cNvSpPr/>
          <p:nvPr/>
        </p:nvSpPr>
        <p:spPr>
          <a:xfrm>
            <a:off x="6065269" y="252091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17" name="8-Point Star 3316"/>
          <p:cNvSpPr/>
          <p:nvPr/>
        </p:nvSpPr>
        <p:spPr>
          <a:xfrm>
            <a:off x="6165227" y="194409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18" name="8-Point Star 3317"/>
          <p:cNvSpPr/>
          <p:nvPr/>
        </p:nvSpPr>
        <p:spPr>
          <a:xfrm>
            <a:off x="6097753" y="201478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19" name="8-Point Star 3318"/>
          <p:cNvSpPr/>
          <p:nvPr/>
        </p:nvSpPr>
        <p:spPr>
          <a:xfrm>
            <a:off x="6502554" y="230930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20" name="8-Point Star 3319"/>
          <p:cNvSpPr/>
          <p:nvPr/>
        </p:nvSpPr>
        <p:spPr>
          <a:xfrm>
            <a:off x="6045315" y="192478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21" name="8-Point Star 3320"/>
          <p:cNvSpPr/>
          <p:nvPr/>
        </p:nvSpPr>
        <p:spPr>
          <a:xfrm flipV="1">
            <a:off x="6045992" y="2167182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22" name="8-Point Star 3321"/>
          <p:cNvSpPr/>
          <p:nvPr/>
        </p:nvSpPr>
        <p:spPr>
          <a:xfrm>
            <a:off x="6018492" y="208793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23" name="8-Point Star 3322"/>
          <p:cNvSpPr/>
          <p:nvPr/>
        </p:nvSpPr>
        <p:spPr>
          <a:xfrm>
            <a:off x="6214816" y="189909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24" name="8-Point Star 3323"/>
          <p:cNvSpPr/>
          <p:nvPr/>
        </p:nvSpPr>
        <p:spPr>
          <a:xfrm>
            <a:off x="5833938" y="2081315"/>
            <a:ext cx="100361" cy="158845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25" name="8-Point Star 3324"/>
          <p:cNvSpPr/>
          <p:nvPr/>
        </p:nvSpPr>
        <p:spPr>
          <a:xfrm>
            <a:off x="6122192" y="209613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26" name="8-Point Star 3325"/>
          <p:cNvSpPr/>
          <p:nvPr/>
        </p:nvSpPr>
        <p:spPr>
          <a:xfrm>
            <a:off x="5928492" y="208033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27" name="8-Point Star 3326"/>
          <p:cNvSpPr/>
          <p:nvPr/>
        </p:nvSpPr>
        <p:spPr>
          <a:xfrm>
            <a:off x="6032654" y="136169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28" name="8-Point Star 3327"/>
          <p:cNvSpPr/>
          <p:nvPr/>
        </p:nvSpPr>
        <p:spPr>
          <a:xfrm>
            <a:off x="5702945" y="43766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29" name="8-Point Star 3328"/>
          <p:cNvSpPr/>
          <p:nvPr/>
        </p:nvSpPr>
        <p:spPr>
          <a:xfrm>
            <a:off x="5458104" y="37790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30" name="8-Point Star 3329"/>
          <p:cNvSpPr/>
          <p:nvPr/>
        </p:nvSpPr>
        <p:spPr>
          <a:xfrm>
            <a:off x="6200505" y="29198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31" name="8-Point Star 3330"/>
          <p:cNvSpPr/>
          <p:nvPr/>
        </p:nvSpPr>
        <p:spPr>
          <a:xfrm>
            <a:off x="6001727" y="54506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32" name="8-Point Star 3331"/>
          <p:cNvSpPr/>
          <p:nvPr/>
        </p:nvSpPr>
        <p:spPr>
          <a:xfrm>
            <a:off x="6001727" y="54506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33" name="8-Point Star 3332"/>
          <p:cNvSpPr/>
          <p:nvPr/>
        </p:nvSpPr>
        <p:spPr>
          <a:xfrm>
            <a:off x="6115153" y="44447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34" name="8-Point Star 3333"/>
          <p:cNvSpPr/>
          <p:nvPr/>
        </p:nvSpPr>
        <p:spPr>
          <a:xfrm>
            <a:off x="6022188" y="44399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35" name="8-Point Star 3334"/>
          <p:cNvSpPr/>
          <p:nvPr/>
        </p:nvSpPr>
        <p:spPr>
          <a:xfrm>
            <a:off x="5165182" y="62171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36" name="8-Point Star 3335"/>
          <p:cNvSpPr/>
          <p:nvPr/>
        </p:nvSpPr>
        <p:spPr>
          <a:xfrm flipV="1">
            <a:off x="5908027" y="545066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37" name="8-Point Star 3336"/>
          <p:cNvSpPr/>
          <p:nvPr/>
        </p:nvSpPr>
        <p:spPr>
          <a:xfrm>
            <a:off x="6463493" y="54499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38" name="8-Point Star 3337"/>
          <p:cNvSpPr/>
          <p:nvPr/>
        </p:nvSpPr>
        <p:spPr>
          <a:xfrm>
            <a:off x="6076812" y="226063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39" name="8-Point Star 3338"/>
          <p:cNvSpPr/>
          <p:nvPr/>
        </p:nvSpPr>
        <p:spPr>
          <a:xfrm>
            <a:off x="6008488" y="58496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40" name="8-Point Star 3339"/>
          <p:cNvSpPr/>
          <p:nvPr/>
        </p:nvSpPr>
        <p:spPr>
          <a:xfrm>
            <a:off x="6008488" y="58496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41" name="8-Point Star 3340"/>
          <p:cNvSpPr/>
          <p:nvPr/>
        </p:nvSpPr>
        <p:spPr>
          <a:xfrm>
            <a:off x="5939495" y="2510418"/>
            <a:ext cx="100361" cy="158845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42" name="8-Point Star 3341"/>
          <p:cNvSpPr/>
          <p:nvPr/>
        </p:nvSpPr>
        <p:spPr>
          <a:xfrm>
            <a:off x="5984227" y="47401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43" name="8-Point Star 3342"/>
          <p:cNvSpPr/>
          <p:nvPr/>
        </p:nvSpPr>
        <p:spPr>
          <a:xfrm>
            <a:off x="5790527" y="45822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44" name="8-Point Star 3343"/>
          <p:cNvSpPr/>
          <p:nvPr/>
        </p:nvSpPr>
        <p:spPr>
          <a:xfrm>
            <a:off x="5759327" y="59000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45" name="8-Point Star 3344"/>
          <p:cNvSpPr/>
          <p:nvPr/>
        </p:nvSpPr>
        <p:spPr>
          <a:xfrm>
            <a:off x="6441312" y="67997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46" name="8-Point Star 3345"/>
          <p:cNvSpPr/>
          <p:nvPr/>
        </p:nvSpPr>
        <p:spPr>
          <a:xfrm>
            <a:off x="5793317" y="64905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47" name="8-Point Star 3346"/>
          <p:cNvSpPr/>
          <p:nvPr/>
        </p:nvSpPr>
        <p:spPr>
          <a:xfrm>
            <a:off x="5173693" y="26861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48" name="8-Point Star 3347"/>
          <p:cNvSpPr/>
          <p:nvPr/>
        </p:nvSpPr>
        <p:spPr>
          <a:xfrm>
            <a:off x="5989037" y="81885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49" name="8-Point Star 3348"/>
          <p:cNvSpPr/>
          <p:nvPr/>
        </p:nvSpPr>
        <p:spPr>
          <a:xfrm>
            <a:off x="5945717" y="80145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50" name="8-Point Star 3349"/>
          <p:cNvSpPr/>
          <p:nvPr/>
        </p:nvSpPr>
        <p:spPr>
          <a:xfrm>
            <a:off x="5945717" y="80145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51" name="8-Point Star 3350"/>
          <p:cNvSpPr/>
          <p:nvPr/>
        </p:nvSpPr>
        <p:spPr>
          <a:xfrm>
            <a:off x="5903778" y="64905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52" name="8-Point Star 3351"/>
          <p:cNvSpPr/>
          <p:nvPr/>
        </p:nvSpPr>
        <p:spPr>
          <a:xfrm>
            <a:off x="5966178" y="70037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53" name="8-Point Star 3352"/>
          <p:cNvSpPr/>
          <p:nvPr/>
        </p:nvSpPr>
        <p:spPr>
          <a:xfrm>
            <a:off x="5851340" y="55905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54" name="8-Point Star 3353"/>
          <p:cNvSpPr/>
          <p:nvPr/>
        </p:nvSpPr>
        <p:spPr>
          <a:xfrm flipV="1">
            <a:off x="5852017" y="801450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55" name="8-Point Star 3354"/>
          <p:cNvSpPr/>
          <p:nvPr/>
        </p:nvSpPr>
        <p:spPr>
          <a:xfrm>
            <a:off x="5824517" y="72220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56" name="8-Point Star 3355"/>
          <p:cNvSpPr/>
          <p:nvPr/>
        </p:nvSpPr>
        <p:spPr>
          <a:xfrm>
            <a:off x="5684133" y="59459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57" name="8-Point Star 3356"/>
          <p:cNvSpPr/>
          <p:nvPr/>
        </p:nvSpPr>
        <p:spPr>
          <a:xfrm>
            <a:off x="5127087" y="93869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58" name="8-Point Star 3357"/>
          <p:cNvSpPr/>
          <p:nvPr/>
        </p:nvSpPr>
        <p:spPr>
          <a:xfrm>
            <a:off x="4716421" y="66638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59" name="8-Point Star 3358"/>
          <p:cNvSpPr/>
          <p:nvPr/>
        </p:nvSpPr>
        <p:spPr>
          <a:xfrm>
            <a:off x="5356619" y="336303"/>
            <a:ext cx="100361" cy="158845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60" name="8-Point Star 3359"/>
          <p:cNvSpPr/>
          <p:nvPr/>
        </p:nvSpPr>
        <p:spPr>
          <a:xfrm>
            <a:off x="6034939" y="38082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61" name="8-Point Star 3360"/>
          <p:cNvSpPr/>
          <p:nvPr/>
        </p:nvSpPr>
        <p:spPr>
          <a:xfrm>
            <a:off x="5734517" y="71460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62" name="8-Point Star 3361"/>
          <p:cNvSpPr/>
          <p:nvPr/>
        </p:nvSpPr>
        <p:spPr>
          <a:xfrm>
            <a:off x="5703317" y="84638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63" name="8-Point Star 3362"/>
          <p:cNvSpPr/>
          <p:nvPr/>
        </p:nvSpPr>
        <p:spPr>
          <a:xfrm>
            <a:off x="5516904" y="32739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64" name="8-Point Star 3363"/>
          <p:cNvSpPr/>
          <p:nvPr/>
        </p:nvSpPr>
        <p:spPr>
          <a:xfrm>
            <a:off x="6049487" y="124527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65" name="8-Point Star 3364"/>
          <p:cNvSpPr/>
          <p:nvPr/>
        </p:nvSpPr>
        <p:spPr>
          <a:xfrm>
            <a:off x="6347612" y="2199467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66" name="8-Point Star 3365"/>
          <p:cNvSpPr/>
          <p:nvPr/>
        </p:nvSpPr>
        <p:spPr>
          <a:xfrm>
            <a:off x="5823026" y="234025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67" name="8-Point Star 3366"/>
          <p:cNvSpPr/>
          <p:nvPr/>
        </p:nvSpPr>
        <p:spPr>
          <a:xfrm>
            <a:off x="6248038" y="209470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68" name="8-Point Star 3367"/>
          <p:cNvSpPr/>
          <p:nvPr/>
        </p:nvSpPr>
        <p:spPr>
          <a:xfrm>
            <a:off x="5250437" y="177660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69" name="8-Point Star 3368"/>
          <p:cNvSpPr/>
          <p:nvPr/>
        </p:nvSpPr>
        <p:spPr>
          <a:xfrm flipV="1">
            <a:off x="6344825" y="2482355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70" name="8-Point Star 3369"/>
          <p:cNvSpPr/>
          <p:nvPr/>
        </p:nvSpPr>
        <p:spPr>
          <a:xfrm>
            <a:off x="5989676" y="2392989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71" name="8-Point Star 3370"/>
          <p:cNvSpPr/>
          <p:nvPr/>
        </p:nvSpPr>
        <p:spPr>
          <a:xfrm>
            <a:off x="6348054" y="196979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72" name="8-Point Star 3371"/>
          <p:cNvSpPr/>
          <p:nvPr/>
        </p:nvSpPr>
        <p:spPr>
          <a:xfrm>
            <a:off x="5892647" y="2222073"/>
            <a:ext cx="169040" cy="1065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73" name="8-Point Star 3372"/>
          <p:cNvSpPr/>
          <p:nvPr/>
        </p:nvSpPr>
        <p:spPr>
          <a:xfrm>
            <a:off x="5528143" y="2354554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74" name="8-Point Star 3373"/>
          <p:cNvSpPr/>
          <p:nvPr/>
        </p:nvSpPr>
        <p:spPr>
          <a:xfrm>
            <a:off x="5454683" y="226699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75" name="8-Point Star 3374"/>
          <p:cNvSpPr/>
          <p:nvPr/>
        </p:nvSpPr>
        <p:spPr>
          <a:xfrm>
            <a:off x="5340437" y="230689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76" name="8-Point Star 3375"/>
          <p:cNvSpPr/>
          <p:nvPr/>
        </p:nvSpPr>
        <p:spPr>
          <a:xfrm>
            <a:off x="5357965" y="2403425"/>
            <a:ext cx="169040" cy="1065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77" name="8-Point Star 3376"/>
          <p:cNvSpPr/>
          <p:nvPr/>
        </p:nvSpPr>
        <p:spPr>
          <a:xfrm>
            <a:off x="5666743" y="235699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78" name="8-Point Star 3377"/>
          <p:cNvSpPr/>
          <p:nvPr/>
        </p:nvSpPr>
        <p:spPr>
          <a:xfrm>
            <a:off x="5706698" y="2420671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79" name="8-Point Star 3378"/>
          <p:cNvSpPr/>
          <p:nvPr/>
        </p:nvSpPr>
        <p:spPr>
          <a:xfrm>
            <a:off x="5742943" y="227775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80" name="8-Point Star 3379"/>
          <p:cNvSpPr/>
          <p:nvPr/>
        </p:nvSpPr>
        <p:spPr>
          <a:xfrm>
            <a:off x="5607083" y="241939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81" name="8-Point Star 3380"/>
          <p:cNvSpPr/>
          <p:nvPr/>
        </p:nvSpPr>
        <p:spPr>
          <a:xfrm>
            <a:off x="5524065" y="228258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82" name="8-Point Star 3381"/>
          <p:cNvSpPr/>
          <p:nvPr/>
        </p:nvSpPr>
        <p:spPr>
          <a:xfrm flipV="1">
            <a:off x="5530826" y="2347225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83" name="8-Point Star 3382"/>
          <p:cNvSpPr/>
          <p:nvPr/>
        </p:nvSpPr>
        <p:spPr>
          <a:xfrm>
            <a:off x="5348626" y="2320852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84" name="8-Point Star 3383"/>
          <p:cNvSpPr/>
          <p:nvPr/>
        </p:nvSpPr>
        <p:spPr>
          <a:xfrm>
            <a:off x="5492837" y="245929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85" name="8-Point Star 3384"/>
          <p:cNvSpPr/>
          <p:nvPr/>
        </p:nvSpPr>
        <p:spPr>
          <a:xfrm>
            <a:off x="5786333" y="2425859"/>
            <a:ext cx="169040" cy="1065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86" name="8-Point Star 3385"/>
          <p:cNvSpPr/>
          <p:nvPr/>
        </p:nvSpPr>
        <p:spPr>
          <a:xfrm>
            <a:off x="4523320" y="1882959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87" name="8-Point Star 3386"/>
          <p:cNvSpPr/>
          <p:nvPr/>
        </p:nvSpPr>
        <p:spPr>
          <a:xfrm>
            <a:off x="6123407" y="234025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88" name="8-Point Star 3387"/>
          <p:cNvSpPr/>
          <p:nvPr/>
        </p:nvSpPr>
        <p:spPr>
          <a:xfrm>
            <a:off x="6096437" y="142419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89" name="8-Point Star 3388"/>
          <p:cNvSpPr/>
          <p:nvPr/>
        </p:nvSpPr>
        <p:spPr>
          <a:xfrm>
            <a:off x="4492120" y="1750841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90" name="8-Point Star 3389"/>
          <p:cNvSpPr/>
          <p:nvPr/>
        </p:nvSpPr>
        <p:spPr>
          <a:xfrm>
            <a:off x="5370319" y="210393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91" name="8-Point Star 3390"/>
          <p:cNvSpPr/>
          <p:nvPr/>
        </p:nvSpPr>
        <p:spPr>
          <a:xfrm>
            <a:off x="5040701" y="80003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92" name="8-Point Star 3391"/>
          <p:cNvSpPr/>
          <p:nvPr/>
        </p:nvSpPr>
        <p:spPr>
          <a:xfrm>
            <a:off x="5133982" y="1719189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93" name="8-Point Star 3392"/>
          <p:cNvSpPr/>
          <p:nvPr/>
        </p:nvSpPr>
        <p:spPr>
          <a:xfrm>
            <a:off x="5375615" y="154817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94" name="8-Point Star 3393"/>
          <p:cNvSpPr/>
          <p:nvPr/>
        </p:nvSpPr>
        <p:spPr>
          <a:xfrm>
            <a:off x="4796478" y="85739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3395" name="Oval 3394"/>
          <p:cNvSpPr/>
          <p:nvPr/>
        </p:nvSpPr>
        <p:spPr>
          <a:xfrm>
            <a:off x="4347426" y="1"/>
            <a:ext cx="2960878" cy="27737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96" name="32-Point Star 3395"/>
          <p:cNvSpPr/>
          <p:nvPr/>
        </p:nvSpPr>
        <p:spPr>
          <a:xfrm rot="21337714">
            <a:off x="4838431" y="760846"/>
            <a:ext cx="1959839" cy="1568927"/>
          </a:xfrm>
          <a:prstGeom prst="star32">
            <a:avLst>
              <a:gd name="adj" fmla="val 0"/>
            </a:avLst>
          </a:prstGeom>
          <a:noFill/>
          <a:ln w="6350">
            <a:solidFill>
              <a:schemeClr val="bg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97" name="32-Point Star 3396"/>
          <p:cNvSpPr/>
          <p:nvPr/>
        </p:nvSpPr>
        <p:spPr>
          <a:xfrm rot="407339">
            <a:off x="4911048" y="757202"/>
            <a:ext cx="1728192" cy="1584177"/>
          </a:xfrm>
          <a:prstGeom prst="star32">
            <a:avLst>
              <a:gd name="adj" fmla="val 866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98" name="Rectangle 3397"/>
          <p:cNvSpPr/>
          <p:nvPr/>
        </p:nvSpPr>
        <p:spPr>
          <a:xfrm>
            <a:off x="5774790" y="1627902"/>
            <a:ext cx="45719" cy="369630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0000">
                <a:srgbClr val="FFC000"/>
              </a:gs>
              <a:gs pos="79000">
                <a:schemeClr val="tx1">
                  <a:alpha val="0"/>
                </a:schemeClr>
              </a:gs>
            </a:gsLst>
            <a:lin ang="5400000" scaled="0"/>
            <a:tileRect/>
          </a:gradFill>
          <a:ln w="15875">
            <a:solidFill>
              <a:srgbClr val="000014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249076" y="1988840"/>
            <a:ext cx="45719" cy="3108061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40000">
                <a:schemeClr val="accent6">
                  <a:lumMod val="75000"/>
                  <a:alpha val="70000"/>
                </a:schemeClr>
              </a:gs>
              <a:gs pos="79000">
                <a:schemeClr val="tx1">
                  <a:alpha val="0"/>
                </a:schemeClr>
              </a:gs>
            </a:gsLst>
            <a:lin ang="5400000" scaled="0"/>
            <a:tileRect/>
          </a:gradFill>
          <a:ln w="15875">
            <a:solidFill>
              <a:srgbClr val="000014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513490" y="2439412"/>
            <a:ext cx="45719" cy="3108061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40000">
                <a:schemeClr val="accent6">
                  <a:lumMod val="75000"/>
                  <a:alpha val="70000"/>
                </a:schemeClr>
              </a:gs>
              <a:gs pos="79000">
                <a:schemeClr val="tx1">
                  <a:alpha val="0"/>
                </a:schemeClr>
              </a:gs>
            </a:gsLst>
            <a:lin ang="5400000" scaled="0"/>
            <a:tileRect/>
          </a:gradFill>
          <a:ln w="15875">
            <a:solidFill>
              <a:srgbClr val="000014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32-Point Star 17"/>
          <p:cNvSpPr/>
          <p:nvPr/>
        </p:nvSpPr>
        <p:spPr>
          <a:xfrm rot="168289">
            <a:off x="4710225" y="3116272"/>
            <a:ext cx="477998" cy="470889"/>
          </a:xfrm>
          <a:prstGeom prst="star32">
            <a:avLst>
              <a:gd name="adj" fmla="val 2898"/>
            </a:avLst>
          </a:prstGeom>
          <a:noFill/>
          <a:ln w="6350">
            <a:solidFill>
              <a:schemeClr val="bg1"/>
            </a:solidFill>
            <a:prstDash val="lgDashDotDot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32-Point Star 19"/>
          <p:cNvSpPr/>
          <p:nvPr/>
        </p:nvSpPr>
        <p:spPr>
          <a:xfrm rot="168289">
            <a:off x="5231306" y="3307424"/>
            <a:ext cx="477998" cy="470889"/>
          </a:xfrm>
          <a:prstGeom prst="star32">
            <a:avLst>
              <a:gd name="adj" fmla="val 2898"/>
            </a:avLst>
          </a:prstGeom>
          <a:noFill/>
          <a:ln w="6350">
            <a:solidFill>
              <a:schemeClr val="bg1"/>
            </a:solidFill>
            <a:prstDash val="lgDashDotDot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32-Point Star 20"/>
          <p:cNvSpPr/>
          <p:nvPr/>
        </p:nvSpPr>
        <p:spPr>
          <a:xfrm rot="168289">
            <a:off x="5642424" y="3810794"/>
            <a:ext cx="477998" cy="470889"/>
          </a:xfrm>
          <a:prstGeom prst="star32">
            <a:avLst>
              <a:gd name="adj" fmla="val 2898"/>
            </a:avLst>
          </a:prstGeom>
          <a:noFill/>
          <a:ln w="6350">
            <a:solidFill>
              <a:schemeClr val="bg1"/>
            </a:solidFill>
            <a:prstDash val="lgDashDotDot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32-Point Star 21"/>
          <p:cNvSpPr/>
          <p:nvPr/>
        </p:nvSpPr>
        <p:spPr>
          <a:xfrm rot="168289">
            <a:off x="5732820" y="4417690"/>
            <a:ext cx="477998" cy="470889"/>
          </a:xfrm>
          <a:prstGeom prst="star32">
            <a:avLst>
              <a:gd name="adj" fmla="val 2898"/>
            </a:avLst>
          </a:prstGeom>
          <a:noFill/>
          <a:ln w="6350">
            <a:solidFill>
              <a:schemeClr val="bg1"/>
            </a:solidFill>
            <a:prstDash val="lgDashDotDot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32-Point Star 22"/>
          <p:cNvSpPr/>
          <p:nvPr/>
        </p:nvSpPr>
        <p:spPr>
          <a:xfrm rot="168289">
            <a:off x="4325087" y="5257652"/>
            <a:ext cx="477998" cy="470889"/>
          </a:xfrm>
          <a:prstGeom prst="star32">
            <a:avLst>
              <a:gd name="adj" fmla="val 2898"/>
            </a:avLst>
          </a:prstGeom>
          <a:noFill/>
          <a:ln w="6350">
            <a:solidFill>
              <a:schemeClr val="bg1"/>
            </a:solidFill>
            <a:prstDash val="lgDashDotDot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32-Point Star 23"/>
          <p:cNvSpPr/>
          <p:nvPr/>
        </p:nvSpPr>
        <p:spPr>
          <a:xfrm rot="168289">
            <a:off x="3791147" y="4962921"/>
            <a:ext cx="477998" cy="470889"/>
          </a:xfrm>
          <a:prstGeom prst="star32">
            <a:avLst>
              <a:gd name="adj" fmla="val 2898"/>
            </a:avLst>
          </a:prstGeom>
          <a:noFill/>
          <a:ln w="6350">
            <a:solidFill>
              <a:schemeClr val="bg1"/>
            </a:solidFill>
            <a:prstDash val="lgDashDotDot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32-Point Star 24"/>
          <p:cNvSpPr/>
          <p:nvPr/>
        </p:nvSpPr>
        <p:spPr>
          <a:xfrm rot="168289">
            <a:off x="5481539" y="4952582"/>
            <a:ext cx="477998" cy="470889"/>
          </a:xfrm>
          <a:prstGeom prst="star32">
            <a:avLst>
              <a:gd name="adj" fmla="val 2898"/>
            </a:avLst>
          </a:prstGeom>
          <a:noFill/>
          <a:ln w="6350">
            <a:solidFill>
              <a:schemeClr val="bg1"/>
            </a:solidFill>
            <a:prstDash val="lgDashDotDot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32-Point Star 25"/>
          <p:cNvSpPr/>
          <p:nvPr/>
        </p:nvSpPr>
        <p:spPr>
          <a:xfrm rot="168289">
            <a:off x="4960459" y="5312028"/>
            <a:ext cx="477998" cy="470889"/>
          </a:xfrm>
          <a:prstGeom prst="star32">
            <a:avLst>
              <a:gd name="adj" fmla="val 2898"/>
            </a:avLst>
          </a:prstGeom>
          <a:noFill/>
          <a:ln w="6350">
            <a:solidFill>
              <a:schemeClr val="bg1"/>
            </a:solidFill>
            <a:prstDash val="lgDashDotDot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32-Point Star 27"/>
          <p:cNvSpPr/>
          <p:nvPr/>
        </p:nvSpPr>
        <p:spPr>
          <a:xfrm rot="168289">
            <a:off x="4070026" y="3224389"/>
            <a:ext cx="477998" cy="470889"/>
          </a:xfrm>
          <a:prstGeom prst="star32">
            <a:avLst>
              <a:gd name="adj" fmla="val 2898"/>
            </a:avLst>
          </a:prstGeom>
          <a:noFill/>
          <a:ln w="6350">
            <a:solidFill>
              <a:schemeClr val="bg1"/>
            </a:solidFill>
            <a:prstDash val="lgDashDotDot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32-Point Star 28"/>
          <p:cNvSpPr/>
          <p:nvPr/>
        </p:nvSpPr>
        <p:spPr>
          <a:xfrm rot="168289">
            <a:off x="3569558" y="4322262"/>
            <a:ext cx="477998" cy="470889"/>
          </a:xfrm>
          <a:prstGeom prst="star32">
            <a:avLst>
              <a:gd name="adj" fmla="val 2898"/>
            </a:avLst>
          </a:prstGeom>
          <a:noFill/>
          <a:ln w="6350">
            <a:solidFill>
              <a:schemeClr val="bg1"/>
            </a:solidFill>
            <a:prstDash val="lgDashDotDot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32-Point Star 29"/>
          <p:cNvSpPr/>
          <p:nvPr/>
        </p:nvSpPr>
        <p:spPr>
          <a:xfrm rot="168289">
            <a:off x="3629107" y="3718105"/>
            <a:ext cx="477998" cy="470889"/>
          </a:xfrm>
          <a:prstGeom prst="star32">
            <a:avLst>
              <a:gd name="adj" fmla="val 2898"/>
            </a:avLst>
          </a:prstGeom>
          <a:noFill/>
          <a:ln w="6350">
            <a:solidFill>
              <a:schemeClr val="bg1"/>
            </a:solidFill>
            <a:prstDash val="lgDashDotDot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32-Point Star 30"/>
          <p:cNvSpPr/>
          <p:nvPr/>
        </p:nvSpPr>
        <p:spPr>
          <a:xfrm rot="168289">
            <a:off x="4689102" y="3116273"/>
            <a:ext cx="477998" cy="470889"/>
          </a:xfrm>
          <a:prstGeom prst="star32">
            <a:avLst>
              <a:gd name="adj" fmla="val 2898"/>
            </a:avLst>
          </a:prstGeom>
          <a:noFill/>
          <a:ln w="6350">
            <a:solidFill>
              <a:schemeClr val="bg1"/>
            </a:solidFill>
            <a:prstDash val="lgDashDotDot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8-Point Star 31"/>
          <p:cNvSpPr/>
          <p:nvPr/>
        </p:nvSpPr>
        <p:spPr>
          <a:xfrm>
            <a:off x="2964927" y="359230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8-Point Star 32"/>
          <p:cNvSpPr/>
          <p:nvPr/>
        </p:nvSpPr>
        <p:spPr>
          <a:xfrm>
            <a:off x="3142862" y="352161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8-Point Star 33"/>
          <p:cNvSpPr/>
          <p:nvPr/>
        </p:nvSpPr>
        <p:spPr>
          <a:xfrm>
            <a:off x="3160647" y="376210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8-Point Star 34"/>
          <p:cNvSpPr/>
          <p:nvPr/>
        </p:nvSpPr>
        <p:spPr>
          <a:xfrm flipV="1">
            <a:off x="3269727" y="3789705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8-Point Star 36"/>
          <p:cNvSpPr/>
          <p:nvPr/>
        </p:nvSpPr>
        <p:spPr>
          <a:xfrm>
            <a:off x="3117327" y="374470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8-Point Star 37"/>
          <p:cNvSpPr/>
          <p:nvPr/>
        </p:nvSpPr>
        <p:spPr>
          <a:xfrm>
            <a:off x="3269727" y="389710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8-Point Star 38"/>
          <p:cNvSpPr/>
          <p:nvPr/>
        </p:nvSpPr>
        <p:spPr>
          <a:xfrm>
            <a:off x="3269727" y="389710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8-Point Star 39"/>
          <p:cNvSpPr/>
          <p:nvPr/>
        </p:nvSpPr>
        <p:spPr>
          <a:xfrm>
            <a:off x="2919927" y="374470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8-Point Star 40"/>
          <p:cNvSpPr/>
          <p:nvPr/>
        </p:nvSpPr>
        <p:spPr>
          <a:xfrm>
            <a:off x="3117327" y="374470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8-Point Star 41"/>
          <p:cNvSpPr/>
          <p:nvPr/>
        </p:nvSpPr>
        <p:spPr>
          <a:xfrm>
            <a:off x="3269727" y="389710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8-Point Star 42"/>
          <p:cNvSpPr/>
          <p:nvPr/>
        </p:nvSpPr>
        <p:spPr>
          <a:xfrm>
            <a:off x="3269727" y="389710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8-Point Star 43"/>
          <p:cNvSpPr/>
          <p:nvPr/>
        </p:nvSpPr>
        <p:spPr>
          <a:xfrm flipV="1">
            <a:off x="3467127" y="3843405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8-Point Star 44"/>
          <p:cNvSpPr/>
          <p:nvPr/>
        </p:nvSpPr>
        <p:spPr>
          <a:xfrm>
            <a:off x="3269727" y="389710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8-Point Star 45"/>
          <p:cNvSpPr/>
          <p:nvPr/>
        </p:nvSpPr>
        <p:spPr>
          <a:xfrm>
            <a:off x="2933727" y="3894665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8-Point Star 46"/>
          <p:cNvSpPr/>
          <p:nvPr/>
        </p:nvSpPr>
        <p:spPr>
          <a:xfrm>
            <a:off x="3075388" y="359230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8-Point Star 47"/>
          <p:cNvSpPr/>
          <p:nvPr/>
        </p:nvSpPr>
        <p:spPr>
          <a:xfrm>
            <a:off x="3072327" y="389710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8-Point Star 48"/>
          <p:cNvSpPr/>
          <p:nvPr/>
        </p:nvSpPr>
        <p:spPr>
          <a:xfrm>
            <a:off x="3117327" y="374470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8-Point Star 49"/>
          <p:cNvSpPr/>
          <p:nvPr/>
        </p:nvSpPr>
        <p:spPr>
          <a:xfrm>
            <a:off x="3269727" y="360068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8-Point Star 50"/>
          <p:cNvSpPr/>
          <p:nvPr/>
        </p:nvSpPr>
        <p:spPr>
          <a:xfrm>
            <a:off x="3269727" y="389710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8-Point Star 51"/>
          <p:cNvSpPr/>
          <p:nvPr/>
        </p:nvSpPr>
        <p:spPr>
          <a:xfrm flipV="1">
            <a:off x="3359727" y="3604161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8-Point Star 52"/>
          <p:cNvSpPr/>
          <p:nvPr/>
        </p:nvSpPr>
        <p:spPr>
          <a:xfrm>
            <a:off x="3269727" y="389710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8-Point Star 53"/>
          <p:cNvSpPr/>
          <p:nvPr/>
        </p:nvSpPr>
        <p:spPr>
          <a:xfrm>
            <a:off x="3137788" y="364363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8-Point Star 54"/>
          <p:cNvSpPr/>
          <p:nvPr/>
        </p:nvSpPr>
        <p:spPr>
          <a:xfrm>
            <a:off x="3390927" y="377590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8-Point Star 55"/>
          <p:cNvSpPr/>
          <p:nvPr/>
        </p:nvSpPr>
        <p:spPr>
          <a:xfrm>
            <a:off x="3107004" y="388883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8-Point Star 56"/>
          <p:cNvSpPr/>
          <p:nvPr/>
        </p:nvSpPr>
        <p:spPr>
          <a:xfrm>
            <a:off x="3210865" y="384383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8-Point Star 57"/>
          <p:cNvSpPr/>
          <p:nvPr/>
        </p:nvSpPr>
        <p:spPr>
          <a:xfrm>
            <a:off x="3266027" y="351671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8-Point Star 58"/>
          <p:cNvSpPr/>
          <p:nvPr/>
        </p:nvSpPr>
        <p:spPr>
          <a:xfrm>
            <a:off x="3022950" y="350230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8-Point Star 59"/>
          <p:cNvSpPr/>
          <p:nvPr/>
        </p:nvSpPr>
        <p:spPr>
          <a:xfrm flipV="1">
            <a:off x="3023627" y="3744705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8-Point Star 60"/>
          <p:cNvSpPr/>
          <p:nvPr/>
        </p:nvSpPr>
        <p:spPr>
          <a:xfrm>
            <a:off x="3422127" y="391190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8-Point Star 61"/>
          <p:cNvSpPr/>
          <p:nvPr/>
        </p:nvSpPr>
        <p:spPr>
          <a:xfrm>
            <a:off x="3113627" y="3987105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8-Point Star 62"/>
          <p:cNvSpPr/>
          <p:nvPr/>
        </p:nvSpPr>
        <p:spPr>
          <a:xfrm>
            <a:off x="3210706" y="366486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8-Point Star 63"/>
          <p:cNvSpPr/>
          <p:nvPr/>
        </p:nvSpPr>
        <p:spPr>
          <a:xfrm>
            <a:off x="3300865" y="397358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8-Point Star 64"/>
          <p:cNvSpPr/>
          <p:nvPr/>
        </p:nvSpPr>
        <p:spPr>
          <a:xfrm>
            <a:off x="2996127" y="366546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8-Point Star 65"/>
          <p:cNvSpPr/>
          <p:nvPr/>
        </p:nvSpPr>
        <p:spPr>
          <a:xfrm>
            <a:off x="3149623" y="356151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8-Point Star 66"/>
          <p:cNvSpPr/>
          <p:nvPr/>
        </p:nvSpPr>
        <p:spPr>
          <a:xfrm>
            <a:off x="3124088" y="378460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8-Point Star 67"/>
          <p:cNvSpPr/>
          <p:nvPr/>
        </p:nvSpPr>
        <p:spPr>
          <a:xfrm flipV="1">
            <a:off x="3276488" y="3829605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8-Point Star 68"/>
          <p:cNvSpPr/>
          <p:nvPr/>
        </p:nvSpPr>
        <p:spPr>
          <a:xfrm>
            <a:off x="3124088" y="378460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8-Point Star 69"/>
          <p:cNvSpPr/>
          <p:nvPr/>
        </p:nvSpPr>
        <p:spPr>
          <a:xfrm>
            <a:off x="3276488" y="393700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8-Point Star 70"/>
          <p:cNvSpPr/>
          <p:nvPr/>
        </p:nvSpPr>
        <p:spPr>
          <a:xfrm>
            <a:off x="3276488" y="393700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8-Point Star 71"/>
          <p:cNvSpPr/>
          <p:nvPr/>
        </p:nvSpPr>
        <p:spPr>
          <a:xfrm>
            <a:off x="3036073" y="386911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8-Point Star 72"/>
          <p:cNvSpPr/>
          <p:nvPr/>
        </p:nvSpPr>
        <p:spPr>
          <a:xfrm>
            <a:off x="3124088" y="378460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8-Point Star 73"/>
          <p:cNvSpPr/>
          <p:nvPr/>
        </p:nvSpPr>
        <p:spPr>
          <a:xfrm>
            <a:off x="3276488" y="393700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8-Point Star 74"/>
          <p:cNvSpPr/>
          <p:nvPr/>
        </p:nvSpPr>
        <p:spPr>
          <a:xfrm>
            <a:off x="3276488" y="393700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8-Point Star 75"/>
          <p:cNvSpPr/>
          <p:nvPr/>
        </p:nvSpPr>
        <p:spPr>
          <a:xfrm flipV="1">
            <a:off x="3473888" y="3883305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8-Point Star 76"/>
          <p:cNvSpPr/>
          <p:nvPr/>
        </p:nvSpPr>
        <p:spPr>
          <a:xfrm>
            <a:off x="3276487" y="3933835"/>
            <a:ext cx="145639" cy="9317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8-Point Star 77"/>
          <p:cNvSpPr/>
          <p:nvPr/>
        </p:nvSpPr>
        <p:spPr>
          <a:xfrm>
            <a:off x="2978727" y="3814742"/>
            <a:ext cx="100361" cy="158845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8-Point Star 78"/>
          <p:cNvSpPr/>
          <p:nvPr/>
        </p:nvSpPr>
        <p:spPr>
          <a:xfrm>
            <a:off x="3099827" y="367365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8-Point Star 79"/>
          <p:cNvSpPr/>
          <p:nvPr/>
        </p:nvSpPr>
        <p:spPr>
          <a:xfrm>
            <a:off x="3079088" y="393700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8-Point Star 80"/>
          <p:cNvSpPr/>
          <p:nvPr/>
        </p:nvSpPr>
        <p:spPr>
          <a:xfrm>
            <a:off x="3124088" y="386950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8-Point Star 81"/>
          <p:cNvSpPr/>
          <p:nvPr/>
        </p:nvSpPr>
        <p:spPr>
          <a:xfrm>
            <a:off x="3276488" y="364058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8-Point Star 82"/>
          <p:cNvSpPr/>
          <p:nvPr/>
        </p:nvSpPr>
        <p:spPr>
          <a:xfrm>
            <a:off x="3172626" y="393700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8-Point Star 83"/>
          <p:cNvSpPr/>
          <p:nvPr/>
        </p:nvSpPr>
        <p:spPr>
          <a:xfrm flipV="1">
            <a:off x="3362788" y="3621899"/>
            <a:ext cx="87934" cy="188531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8-Point Star 84"/>
          <p:cNvSpPr/>
          <p:nvPr/>
        </p:nvSpPr>
        <p:spPr>
          <a:xfrm>
            <a:off x="3353021" y="379883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8-Point Star 85"/>
          <p:cNvSpPr/>
          <p:nvPr/>
        </p:nvSpPr>
        <p:spPr>
          <a:xfrm>
            <a:off x="3161982" y="381580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8-Point Star 86"/>
          <p:cNvSpPr/>
          <p:nvPr/>
        </p:nvSpPr>
        <p:spPr>
          <a:xfrm>
            <a:off x="3422127" y="3755461"/>
            <a:ext cx="45719" cy="150344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8-Point Star 87"/>
          <p:cNvSpPr/>
          <p:nvPr/>
        </p:nvSpPr>
        <p:spPr>
          <a:xfrm>
            <a:off x="3079088" y="393700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8-Point Star 88"/>
          <p:cNvSpPr/>
          <p:nvPr/>
        </p:nvSpPr>
        <p:spPr>
          <a:xfrm>
            <a:off x="3217626" y="388373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8-Point Star 89"/>
          <p:cNvSpPr/>
          <p:nvPr/>
        </p:nvSpPr>
        <p:spPr>
          <a:xfrm>
            <a:off x="3272788" y="371046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8-Point Star 90"/>
          <p:cNvSpPr/>
          <p:nvPr/>
        </p:nvSpPr>
        <p:spPr>
          <a:xfrm>
            <a:off x="3029711" y="354220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2" name="8-Point Star 91"/>
          <p:cNvSpPr/>
          <p:nvPr/>
        </p:nvSpPr>
        <p:spPr>
          <a:xfrm flipV="1">
            <a:off x="3030388" y="3784605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3" name="8-Point Star 92"/>
          <p:cNvSpPr/>
          <p:nvPr/>
        </p:nvSpPr>
        <p:spPr>
          <a:xfrm>
            <a:off x="3428888" y="395180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4" name="8-Point Star 93"/>
          <p:cNvSpPr/>
          <p:nvPr/>
        </p:nvSpPr>
        <p:spPr>
          <a:xfrm>
            <a:off x="3206982" y="4000916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8-Point Star 94"/>
          <p:cNvSpPr/>
          <p:nvPr/>
        </p:nvSpPr>
        <p:spPr>
          <a:xfrm>
            <a:off x="3234549" y="378460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8-Point Star 95"/>
          <p:cNvSpPr/>
          <p:nvPr/>
        </p:nvSpPr>
        <p:spPr>
          <a:xfrm>
            <a:off x="3307626" y="401348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97" name="Oval 96"/>
          <p:cNvSpPr/>
          <p:nvPr/>
        </p:nvSpPr>
        <p:spPr>
          <a:xfrm>
            <a:off x="2856546" y="3446252"/>
            <a:ext cx="720080" cy="7323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8" name="Group 97"/>
          <p:cNvGrpSpPr/>
          <p:nvPr/>
        </p:nvGrpSpPr>
        <p:grpSpPr>
          <a:xfrm>
            <a:off x="2988677" y="3762105"/>
            <a:ext cx="242055" cy="1751843"/>
            <a:chOff x="1302556" y="3459696"/>
            <a:chExt cx="448606" cy="1511422"/>
          </a:xfrm>
        </p:grpSpPr>
        <p:sp>
          <p:nvSpPr>
            <p:cNvPr id="99" name="Freeform 98"/>
            <p:cNvSpPr/>
            <p:nvPr/>
          </p:nvSpPr>
          <p:spPr>
            <a:xfrm>
              <a:off x="1475656" y="3651277"/>
              <a:ext cx="112143" cy="1319841"/>
            </a:xfrm>
            <a:custGeom>
              <a:avLst/>
              <a:gdLst>
                <a:gd name="connsiteX0" fmla="*/ 112143 w 112143"/>
                <a:gd name="connsiteY0" fmla="*/ 1319841 h 1319841"/>
                <a:gd name="connsiteX1" fmla="*/ 103517 w 112143"/>
                <a:gd name="connsiteY1" fmla="*/ 1276709 h 1319841"/>
                <a:gd name="connsiteX2" fmla="*/ 86264 w 112143"/>
                <a:gd name="connsiteY2" fmla="*/ 1224951 h 1319841"/>
                <a:gd name="connsiteX3" fmla="*/ 86264 w 112143"/>
                <a:gd name="connsiteY3" fmla="*/ 750498 h 1319841"/>
                <a:gd name="connsiteX4" fmla="*/ 103517 w 112143"/>
                <a:gd name="connsiteY4" fmla="*/ 612475 h 1319841"/>
                <a:gd name="connsiteX5" fmla="*/ 112143 w 112143"/>
                <a:gd name="connsiteY5" fmla="*/ 534837 h 1319841"/>
                <a:gd name="connsiteX6" fmla="*/ 103517 w 112143"/>
                <a:gd name="connsiteY6" fmla="*/ 189781 h 1319841"/>
                <a:gd name="connsiteX7" fmla="*/ 69011 w 112143"/>
                <a:gd name="connsiteY7" fmla="*/ 138022 h 1319841"/>
                <a:gd name="connsiteX8" fmla="*/ 43132 w 112143"/>
                <a:gd name="connsiteY8" fmla="*/ 86264 h 1319841"/>
                <a:gd name="connsiteX9" fmla="*/ 17252 w 112143"/>
                <a:gd name="connsiteY9" fmla="*/ 34505 h 1319841"/>
                <a:gd name="connsiteX10" fmla="*/ 0 w 112143"/>
                <a:gd name="connsiteY10" fmla="*/ 0 h 131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143" h="1319841">
                  <a:moveTo>
                    <a:pt x="112143" y="1319841"/>
                  </a:moveTo>
                  <a:cubicBezTo>
                    <a:pt x="109268" y="1305464"/>
                    <a:pt x="107375" y="1290854"/>
                    <a:pt x="103517" y="1276709"/>
                  </a:cubicBezTo>
                  <a:cubicBezTo>
                    <a:pt x="98732" y="1259164"/>
                    <a:pt x="86264" y="1224951"/>
                    <a:pt x="86264" y="1224951"/>
                  </a:cubicBezTo>
                  <a:cubicBezTo>
                    <a:pt x="59367" y="1036682"/>
                    <a:pt x="68696" y="1125275"/>
                    <a:pt x="86264" y="750498"/>
                  </a:cubicBezTo>
                  <a:cubicBezTo>
                    <a:pt x="88435" y="704183"/>
                    <a:pt x="98397" y="658557"/>
                    <a:pt x="103517" y="612475"/>
                  </a:cubicBezTo>
                  <a:lnTo>
                    <a:pt x="112143" y="534837"/>
                  </a:lnTo>
                  <a:cubicBezTo>
                    <a:pt x="109268" y="419818"/>
                    <a:pt x="115950" y="304162"/>
                    <a:pt x="103517" y="189781"/>
                  </a:cubicBezTo>
                  <a:cubicBezTo>
                    <a:pt x="101276" y="169167"/>
                    <a:pt x="69011" y="138022"/>
                    <a:pt x="69011" y="138022"/>
                  </a:cubicBezTo>
                  <a:cubicBezTo>
                    <a:pt x="47332" y="72981"/>
                    <a:pt x="76574" y="153146"/>
                    <a:pt x="43132" y="86264"/>
                  </a:cubicBezTo>
                  <a:cubicBezTo>
                    <a:pt x="7413" y="14829"/>
                    <a:pt x="66701" y="108679"/>
                    <a:pt x="17252" y="34505"/>
                  </a:cubicBezTo>
                  <a:cubicBezTo>
                    <a:pt x="7340" y="4768"/>
                    <a:pt x="15056" y="15056"/>
                    <a:pt x="0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1506751" y="3459696"/>
              <a:ext cx="77638" cy="250166"/>
            </a:xfrm>
            <a:custGeom>
              <a:avLst/>
              <a:gdLst>
                <a:gd name="connsiteX0" fmla="*/ 0 w 77638"/>
                <a:gd name="connsiteY0" fmla="*/ 250166 h 250166"/>
                <a:gd name="connsiteX1" fmla="*/ 8627 w 77638"/>
                <a:gd name="connsiteY1" fmla="*/ 155276 h 250166"/>
                <a:gd name="connsiteX2" fmla="*/ 17253 w 77638"/>
                <a:gd name="connsiteY2" fmla="*/ 120770 h 250166"/>
                <a:gd name="connsiteX3" fmla="*/ 51759 w 77638"/>
                <a:gd name="connsiteY3" fmla="*/ 69012 h 250166"/>
                <a:gd name="connsiteX4" fmla="*/ 77638 w 77638"/>
                <a:gd name="connsiteY4" fmla="*/ 0 h 250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38" h="250166">
                  <a:moveTo>
                    <a:pt x="0" y="250166"/>
                  </a:moveTo>
                  <a:cubicBezTo>
                    <a:pt x="2876" y="218536"/>
                    <a:pt x="4429" y="186758"/>
                    <a:pt x="8627" y="155276"/>
                  </a:cubicBezTo>
                  <a:cubicBezTo>
                    <a:pt x="10194" y="143524"/>
                    <a:pt x="11951" y="131374"/>
                    <a:pt x="17253" y="120770"/>
                  </a:cubicBezTo>
                  <a:cubicBezTo>
                    <a:pt x="26526" y="102224"/>
                    <a:pt x="51759" y="69012"/>
                    <a:pt x="51759" y="69012"/>
                  </a:cubicBezTo>
                  <a:cubicBezTo>
                    <a:pt x="71045" y="11153"/>
                    <a:pt x="60879" y="33519"/>
                    <a:pt x="77638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1587260" y="3554083"/>
              <a:ext cx="60745" cy="250166"/>
            </a:xfrm>
            <a:custGeom>
              <a:avLst/>
              <a:gdLst>
                <a:gd name="connsiteX0" fmla="*/ 0 w 60745"/>
                <a:gd name="connsiteY0" fmla="*/ 250166 h 250166"/>
                <a:gd name="connsiteX1" fmla="*/ 25879 w 60745"/>
                <a:gd name="connsiteY1" fmla="*/ 86264 h 250166"/>
                <a:gd name="connsiteX2" fmla="*/ 60385 w 60745"/>
                <a:gd name="connsiteY2" fmla="*/ 0 h 250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45" h="250166">
                  <a:moveTo>
                    <a:pt x="0" y="250166"/>
                  </a:moveTo>
                  <a:cubicBezTo>
                    <a:pt x="2194" y="221651"/>
                    <a:pt x="569" y="124230"/>
                    <a:pt x="25879" y="86264"/>
                  </a:cubicBezTo>
                  <a:cubicBezTo>
                    <a:pt x="66765" y="24935"/>
                    <a:pt x="60385" y="55241"/>
                    <a:pt x="60385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1302556" y="3692106"/>
              <a:ext cx="276078" cy="250166"/>
            </a:xfrm>
            <a:custGeom>
              <a:avLst/>
              <a:gdLst>
                <a:gd name="connsiteX0" fmla="*/ 276078 w 276078"/>
                <a:gd name="connsiteY0" fmla="*/ 250166 h 250166"/>
                <a:gd name="connsiteX1" fmla="*/ 224319 w 276078"/>
                <a:gd name="connsiteY1" fmla="*/ 241539 h 250166"/>
                <a:gd name="connsiteX2" fmla="*/ 207067 w 276078"/>
                <a:gd name="connsiteY2" fmla="*/ 189781 h 250166"/>
                <a:gd name="connsiteX3" fmla="*/ 198440 w 276078"/>
                <a:gd name="connsiteY3" fmla="*/ 163902 h 250166"/>
                <a:gd name="connsiteX4" fmla="*/ 189814 w 276078"/>
                <a:gd name="connsiteY4" fmla="*/ 120769 h 250166"/>
                <a:gd name="connsiteX5" fmla="*/ 138055 w 276078"/>
                <a:gd name="connsiteY5" fmla="*/ 69011 h 250166"/>
                <a:gd name="connsiteX6" fmla="*/ 17286 w 276078"/>
                <a:gd name="connsiteY6" fmla="*/ 34505 h 250166"/>
                <a:gd name="connsiteX7" fmla="*/ 33 w 276078"/>
                <a:gd name="connsiteY7" fmla="*/ 0 h 250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078" h="250166">
                  <a:moveTo>
                    <a:pt x="276078" y="250166"/>
                  </a:moveTo>
                  <a:cubicBezTo>
                    <a:pt x="258825" y="247290"/>
                    <a:pt x="237482" y="253057"/>
                    <a:pt x="224319" y="241539"/>
                  </a:cubicBezTo>
                  <a:cubicBezTo>
                    <a:pt x="210633" y="229564"/>
                    <a:pt x="212818" y="207034"/>
                    <a:pt x="207067" y="189781"/>
                  </a:cubicBezTo>
                  <a:cubicBezTo>
                    <a:pt x="204192" y="181155"/>
                    <a:pt x="200223" y="172818"/>
                    <a:pt x="198440" y="163902"/>
                  </a:cubicBezTo>
                  <a:cubicBezTo>
                    <a:pt x="195565" y="149524"/>
                    <a:pt x="197686" y="133139"/>
                    <a:pt x="189814" y="120769"/>
                  </a:cubicBezTo>
                  <a:cubicBezTo>
                    <a:pt x="176715" y="100184"/>
                    <a:pt x="155308" y="86264"/>
                    <a:pt x="138055" y="69011"/>
                  </a:cubicBezTo>
                  <a:cubicBezTo>
                    <a:pt x="89717" y="20674"/>
                    <a:pt x="124327" y="44237"/>
                    <a:pt x="17286" y="34505"/>
                  </a:cubicBezTo>
                  <a:cubicBezTo>
                    <a:pt x="-1562" y="6234"/>
                    <a:pt x="33" y="18994"/>
                    <a:pt x="33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1393103" y="3494370"/>
              <a:ext cx="26005" cy="224287"/>
            </a:xfrm>
            <a:custGeom>
              <a:avLst/>
              <a:gdLst>
                <a:gd name="connsiteX0" fmla="*/ 26005 w 26005"/>
                <a:gd name="connsiteY0" fmla="*/ 224287 h 224287"/>
                <a:gd name="connsiteX1" fmla="*/ 17378 w 26005"/>
                <a:gd name="connsiteY1" fmla="*/ 77638 h 224287"/>
                <a:gd name="connsiteX2" fmla="*/ 125 w 26005"/>
                <a:gd name="connsiteY2" fmla="*/ 0 h 22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05" h="224287">
                  <a:moveTo>
                    <a:pt x="26005" y="224287"/>
                  </a:moveTo>
                  <a:cubicBezTo>
                    <a:pt x="23129" y="175404"/>
                    <a:pt x="23712" y="126194"/>
                    <a:pt x="17378" y="77638"/>
                  </a:cubicBezTo>
                  <a:cubicBezTo>
                    <a:pt x="-2603" y="-75545"/>
                    <a:pt x="125" y="88292"/>
                    <a:pt x="125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1587260" y="3467819"/>
              <a:ext cx="163902" cy="422694"/>
            </a:xfrm>
            <a:custGeom>
              <a:avLst/>
              <a:gdLst>
                <a:gd name="connsiteX0" fmla="*/ 0 w 163902"/>
                <a:gd name="connsiteY0" fmla="*/ 422694 h 422694"/>
                <a:gd name="connsiteX1" fmla="*/ 34506 w 163902"/>
                <a:gd name="connsiteY1" fmla="*/ 379562 h 422694"/>
                <a:gd name="connsiteX2" fmla="*/ 60385 w 163902"/>
                <a:gd name="connsiteY2" fmla="*/ 353683 h 422694"/>
                <a:gd name="connsiteX3" fmla="*/ 103517 w 163902"/>
                <a:gd name="connsiteY3" fmla="*/ 301924 h 422694"/>
                <a:gd name="connsiteX4" fmla="*/ 120770 w 163902"/>
                <a:gd name="connsiteY4" fmla="*/ 250166 h 422694"/>
                <a:gd name="connsiteX5" fmla="*/ 129397 w 163902"/>
                <a:gd name="connsiteY5" fmla="*/ 198407 h 422694"/>
                <a:gd name="connsiteX6" fmla="*/ 138023 w 163902"/>
                <a:gd name="connsiteY6" fmla="*/ 120770 h 422694"/>
                <a:gd name="connsiteX7" fmla="*/ 155276 w 163902"/>
                <a:gd name="connsiteY7" fmla="*/ 51758 h 422694"/>
                <a:gd name="connsiteX8" fmla="*/ 163902 w 163902"/>
                <a:gd name="connsiteY8" fmla="*/ 17253 h 422694"/>
                <a:gd name="connsiteX9" fmla="*/ 163902 w 163902"/>
                <a:gd name="connsiteY9" fmla="*/ 0 h 42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902" h="422694">
                  <a:moveTo>
                    <a:pt x="0" y="422694"/>
                  </a:moveTo>
                  <a:cubicBezTo>
                    <a:pt x="11502" y="408317"/>
                    <a:pt x="22382" y="393418"/>
                    <a:pt x="34506" y="379562"/>
                  </a:cubicBezTo>
                  <a:cubicBezTo>
                    <a:pt x="42539" y="370381"/>
                    <a:pt x="53294" y="363610"/>
                    <a:pt x="60385" y="353683"/>
                  </a:cubicBezTo>
                  <a:cubicBezTo>
                    <a:pt x="100184" y="297964"/>
                    <a:pt x="52499" y="335937"/>
                    <a:pt x="103517" y="301924"/>
                  </a:cubicBezTo>
                  <a:cubicBezTo>
                    <a:pt x="109268" y="284671"/>
                    <a:pt x="117780" y="268104"/>
                    <a:pt x="120770" y="250166"/>
                  </a:cubicBezTo>
                  <a:cubicBezTo>
                    <a:pt x="123646" y="232913"/>
                    <a:pt x="127085" y="215745"/>
                    <a:pt x="129397" y="198407"/>
                  </a:cubicBezTo>
                  <a:cubicBezTo>
                    <a:pt x="132838" y="172597"/>
                    <a:pt x="133498" y="146412"/>
                    <a:pt x="138023" y="120770"/>
                  </a:cubicBezTo>
                  <a:cubicBezTo>
                    <a:pt x="142144" y="97419"/>
                    <a:pt x="149525" y="74762"/>
                    <a:pt x="155276" y="51758"/>
                  </a:cubicBezTo>
                  <a:cubicBezTo>
                    <a:pt x="158151" y="40256"/>
                    <a:pt x="163902" y="29109"/>
                    <a:pt x="163902" y="17253"/>
                  </a:cubicBezTo>
                  <a:lnTo>
                    <a:pt x="163902" y="0"/>
                  </a:lnTo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5" name="8-Point Star 104"/>
          <p:cNvSpPr/>
          <p:nvPr/>
        </p:nvSpPr>
        <p:spPr>
          <a:xfrm>
            <a:off x="4764274" y="384116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8-Point Star 105"/>
          <p:cNvSpPr/>
          <p:nvPr/>
        </p:nvSpPr>
        <p:spPr>
          <a:xfrm>
            <a:off x="4942209" y="377046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8-Point Star 106"/>
          <p:cNvSpPr/>
          <p:nvPr/>
        </p:nvSpPr>
        <p:spPr>
          <a:xfrm>
            <a:off x="4959994" y="401096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8-Point Star 107"/>
          <p:cNvSpPr/>
          <p:nvPr/>
        </p:nvSpPr>
        <p:spPr>
          <a:xfrm flipV="1">
            <a:off x="5069074" y="4038560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8-Point Star 108"/>
          <p:cNvSpPr/>
          <p:nvPr/>
        </p:nvSpPr>
        <p:spPr>
          <a:xfrm>
            <a:off x="4916674" y="399356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8-Point Star 109"/>
          <p:cNvSpPr/>
          <p:nvPr/>
        </p:nvSpPr>
        <p:spPr>
          <a:xfrm>
            <a:off x="5069074" y="414596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8-Point Star 110"/>
          <p:cNvSpPr/>
          <p:nvPr/>
        </p:nvSpPr>
        <p:spPr>
          <a:xfrm>
            <a:off x="5069074" y="414596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8-Point Star 111"/>
          <p:cNvSpPr/>
          <p:nvPr/>
        </p:nvSpPr>
        <p:spPr>
          <a:xfrm>
            <a:off x="4719274" y="399356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8-Point Star 112"/>
          <p:cNvSpPr/>
          <p:nvPr/>
        </p:nvSpPr>
        <p:spPr>
          <a:xfrm>
            <a:off x="4916674" y="399356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8-Point Star 113"/>
          <p:cNvSpPr/>
          <p:nvPr/>
        </p:nvSpPr>
        <p:spPr>
          <a:xfrm>
            <a:off x="5069074" y="414596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" name="8-Point Star 114"/>
          <p:cNvSpPr/>
          <p:nvPr/>
        </p:nvSpPr>
        <p:spPr>
          <a:xfrm>
            <a:off x="5069074" y="414596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6" name="8-Point Star 115"/>
          <p:cNvSpPr/>
          <p:nvPr/>
        </p:nvSpPr>
        <p:spPr>
          <a:xfrm flipV="1">
            <a:off x="5266474" y="4092260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8-Point Star 116"/>
          <p:cNvSpPr/>
          <p:nvPr/>
        </p:nvSpPr>
        <p:spPr>
          <a:xfrm>
            <a:off x="5069074" y="414596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8-Point Star 117"/>
          <p:cNvSpPr/>
          <p:nvPr/>
        </p:nvSpPr>
        <p:spPr>
          <a:xfrm>
            <a:off x="4733074" y="4143520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9" name="8-Point Star 118"/>
          <p:cNvSpPr/>
          <p:nvPr/>
        </p:nvSpPr>
        <p:spPr>
          <a:xfrm>
            <a:off x="4874735" y="384116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0" name="8-Point Star 119"/>
          <p:cNvSpPr/>
          <p:nvPr/>
        </p:nvSpPr>
        <p:spPr>
          <a:xfrm>
            <a:off x="4871674" y="414596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1" name="8-Point Star 120"/>
          <p:cNvSpPr/>
          <p:nvPr/>
        </p:nvSpPr>
        <p:spPr>
          <a:xfrm>
            <a:off x="4916674" y="399356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2" name="8-Point Star 121"/>
          <p:cNvSpPr/>
          <p:nvPr/>
        </p:nvSpPr>
        <p:spPr>
          <a:xfrm>
            <a:off x="5069074" y="384954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3" name="8-Point Star 122"/>
          <p:cNvSpPr/>
          <p:nvPr/>
        </p:nvSpPr>
        <p:spPr>
          <a:xfrm>
            <a:off x="5069074" y="414596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8-Point Star 123"/>
          <p:cNvSpPr/>
          <p:nvPr/>
        </p:nvSpPr>
        <p:spPr>
          <a:xfrm flipV="1">
            <a:off x="5159074" y="3853016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5" name="8-Point Star 124"/>
          <p:cNvSpPr/>
          <p:nvPr/>
        </p:nvSpPr>
        <p:spPr>
          <a:xfrm>
            <a:off x="5069074" y="414596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8-Point Star 125"/>
          <p:cNvSpPr/>
          <p:nvPr/>
        </p:nvSpPr>
        <p:spPr>
          <a:xfrm>
            <a:off x="4937135" y="389248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7" name="8-Point Star 126"/>
          <p:cNvSpPr/>
          <p:nvPr/>
        </p:nvSpPr>
        <p:spPr>
          <a:xfrm>
            <a:off x="5190274" y="402476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8" name="8-Point Star 127"/>
          <p:cNvSpPr/>
          <p:nvPr/>
        </p:nvSpPr>
        <p:spPr>
          <a:xfrm>
            <a:off x="4906351" y="413769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8-Point Star 128"/>
          <p:cNvSpPr/>
          <p:nvPr/>
        </p:nvSpPr>
        <p:spPr>
          <a:xfrm>
            <a:off x="5010212" y="409269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0" name="8-Point Star 129"/>
          <p:cNvSpPr/>
          <p:nvPr/>
        </p:nvSpPr>
        <p:spPr>
          <a:xfrm>
            <a:off x="5065374" y="376556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1" name="8-Point Star 130"/>
          <p:cNvSpPr/>
          <p:nvPr/>
        </p:nvSpPr>
        <p:spPr>
          <a:xfrm>
            <a:off x="4822297" y="375116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8-Point Star 131"/>
          <p:cNvSpPr/>
          <p:nvPr/>
        </p:nvSpPr>
        <p:spPr>
          <a:xfrm flipV="1">
            <a:off x="4822974" y="3993560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8-Point Star 132"/>
          <p:cNvSpPr/>
          <p:nvPr/>
        </p:nvSpPr>
        <p:spPr>
          <a:xfrm>
            <a:off x="5221474" y="416076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4" name="8-Point Star 133"/>
          <p:cNvSpPr/>
          <p:nvPr/>
        </p:nvSpPr>
        <p:spPr>
          <a:xfrm>
            <a:off x="4912974" y="4235960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5" name="8-Point Star 134"/>
          <p:cNvSpPr/>
          <p:nvPr/>
        </p:nvSpPr>
        <p:spPr>
          <a:xfrm>
            <a:off x="5010053" y="391371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6" name="8-Point Star 135"/>
          <p:cNvSpPr/>
          <p:nvPr/>
        </p:nvSpPr>
        <p:spPr>
          <a:xfrm>
            <a:off x="5100212" y="422244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7" name="8-Point Star 136"/>
          <p:cNvSpPr/>
          <p:nvPr/>
        </p:nvSpPr>
        <p:spPr>
          <a:xfrm>
            <a:off x="4795474" y="391431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8" name="8-Point Star 137"/>
          <p:cNvSpPr/>
          <p:nvPr/>
        </p:nvSpPr>
        <p:spPr>
          <a:xfrm>
            <a:off x="4948970" y="381036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8-Point Star 138"/>
          <p:cNvSpPr/>
          <p:nvPr/>
        </p:nvSpPr>
        <p:spPr>
          <a:xfrm>
            <a:off x="4923435" y="403346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8-Point Star 139"/>
          <p:cNvSpPr/>
          <p:nvPr/>
        </p:nvSpPr>
        <p:spPr>
          <a:xfrm flipV="1">
            <a:off x="5075835" y="4078460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1" name="8-Point Star 140"/>
          <p:cNvSpPr/>
          <p:nvPr/>
        </p:nvSpPr>
        <p:spPr>
          <a:xfrm>
            <a:off x="4923435" y="403346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2" name="8-Point Star 141"/>
          <p:cNvSpPr/>
          <p:nvPr/>
        </p:nvSpPr>
        <p:spPr>
          <a:xfrm>
            <a:off x="5075835" y="418586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3" name="8-Point Star 142"/>
          <p:cNvSpPr/>
          <p:nvPr/>
        </p:nvSpPr>
        <p:spPr>
          <a:xfrm>
            <a:off x="5075835" y="418586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8-Point Star 143"/>
          <p:cNvSpPr/>
          <p:nvPr/>
        </p:nvSpPr>
        <p:spPr>
          <a:xfrm>
            <a:off x="4835420" y="411797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5" name="8-Point Star 144"/>
          <p:cNvSpPr/>
          <p:nvPr/>
        </p:nvSpPr>
        <p:spPr>
          <a:xfrm>
            <a:off x="4923435" y="403346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6" name="8-Point Star 145"/>
          <p:cNvSpPr/>
          <p:nvPr/>
        </p:nvSpPr>
        <p:spPr>
          <a:xfrm>
            <a:off x="5075835" y="418586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8-Point Star 146"/>
          <p:cNvSpPr/>
          <p:nvPr/>
        </p:nvSpPr>
        <p:spPr>
          <a:xfrm>
            <a:off x="5075835" y="418586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8" name="8-Point Star 147"/>
          <p:cNvSpPr/>
          <p:nvPr/>
        </p:nvSpPr>
        <p:spPr>
          <a:xfrm flipV="1">
            <a:off x="5273235" y="4132160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9" name="8-Point Star 148"/>
          <p:cNvSpPr/>
          <p:nvPr/>
        </p:nvSpPr>
        <p:spPr>
          <a:xfrm>
            <a:off x="5075834" y="4182690"/>
            <a:ext cx="145639" cy="9317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0" name="8-Point Star 149"/>
          <p:cNvSpPr/>
          <p:nvPr/>
        </p:nvSpPr>
        <p:spPr>
          <a:xfrm>
            <a:off x="4778074" y="4063597"/>
            <a:ext cx="100361" cy="158845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1" name="8-Point Star 150"/>
          <p:cNvSpPr/>
          <p:nvPr/>
        </p:nvSpPr>
        <p:spPr>
          <a:xfrm>
            <a:off x="4899174" y="392251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2" name="8-Point Star 151"/>
          <p:cNvSpPr/>
          <p:nvPr/>
        </p:nvSpPr>
        <p:spPr>
          <a:xfrm>
            <a:off x="4878435" y="418586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3" name="8-Point Star 152"/>
          <p:cNvSpPr/>
          <p:nvPr/>
        </p:nvSpPr>
        <p:spPr>
          <a:xfrm>
            <a:off x="4923435" y="411836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4" name="8-Point Star 153"/>
          <p:cNvSpPr/>
          <p:nvPr/>
        </p:nvSpPr>
        <p:spPr>
          <a:xfrm>
            <a:off x="5075835" y="388944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8-Point Star 154"/>
          <p:cNvSpPr/>
          <p:nvPr/>
        </p:nvSpPr>
        <p:spPr>
          <a:xfrm>
            <a:off x="4971973" y="418586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6" name="8-Point Star 155"/>
          <p:cNvSpPr/>
          <p:nvPr/>
        </p:nvSpPr>
        <p:spPr>
          <a:xfrm flipV="1">
            <a:off x="5162135" y="3870754"/>
            <a:ext cx="87934" cy="188531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8-Point Star 156"/>
          <p:cNvSpPr/>
          <p:nvPr/>
        </p:nvSpPr>
        <p:spPr>
          <a:xfrm>
            <a:off x="5152368" y="404769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8-Point Star 157"/>
          <p:cNvSpPr/>
          <p:nvPr/>
        </p:nvSpPr>
        <p:spPr>
          <a:xfrm>
            <a:off x="4961329" y="406466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8-Point Star 158"/>
          <p:cNvSpPr/>
          <p:nvPr/>
        </p:nvSpPr>
        <p:spPr>
          <a:xfrm>
            <a:off x="5221474" y="4004316"/>
            <a:ext cx="45719" cy="150344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0" name="8-Point Star 159"/>
          <p:cNvSpPr/>
          <p:nvPr/>
        </p:nvSpPr>
        <p:spPr>
          <a:xfrm>
            <a:off x="4878435" y="418586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8-Point Star 160"/>
          <p:cNvSpPr/>
          <p:nvPr/>
        </p:nvSpPr>
        <p:spPr>
          <a:xfrm>
            <a:off x="5016973" y="413259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2" name="8-Point Star 161"/>
          <p:cNvSpPr/>
          <p:nvPr/>
        </p:nvSpPr>
        <p:spPr>
          <a:xfrm>
            <a:off x="5072135" y="3959316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8-Point Star 162"/>
          <p:cNvSpPr/>
          <p:nvPr/>
        </p:nvSpPr>
        <p:spPr>
          <a:xfrm>
            <a:off x="4829058" y="379106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8-Point Star 163"/>
          <p:cNvSpPr/>
          <p:nvPr/>
        </p:nvSpPr>
        <p:spPr>
          <a:xfrm flipV="1">
            <a:off x="4829735" y="4033460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5" name="8-Point Star 164"/>
          <p:cNvSpPr/>
          <p:nvPr/>
        </p:nvSpPr>
        <p:spPr>
          <a:xfrm>
            <a:off x="5228235" y="4200662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6" name="8-Point Star 165"/>
          <p:cNvSpPr/>
          <p:nvPr/>
        </p:nvSpPr>
        <p:spPr>
          <a:xfrm>
            <a:off x="5006329" y="4249771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7" name="8-Point Star 166"/>
          <p:cNvSpPr/>
          <p:nvPr/>
        </p:nvSpPr>
        <p:spPr>
          <a:xfrm>
            <a:off x="5033896" y="403346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8" name="8-Point Star 167"/>
          <p:cNvSpPr/>
          <p:nvPr/>
        </p:nvSpPr>
        <p:spPr>
          <a:xfrm>
            <a:off x="5106973" y="426234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169" name="Oval 168"/>
          <p:cNvSpPr/>
          <p:nvPr/>
        </p:nvSpPr>
        <p:spPr>
          <a:xfrm>
            <a:off x="4655893" y="3695107"/>
            <a:ext cx="720080" cy="7323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0" name="Group 169"/>
          <p:cNvGrpSpPr/>
          <p:nvPr/>
        </p:nvGrpSpPr>
        <p:grpSpPr>
          <a:xfrm>
            <a:off x="4788024" y="4010960"/>
            <a:ext cx="242055" cy="1751843"/>
            <a:chOff x="1302556" y="3459696"/>
            <a:chExt cx="448606" cy="1511422"/>
          </a:xfrm>
        </p:grpSpPr>
        <p:sp>
          <p:nvSpPr>
            <p:cNvPr id="171" name="Freeform 170"/>
            <p:cNvSpPr/>
            <p:nvPr/>
          </p:nvSpPr>
          <p:spPr>
            <a:xfrm>
              <a:off x="1475656" y="3651277"/>
              <a:ext cx="112143" cy="1319841"/>
            </a:xfrm>
            <a:custGeom>
              <a:avLst/>
              <a:gdLst>
                <a:gd name="connsiteX0" fmla="*/ 112143 w 112143"/>
                <a:gd name="connsiteY0" fmla="*/ 1319841 h 1319841"/>
                <a:gd name="connsiteX1" fmla="*/ 103517 w 112143"/>
                <a:gd name="connsiteY1" fmla="*/ 1276709 h 1319841"/>
                <a:gd name="connsiteX2" fmla="*/ 86264 w 112143"/>
                <a:gd name="connsiteY2" fmla="*/ 1224951 h 1319841"/>
                <a:gd name="connsiteX3" fmla="*/ 86264 w 112143"/>
                <a:gd name="connsiteY3" fmla="*/ 750498 h 1319841"/>
                <a:gd name="connsiteX4" fmla="*/ 103517 w 112143"/>
                <a:gd name="connsiteY4" fmla="*/ 612475 h 1319841"/>
                <a:gd name="connsiteX5" fmla="*/ 112143 w 112143"/>
                <a:gd name="connsiteY5" fmla="*/ 534837 h 1319841"/>
                <a:gd name="connsiteX6" fmla="*/ 103517 w 112143"/>
                <a:gd name="connsiteY6" fmla="*/ 189781 h 1319841"/>
                <a:gd name="connsiteX7" fmla="*/ 69011 w 112143"/>
                <a:gd name="connsiteY7" fmla="*/ 138022 h 1319841"/>
                <a:gd name="connsiteX8" fmla="*/ 43132 w 112143"/>
                <a:gd name="connsiteY8" fmla="*/ 86264 h 1319841"/>
                <a:gd name="connsiteX9" fmla="*/ 17252 w 112143"/>
                <a:gd name="connsiteY9" fmla="*/ 34505 h 1319841"/>
                <a:gd name="connsiteX10" fmla="*/ 0 w 112143"/>
                <a:gd name="connsiteY10" fmla="*/ 0 h 131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143" h="1319841">
                  <a:moveTo>
                    <a:pt x="112143" y="1319841"/>
                  </a:moveTo>
                  <a:cubicBezTo>
                    <a:pt x="109268" y="1305464"/>
                    <a:pt x="107375" y="1290854"/>
                    <a:pt x="103517" y="1276709"/>
                  </a:cubicBezTo>
                  <a:cubicBezTo>
                    <a:pt x="98732" y="1259164"/>
                    <a:pt x="86264" y="1224951"/>
                    <a:pt x="86264" y="1224951"/>
                  </a:cubicBezTo>
                  <a:cubicBezTo>
                    <a:pt x="59367" y="1036682"/>
                    <a:pt x="68696" y="1125275"/>
                    <a:pt x="86264" y="750498"/>
                  </a:cubicBezTo>
                  <a:cubicBezTo>
                    <a:pt x="88435" y="704183"/>
                    <a:pt x="98397" y="658557"/>
                    <a:pt x="103517" y="612475"/>
                  </a:cubicBezTo>
                  <a:lnTo>
                    <a:pt x="112143" y="534837"/>
                  </a:lnTo>
                  <a:cubicBezTo>
                    <a:pt x="109268" y="419818"/>
                    <a:pt x="115950" y="304162"/>
                    <a:pt x="103517" y="189781"/>
                  </a:cubicBezTo>
                  <a:cubicBezTo>
                    <a:pt x="101276" y="169167"/>
                    <a:pt x="69011" y="138022"/>
                    <a:pt x="69011" y="138022"/>
                  </a:cubicBezTo>
                  <a:cubicBezTo>
                    <a:pt x="47332" y="72981"/>
                    <a:pt x="76574" y="153146"/>
                    <a:pt x="43132" y="86264"/>
                  </a:cubicBezTo>
                  <a:cubicBezTo>
                    <a:pt x="7413" y="14829"/>
                    <a:pt x="66701" y="108679"/>
                    <a:pt x="17252" y="34505"/>
                  </a:cubicBezTo>
                  <a:cubicBezTo>
                    <a:pt x="7340" y="4768"/>
                    <a:pt x="15056" y="15056"/>
                    <a:pt x="0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" name="Freeform 171"/>
            <p:cNvSpPr/>
            <p:nvPr/>
          </p:nvSpPr>
          <p:spPr>
            <a:xfrm>
              <a:off x="1506751" y="3459696"/>
              <a:ext cx="77638" cy="250166"/>
            </a:xfrm>
            <a:custGeom>
              <a:avLst/>
              <a:gdLst>
                <a:gd name="connsiteX0" fmla="*/ 0 w 77638"/>
                <a:gd name="connsiteY0" fmla="*/ 250166 h 250166"/>
                <a:gd name="connsiteX1" fmla="*/ 8627 w 77638"/>
                <a:gd name="connsiteY1" fmla="*/ 155276 h 250166"/>
                <a:gd name="connsiteX2" fmla="*/ 17253 w 77638"/>
                <a:gd name="connsiteY2" fmla="*/ 120770 h 250166"/>
                <a:gd name="connsiteX3" fmla="*/ 51759 w 77638"/>
                <a:gd name="connsiteY3" fmla="*/ 69012 h 250166"/>
                <a:gd name="connsiteX4" fmla="*/ 77638 w 77638"/>
                <a:gd name="connsiteY4" fmla="*/ 0 h 250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38" h="250166">
                  <a:moveTo>
                    <a:pt x="0" y="250166"/>
                  </a:moveTo>
                  <a:cubicBezTo>
                    <a:pt x="2876" y="218536"/>
                    <a:pt x="4429" y="186758"/>
                    <a:pt x="8627" y="155276"/>
                  </a:cubicBezTo>
                  <a:cubicBezTo>
                    <a:pt x="10194" y="143524"/>
                    <a:pt x="11951" y="131374"/>
                    <a:pt x="17253" y="120770"/>
                  </a:cubicBezTo>
                  <a:cubicBezTo>
                    <a:pt x="26526" y="102224"/>
                    <a:pt x="51759" y="69012"/>
                    <a:pt x="51759" y="69012"/>
                  </a:cubicBezTo>
                  <a:cubicBezTo>
                    <a:pt x="71045" y="11153"/>
                    <a:pt x="60879" y="33519"/>
                    <a:pt x="77638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" name="Freeform 172"/>
            <p:cNvSpPr/>
            <p:nvPr/>
          </p:nvSpPr>
          <p:spPr>
            <a:xfrm>
              <a:off x="1587260" y="3554083"/>
              <a:ext cx="60745" cy="250166"/>
            </a:xfrm>
            <a:custGeom>
              <a:avLst/>
              <a:gdLst>
                <a:gd name="connsiteX0" fmla="*/ 0 w 60745"/>
                <a:gd name="connsiteY0" fmla="*/ 250166 h 250166"/>
                <a:gd name="connsiteX1" fmla="*/ 25879 w 60745"/>
                <a:gd name="connsiteY1" fmla="*/ 86264 h 250166"/>
                <a:gd name="connsiteX2" fmla="*/ 60385 w 60745"/>
                <a:gd name="connsiteY2" fmla="*/ 0 h 250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45" h="250166">
                  <a:moveTo>
                    <a:pt x="0" y="250166"/>
                  </a:moveTo>
                  <a:cubicBezTo>
                    <a:pt x="2194" y="221651"/>
                    <a:pt x="569" y="124230"/>
                    <a:pt x="25879" y="86264"/>
                  </a:cubicBezTo>
                  <a:cubicBezTo>
                    <a:pt x="66765" y="24935"/>
                    <a:pt x="60385" y="55241"/>
                    <a:pt x="60385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Freeform 173"/>
            <p:cNvSpPr/>
            <p:nvPr/>
          </p:nvSpPr>
          <p:spPr>
            <a:xfrm>
              <a:off x="1302556" y="3692106"/>
              <a:ext cx="276078" cy="250166"/>
            </a:xfrm>
            <a:custGeom>
              <a:avLst/>
              <a:gdLst>
                <a:gd name="connsiteX0" fmla="*/ 276078 w 276078"/>
                <a:gd name="connsiteY0" fmla="*/ 250166 h 250166"/>
                <a:gd name="connsiteX1" fmla="*/ 224319 w 276078"/>
                <a:gd name="connsiteY1" fmla="*/ 241539 h 250166"/>
                <a:gd name="connsiteX2" fmla="*/ 207067 w 276078"/>
                <a:gd name="connsiteY2" fmla="*/ 189781 h 250166"/>
                <a:gd name="connsiteX3" fmla="*/ 198440 w 276078"/>
                <a:gd name="connsiteY3" fmla="*/ 163902 h 250166"/>
                <a:gd name="connsiteX4" fmla="*/ 189814 w 276078"/>
                <a:gd name="connsiteY4" fmla="*/ 120769 h 250166"/>
                <a:gd name="connsiteX5" fmla="*/ 138055 w 276078"/>
                <a:gd name="connsiteY5" fmla="*/ 69011 h 250166"/>
                <a:gd name="connsiteX6" fmla="*/ 17286 w 276078"/>
                <a:gd name="connsiteY6" fmla="*/ 34505 h 250166"/>
                <a:gd name="connsiteX7" fmla="*/ 33 w 276078"/>
                <a:gd name="connsiteY7" fmla="*/ 0 h 250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078" h="250166">
                  <a:moveTo>
                    <a:pt x="276078" y="250166"/>
                  </a:moveTo>
                  <a:cubicBezTo>
                    <a:pt x="258825" y="247290"/>
                    <a:pt x="237482" y="253057"/>
                    <a:pt x="224319" y="241539"/>
                  </a:cubicBezTo>
                  <a:cubicBezTo>
                    <a:pt x="210633" y="229564"/>
                    <a:pt x="212818" y="207034"/>
                    <a:pt x="207067" y="189781"/>
                  </a:cubicBezTo>
                  <a:cubicBezTo>
                    <a:pt x="204192" y="181155"/>
                    <a:pt x="200223" y="172818"/>
                    <a:pt x="198440" y="163902"/>
                  </a:cubicBezTo>
                  <a:cubicBezTo>
                    <a:pt x="195565" y="149524"/>
                    <a:pt x="197686" y="133139"/>
                    <a:pt x="189814" y="120769"/>
                  </a:cubicBezTo>
                  <a:cubicBezTo>
                    <a:pt x="176715" y="100184"/>
                    <a:pt x="155308" y="86264"/>
                    <a:pt x="138055" y="69011"/>
                  </a:cubicBezTo>
                  <a:cubicBezTo>
                    <a:pt x="89717" y="20674"/>
                    <a:pt x="124327" y="44237"/>
                    <a:pt x="17286" y="34505"/>
                  </a:cubicBezTo>
                  <a:cubicBezTo>
                    <a:pt x="-1562" y="6234"/>
                    <a:pt x="33" y="18994"/>
                    <a:pt x="33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Freeform 174"/>
            <p:cNvSpPr/>
            <p:nvPr/>
          </p:nvSpPr>
          <p:spPr>
            <a:xfrm>
              <a:off x="1393103" y="3494370"/>
              <a:ext cx="26005" cy="224287"/>
            </a:xfrm>
            <a:custGeom>
              <a:avLst/>
              <a:gdLst>
                <a:gd name="connsiteX0" fmla="*/ 26005 w 26005"/>
                <a:gd name="connsiteY0" fmla="*/ 224287 h 224287"/>
                <a:gd name="connsiteX1" fmla="*/ 17378 w 26005"/>
                <a:gd name="connsiteY1" fmla="*/ 77638 h 224287"/>
                <a:gd name="connsiteX2" fmla="*/ 125 w 26005"/>
                <a:gd name="connsiteY2" fmla="*/ 0 h 22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05" h="224287">
                  <a:moveTo>
                    <a:pt x="26005" y="224287"/>
                  </a:moveTo>
                  <a:cubicBezTo>
                    <a:pt x="23129" y="175404"/>
                    <a:pt x="23712" y="126194"/>
                    <a:pt x="17378" y="77638"/>
                  </a:cubicBezTo>
                  <a:cubicBezTo>
                    <a:pt x="-2603" y="-75545"/>
                    <a:pt x="125" y="88292"/>
                    <a:pt x="125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" name="Freeform 175"/>
            <p:cNvSpPr/>
            <p:nvPr/>
          </p:nvSpPr>
          <p:spPr>
            <a:xfrm>
              <a:off x="1587260" y="3467819"/>
              <a:ext cx="163902" cy="422694"/>
            </a:xfrm>
            <a:custGeom>
              <a:avLst/>
              <a:gdLst>
                <a:gd name="connsiteX0" fmla="*/ 0 w 163902"/>
                <a:gd name="connsiteY0" fmla="*/ 422694 h 422694"/>
                <a:gd name="connsiteX1" fmla="*/ 34506 w 163902"/>
                <a:gd name="connsiteY1" fmla="*/ 379562 h 422694"/>
                <a:gd name="connsiteX2" fmla="*/ 60385 w 163902"/>
                <a:gd name="connsiteY2" fmla="*/ 353683 h 422694"/>
                <a:gd name="connsiteX3" fmla="*/ 103517 w 163902"/>
                <a:gd name="connsiteY3" fmla="*/ 301924 h 422694"/>
                <a:gd name="connsiteX4" fmla="*/ 120770 w 163902"/>
                <a:gd name="connsiteY4" fmla="*/ 250166 h 422694"/>
                <a:gd name="connsiteX5" fmla="*/ 129397 w 163902"/>
                <a:gd name="connsiteY5" fmla="*/ 198407 h 422694"/>
                <a:gd name="connsiteX6" fmla="*/ 138023 w 163902"/>
                <a:gd name="connsiteY6" fmla="*/ 120770 h 422694"/>
                <a:gd name="connsiteX7" fmla="*/ 155276 w 163902"/>
                <a:gd name="connsiteY7" fmla="*/ 51758 h 422694"/>
                <a:gd name="connsiteX8" fmla="*/ 163902 w 163902"/>
                <a:gd name="connsiteY8" fmla="*/ 17253 h 422694"/>
                <a:gd name="connsiteX9" fmla="*/ 163902 w 163902"/>
                <a:gd name="connsiteY9" fmla="*/ 0 h 42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902" h="422694">
                  <a:moveTo>
                    <a:pt x="0" y="422694"/>
                  </a:moveTo>
                  <a:cubicBezTo>
                    <a:pt x="11502" y="408317"/>
                    <a:pt x="22382" y="393418"/>
                    <a:pt x="34506" y="379562"/>
                  </a:cubicBezTo>
                  <a:cubicBezTo>
                    <a:pt x="42539" y="370381"/>
                    <a:pt x="53294" y="363610"/>
                    <a:pt x="60385" y="353683"/>
                  </a:cubicBezTo>
                  <a:cubicBezTo>
                    <a:pt x="100184" y="297964"/>
                    <a:pt x="52499" y="335937"/>
                    <a:pt x="103517" y="301924"/>
                  </a:cubicBezTo>
                  <a:cubicBezTo>
                    <a:pt x="109268" y="284671"/>
                    <a:pt x="117780" y="268104"/>
                    <a:pt x="120770" y="250166"/>
                  </a:cubicBezTo>
                  <a:cubicBezTo>
                    <a:pt x="123646" y="232913"/>
                    <a:pt x="127085" y="215745"/>
                    <a:pt x="129397" y="198407"/>
                  </a:cubicBezTo>
                  <a:cubicBezTo>
                    <a:pt x="132838" y="172597"/>
                    <a:pt x="133498" y="146412"/>
                    <a:pt x="138023" y="120770"/>
                  </a:cubicBezTo>
                  <a:cubicBezTo>
                    <a:pt x="142144" y="97419"/>
                    <a:pt x="149525" y="74762"/>
                    <a:pt x="155276" y="51758"/>
                  </a:cubicBezTo>
                  <a:cubicBezTo>
                    <a:pt x="158151" y="40256"/>
                    <a:pt x="163902" y="29109"/>
                    <a:pt x="163902" y="17253"/>
                  </a:cubicBezTo>
                  <a:lnTo>
                    <a:pt x="163902" y="0"/>
                  </a:lnTo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7" name="8-Point Star 176"/>
          <p:cNvSpPr/>
          <p:nvPr/>
        </p:nvSpPr>
        <p:spPr>
          <a:xfrm>
            <a:off x="6924514" y="369306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8" name="8-Point Star 177"/>
          <p:cNvSpPr/>
          <p:nvPr/>
        </p:nvSpPr>
        <p:spPr>
          <a:xfrm>
            <a:off x="7102449" y="362237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9" name="8-Point Star 178"/>
          <p:cNvSpPr/>
          <p:nvPr/>
        </p:nvSpPr>
        <p:spPr>
          <a:xfrm>
            <a:off x="7120234" y="386286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8-Point Star 179"/>
          <p:cNvSpPr/>
          <p:nvPr/>
        </p:nvSpPr>
        <p:spPr>
          <a:xfrm flipV="1">
            <a:off x="7229314" y="3890461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1" name="8-Point Star 180"/>
          <p:cNvSpPr/>
          <p:nvPr/>
        </p:nvSpPr>
        <p:spPr>
          <a:xfrm>
            <a:off x="7076914" y="384546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2" name="8-Point Star 181"/>
          <p:cNvSpPr/>
          <p:nvPr/>
        </p:nvSpPr>
        <p:spPr>
          <a:xfrm>
            <a:off x="7229314" y="399786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8-Point Star 182"/>
          <p:cNvSpPr/>
          <p:nvPr/>
        </p:nvSpPr>
        <p:spPr>
          <a:xfrm>
            <a:off x="7229314" y="399786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4" name="8-Point Star 183"/>
          <p:cNvSpPr/>
          <p:nvPr/>
        </p:nvSpPr>
        <p:spPr>
          <a:xfrm>
            <a:off x="6879514" y="384546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5" name="8-Point Star 184"/>
          <p:cNvSpPr/>
          <p:nvPr/>
        </p:nvSpPr>
        <p:spPr>
          <a:xfrm>
            <a:off x="7076914" y="384546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6" name="8-Point Star 185"/>
          <p:cNvSpPr/>
          <p:nvPr/>
        </p:nvSpPr>
        <p:spPr>
          <a:xfrm>
            <a:off x="7229314" y="399786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7" name="8-Point Star 186"/>
          <p:cNvSpPr/>
          <p:nvPr/>
        </p:nvSpPr>
        <p:spPr>
          <a:xfrm>
            <a:off x="7229314" y="399786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8" name="8-Point Star 187"/>
          <p:cNvSpPr/>
          <p:nvPr/>
        </p:nvSpPr>
        <p:spPr>
          <a:xfrm flipV="1">
            <a:off x="7426714" y="3944161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8-Point Star 188"/>
          <p:cNvSpPr/>
          <p:nvPr/>
        </p:nvSpPr>
        <p:spPr>
          <a:xfrm>
            <a:off x="7229314" y="399786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8-Point Star 189"/>
          <p:cNvSpPr/>
          <p:nvPr/>
        </p:nvSpPr>
        <p:spPr>
          <a:xfrm>
            <a:off x="6893314" y="3995421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8-Point Star 190"/>
          <p:cNvSpPr/>
          <p:nvPr/>
        </p:nvSpPr>
        <p:spPr>
          <a:xfrm>
            <a:off x="7034975" y="369306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8-Point Star 191"/>
          <p:cNvSpPr/>
          <p:nvPr/>
        </p:nvSpPr>
        <p:spPr>
          <a:xfrm>
            <a:off x="7031914" y="399786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3" name="8-Point Star 192"/>
          <p:cNvSpPr/>
          <p:nvPr/>
        </p:nvSpPr>
        <p:spPr>
          <a:xfrm>
            <a:off x="7076914" y="384546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8-Point Star 193"/>
          <p:cNvSpPr/>
          <p:nvPr/>
        </p:nvSpPr>
        <p:spPr>
          <a:xfrm>
            <a:off x="7229314" y="370144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5" name="8-Point Star 194"/>
          <p:cNvSpPr/>
          <p:nvPr/>
        </p:nvSpPr>
        <p:spPr>
          <a:xfrm>
            <a:off x="7229314" y="399786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6" name="8-Point Star 195"/>
          <p:cNvSpPr/>
          <p:nvPr/>
        </p:nvSpPr>
        <p:spPr>
          <a:xfrm flipV="1">
            <a:off x="7319314" y="3704917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7" name="8-Point Star 196"/>
          <p:cNvSpPr/>
          <p:nvPr/>
        </p:nvSpPr>
        <p:spPr>
          <a:xfrm>
            <a:off x="7229314" y="399786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8" name="8-Point Star 197"/>
          <p:cNvSpPr/>
          <p:nvPr/>
        </p:nvSpPr>
        <p:spPr>
          <a:xfrm>
            <a:off x="7097375" y="3744389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9" name="8-Point Star 198"/>
          <p:cNvSpPr/>
          <p:nvPr/>
        </p:nvSpPr>
        <p:spPr>
          <a:xfrm>
            <a:off x="7350514" y="387666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0" name="8-Point Star 199"/>
          <p:cNvSpPr/>
          <p:nvPr/>
        </p:nvSpPr>
        <p:spPr>
          <a:xfrm>
            <a:off x="7066591" y="398959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1" name="8-Point Star 200"/>
          <p:cNvSpPr/>
          <p:nvPr/>
        </p:nvSpPr>
        <p:spPr>
          <a:xfrm>
            <a:off x="7170452" y="394459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8-Point Star 201"/>
          <p:cNvSpPr/>
          <p:nvPr/>
        </p:nvSpPr>
        <p:spPr>
          <a:xfrm>
            <a:off x="7225614" y="361746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3" name="8-Point Star 202"/>
          <p:cNvSpPr/>
          <p:nvPr/>
        </p:nvSpPr>
        <p:spPr>
          <a:xfrm>
            <a:off x="6982537" y="360306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4" name="8-Point Star 203"/>
          <p:cNvSpPr/>
          <p:nvPr/>
        </p:nvSpPr>
        <p:spPr>
          <a:xfrm flipV="1">
            <a:off x="6983214" y="3845461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5" name="8-Point Star 204"/>
          <p:cNvSpPr/>
          <p:nvPr/>
        </p:nvSpPr>
        <p:spPr>
          <a:xfrm>
            <a:off x="7381714" y="401266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" name="8-Point Star 205"/>
          <p:cNvSpPr/>
          <p:nvPr/>
        </p:nvSpPr>
        <p:spPr>
          <a:xfrm>
            <a:off x="7073214" y="4087861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7" name="8-Point Star 206"/>
          <p:cNvSpPr/>
          <p:nvPr/>
        </p:nvSpPr>
        <p:spPr>
          <a:xfrm>
            <a:off x="7170293" y="3765618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8" name="8-Point Star 207"/>
          <p:cNvSpPr/>
          <p:nvPr/>
        </p:nvSpPr>
        <p:spPr>
          <a:xfrm>
            <a:off x="7260452" y="407434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9" name="8-Point Star 208"/>
          <p:cNvSpPr/>
          <p:nvPr/>
        </p:nvSpPr>
        <p:spPr>
          <a:xfrm>
            <a:off x="6955714" y="376621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0" name="8-Point Star 209"/>
          <p:cNvSpPr/>
          <p:nvPr/>
        </p:nvSpPr>
        <p:spPr>
          <a:xfrm>
            <a:off x="7109210" y="3662270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1" name="8-Point Star 210"/>
          <p:cNvSpPr/>
          <p:nvPr/>
        </p:nvSpPr>
        <p:spPr>
          <a:xfrm>
            <a:off x="7083675" y="388536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2" name="8-Point Star 211"/>
          <p:cNvSpPr/>
          <p:nvPr/>
        </p:nvSpPr>
        <p:spPr>
          <a:xfrm flipV="1">
            <a:off x="7236075" y="3930361"/>
            <a:ext cx="152400" cy="107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3" name="8-Point Star 212"/>
          <p:cNvSpPr/>
          <p:nvPr/>
        </p:nvSpPr>
        <p:spPr>
          <a:xfrm>
            <a:off x="7083675" y="388536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4" name="8-Point Star 213"/>
          <p:cNvSpPr/>
          <p:nvPr/>
        </p:nvSpPr>
        <p:spPr>
          <a:xfrm>
            <a:off x="7236075" y="403776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5" name="8-Point Star 214"/>
          <p:cNvSpPr/>
          <p:nvPr/>
        </p:nvSpPr>
        <p:spPr>
          <a:xfrm>
            <a:off x="7236075" y="403776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" name="8-Point Star 215"/>
          <p:cNvSpPr/>
          <p:nvPr/>
        </p:nvSpPr>
        <p:spPr>
          <a:xfrm>
            <a:off x="6995660" y="396987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7" name="8-Point Star 216"/>
          <p:cNvSpPr/>
          <p:nvPr/>
        </p:nvSpPr>
        <p:spPr>
          <a:xfrm>
            <a:off x="7083675" y="388536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8-Point Star 217"/>
          <p:cNvSpPr/>
          <p:nvPr/>
        </p:nvSpPr>
        <p:spPr>
          <a:xfrm>
            <a:off x="7236075" y="403776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9" name="8-Point Star 218"/>
          <p:cNvSpPr/>
          <p:nvPr/>
        </p:nvSpPr>
        <p:spPr>
          <a:xfrm>
            <a:off x="7236075" y="403776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0" name="8-Point Star 219"/>
          <p:cNvSpPr/>
          <p:nvPr/>
        </p:nvSpPr>
        <p:spPr>
          <a:xfrm flipV="1">
            <a:off x="7433475" y="3984061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1" name="8-Point Star 220"/>
          <p:cNvSpPr/>
          <p:nvPr/>
        </p:nvSpPr>
        <p:spPr>
          <a:xfrm>
            <a:off x="7236074" y="4034591"/>
            <a:ext cx="145639" cy="9317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2" name="8-Point Star 221"/>
          <p:cNvSpPr/>
          <p:nvPr/>
        </p:nvSpPr>
        <p:spPr>
          <a:xfrm>
            <a:off x="6938314" y="3915498"/>
            <a:ext cx="100361" cy="158845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3" name="8-Point Star 222"/>
          <p:cNvSpPr/>
          <p:nvPr/>
        </p:nvSpPr>
        <p:spPr>
          <a:xfrm>
            <a:off x="7059414" y="377441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4" name="8-Point Star 223"/>
          <p:cNvSpPr/>
          <p:nvPr/>
        </p:nvSpPr>
        <p:spPr>
          <a:xfrm>
            <a:off x="7038675" y="403776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5" name="8-Point Star 224"/>
          <p:cNvSpPr/>
          <p:nvPr/>
        </p:nvSpPr>
        <p:spPr>
          <a:xfrm>
            <a:off x="7083675" y="397026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6" name="8-Point Star 225"/>
          <p:cNvSpPr/>
          <p:nvPr/>
        </p:nvSpPr>
        <p:spPr>
          <a:xfrm>
            <a:off x="7236075" y="3741345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7" name="8-Point Star 226"/>
          <p:cNvSpPr/>
          <p:nvPr/>
        </p:nvSpPr>
        <p:spPr>
          <a:xfrm>
            <a:off x="7132213" y="403776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8" name="8-Point Star 227"/>
          <p:cNvSpPr/>
          <p:nvPr/>
        </p:nvSpPr>
        <p:spPr>
          <a:xfrm flipV="1">
            <a:off x="7322375" y="3722655"/>
            <a:ext cx="87934" cy="188531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9" name="8-Point Star 228"/>
          <p:cNvSpPr/>
          <p:nvPr/>
        </p:nvSpPr>
        <p:spPr>
          <a:xfrm>
            <a:off x="7312608" y="389959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0" name="8-Point Star 229"/>
          <p:cNvSpPr/>
          <p:nvPr/>
        </p:nvSpPr>
        <p:spPr>
          <a:xfrm>
            <a:off x="7121569" y="391656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1" name="8-Point Star 230"/>
          <p:cNvSpPr/>
          <p:nvPr/>
        </p:nvSpPr>
        <p:spPr>
          <a:xfrm>
            <a:off x="7381714" y="3856217"/>
            <a:ext cx="45719" cy="150344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2" name="8-Point Star 231"/>
          <p:cNvSpPr/>
          <p:nvPr/>
        </p:nvSpPr>
        <p:spPr>
          <a:xfrm>
            <a:off x="7038675" y="403776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3" name="8-Point Star 232"/>
          <p:cNvSpPr/>
          <p:nvPr/>
        </p:nvSpPr>
        <p:spPr>
          <a:xfrm>
            <a:off x="7177213" y="398449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4" name="8-Point Star 233"/>
          <p:cNvSpPr/>
          <p:nvPr/>
        </p:nvSpPr>
        <p:spPr>
          <a:xfrm>
            <a:off x="7232375" y="3811217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5" name="8-Point Star 234"/>
          <p:cNvSpPr/>
          <p:nvPr/>
        </p:nvSpPr>
        <p:spPr>
          <a:xfrm>
            <a:off x="6989298" y="364296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6" name="8-Point Star 235"/>
          <p:cNvSpPr/>
          <p:nvPr/>
        </p:nvSpPr>
        <p:spPr>
          <a:xfrm flipV="1">
            <a:off x="6989975" y="3885361"/>
            <a:ext cx="90000" cy="624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7" name="8-Point Star 236"/>
          <p:cNvSpPr/>
          <p:nvPr/>
        </p:nvSpPr>
        <p:spPr>
          <a:xfrm>
            <a:off x="7388475" y="4052563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8" name="8-Point Star 237"/>
          <p:cNvSpPr/>
          <p:nvPr/>
        </p:nvSpPr>
        <p:spPr>
          <a:xfrm>
            <a:off x="7166569" y="4101672"/>
            <a:ext cx="152400" cy="107242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9" name="8-Point Star 238"/>
          <p:cNvSpPr/>
          <p:nvPr/>
        </p:nvSpPr>
        <p:spPr>
          <a:xfrm>
            <a:off x="7194136" y="3885361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0" name="8-Point Star 239"/>
          <p:cNvSpPr/>
          <p:nvPr/>
        </p:nvSpPr>
        <p:spPr>
          <a:xfrm>
            <a:off x="7267213" y="4114244"/>
            <a:ext cx="90000" cy="90000"/>
          </a:xfrm>
          <a:prstGeom prst="star8">
            <a:avLst>
              <a:gd name="adj" fmla="val 1354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 useBgFill="1">
        <p:nvSpPr>
          <p:cNvPr id="241" name="Oval 240"/>
          <p:cNvSpPr/>
          <p:nvPr/>
        </p:nvSpPr>
        <p:spPr>
          <a:xfrm>
            <a:off x="6816133" y="3547008"/>
            <a:ext cx="720080" cy="7323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2" name="Group 241"/>
          <p:cNvGrpSpPr/>
          <p:nvPr/>
        </p:nvGrpSpPr>
        <p:grpSpPr>
          <a:xfrm>
            <a:off x="6948264" y="3862861"/>
            <a:ext cx="242055" cy="1751843"/>
            <a:chOff x="1302556" y="3459696"/>
            <a:chExt cx="448606" cy="1511422"/>
          </a:xfrm>
        </p:grpSpPr>
        <p:sp>
          <p:nvSpPr>
            <p:cNvPr id="243" name="Freeform 242"/>
            <p:cNvSpPr/>
            <p:nvPr/>
          </p:nvSpPr>
          <p:spPr>
            <a:xfrm>
              <a:off x="1475656" y="3651277"/>
              <a:ext cx="112143" cy="1319841"/>
            </a:xfrm>
            <a:custGeom>
              <a:avLst/>
              <a:gdLst>
                <a:gd name="connsiteX0" fmla="*/ 112143 w 112143"/>
                <a:gd name="connsiteY0" fmla="*/ 1319841 h 1319841"/>
                <a:gd name="connsiteX1" fmla="*/ 103517 w 112143"/>
                <a:gd name="connsiteY1" fmla="*/ 1276709 h 1319841"/>
                <a:gd name="connsiteX2" fmla="*/ 86264 w 112143"/>
                <a:gd name="connsiteY2" fmla="*/ 1224951 h 1319841"/>
                <a:gd name="connsiteX3" fmla="*/ 86264 w 112143"/>
                <a:gd name="connsiteY3" fmla="*/ 750498 h 1319841"/>
                <a:gd name="connsiteX4" fmla="*/ 103517 w 112143"/>
                <a:gd name="connsiteY4" fmla="*/ 612475 h 1319841"/>
                <a:gd name="connsiteX5" fmla="*/ 112143 w 112143"/>
                <a:gd name="connsiteY5" fmla="*/ 534837 h 1319841"/>
                <a:gd name="connsiteX6" fmla="*/ 103517 w 112143"/>
                <a:gd name="connsiteY6" fmla="*/ 189781 h 1319841"/>
                <a:gd name="connsiteX7" fmla="*/ 69011 w 112143"/>
                <a:gd name="connsiteY7" fmla="*/ 138022 h 1319841"/>
                <a:gd name="connsiteX8" fmla="*/ 43132 w 112143"/>
                <a:gd name="connsiteY8" fmla="*/ 86264 h 1319841"/>
                <a:gd name="connsiteX9" fmla="*/ 17252 w 112143"/>
                <a:gd name="connsiteY9" fmla="*/ 34505 h 1319841"/>
                <a:gd name="connsiteX10" fmla="*/ 0 w 112143"/>
                <a:gd name="connsiteY10" fmla="*/ 0 h 131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2143" h="1319841">
                  <a:moveTo>
                    <a:pt x="112143" y="1319841"/>
                  </a:moveTo>
                  <a:cubicBezTo>
                    <a:pt x="109268" y="1305464"/>
                    <a:pt x="107375" y="1290854"/>
                    <a:pt x="103517" y="1276709"/>
                  </a:cubicBezTo>
                  <a:cubicBezTo>
                    <a:pt x="98732" y="1259164"/>
                    <a:pt x="86264" y="1224951"/>
                    <a:pt x="86264" y="1224951"/>
                  </a:cubicBezTo>
                  <a:cubicBezTo>
                    <a:pt x="59367" y="1036682"/>
                    <a:pt x="68696" y="1125275"/>
                    <a:pt x="86264" y="750498"/>
                  </a:cubicBezTo>
                  <a:cubicBezTo>
                    <a:pt x="88435" y="704183"/>
                    <a:pt x="98397" y="658557"/>
                    <a:pt x="103517" y="612475"/>
                  </a:cubicBezTo>
                  <a:lnTo>
                    <a:pt x="112143" y="534837"/>
                  </a:lnTo>
                  <a:cubicBezTo>
                    <a:pt x="109268" y="419818"/>
                    <a:pt x="115950" y="304162"/>
                    <a:pt x="103517" y="189781"/>
                  </a:cubicBezTo>
                  <a:cubicBezTo>
                    <a:pt x="101276" y="169167"/>
                    <a:pt x="69011" y="138022"/>
                    <a:pt x="69011" y="138022"/>
                  </a:cubicBezTo>
                  <a:cubicBezTo>
                    <a:pt x="47332" y="72981"/>
                    <a:pt x="76574" y="153146"/>
                    <a:pt x="43132" y="86264"/>
                  </a:cubicBezTo>
                  <a:cubicBezTo>
                    <a:pt x="7413" y="14829"/>
                    <a:pt x="66701" y="108679"/>
                    <a:pt x="17252" y="34505"/>
                  </a:cubicBezTo>
                  <a:cubicBezTo>
                    <a:pt x="7340" y="4768"/>
                    <a:pt x="15056" y="15056"/>
                    <a:pt x="0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1506751" y="3459696"/>
              <a:ext cx="77638" cy="250166"/>
            </a:xfrm>
            <a:custGeom>
              <a:avLst/>
              <a:gdLst>
                <a:gd name="connsiteX0" fmla="*/ 0 w 77638"/>
                <a:gd name="connsiteY0" fmla="*/ 250166 h 250166"/>
                <a:gd name="connsiteX1" fmla="*/ 8627 w 77638"/>
                <a:gd name="connsiteY1" fmla="*/ 155276 h 250166"/>
                <a:gd name="connsiteX2" fmla="*/ 17253 w 77638"/>
                <a:gd name="connsiteY2" fmla="*/ 120770 h 250166"/>
                <a:gd name="connsiteX3" fmla="*/ 51759 w 77638"/>
                <a:gd name="connsiteY3" fmla="*/ 69012 h 250166"/>
                <a:gd name="connsiteX4" fmla="*/ 77638 w 77638"/>
                <a:gd name="connsiteY4" fmla="*/ 0 h 250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638" h="250166">
                  <a:moveTo>
                    <a:pt x="0" y="250166"/>
                  </a:moveTo>
                  <a:cubicBezTo>
                    <a:pt x="2876" y="218536"/>
                    <a:pt x="4429" y="186758"/>
                    <a:pt x="8627" y="155276"/>
                  </a:cubicBezTo>
                  <a:cubicBezTo>
                    <a:pt x="10194" y="143524"/>
                    <a:pt x="11951" y="131374"/>
                    <a:pt x="17253" y="120770"/>
                  </a:cubicBezTo>
                  <a:cubicBezTo>
                    <a:pt x="26526" y="102224"/>
                    <a:pt x="51759" y="69012"/>
                    <a:pt x="51759" y="69012"/>
                  </a:cubicBezTo>
                  <a:cubicBezTo>
                    <a:pt x="71045" y="11153"/>
                    <a:pt x="60879" y="33519"/>
                    <a:pt x="77638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5" name="Freeform 244"/>
            <p:cNvSpPr/>
            <p:nvPr/>
          </p:nvSpPr>
          <p:spPr>
            <a:xfrm>
              <a:off x="1587260" y="3554083"/>
              <a:ext cx="60745" cy="250166"/>
            </a:xfrm>
            <a:custGeom>
              <a:avLst/>
              <a:gdLst>
                <a:gd name="connsiteX0" fmla="*/ 0 w 60745"/>
                <a:gd name="connsiteY0" fmla="*/ 250166 h 250166"/>
                <a:gd name="connsiteX1" fmla="*/ 25879 w 60745"/>
                <a:gd name="connsiteY1" fmla="*/ 86264 h 250166"/>
                <a:gd name="connsiteX2" fmla="*/ 60385 w 60745"/>
                <a:gd name="connsiteY2" fmla="*/ 0 h 250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45" h="250166">
                  <a:moveTo>
                    <a:pt x="0" y="250166"/>
                  </a:moveTo>
                  <a:cubicBezTo>
                    <a:pt x="2194" y="221651"/>
                    <a:pt x="569" y="124230"/>
                    <a:pt x="25879" y="86264"/>
                  </a:cubicBezTo>
                  <a:cubicBezTo>
                    <a:pt x="66765" y="24935"/>
                    <a:pt x="60385" y="55241"/>
                    <a:pt x="60385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6" name="Freeform 245"/>
            <p:cNvSpPr/>
            <p:nvPr/>
          </p:nvSpPr>
          <p:spPr>
            <a:xfrm>
              <a:off x="1302556" y="3692106"/>
              <a:ext cx="276078" cy="250166"/>
            </a:xfrm>
            <a:custGeom>
              <a:avLst/>
              <a:gdLst>
                <a:gd name="connsiteX0" fmla="*/ 276078 w 276078"/>
                <a:gd name="connsiteY0" fmla="*/ 250166 h 250166"/>
                <a:gd name="connsiteX1" fmla="*/ 224319 w 276078"/>
                <a:gd name="connsiteY1" fmla="*/ 241539 h 250166"/>
                <a:gd name="connsiteX2" fmla="*/ 207067 w 276078"/>
                <a:gd name="connsiteY2" fmla="*/ 189781 h 250166"/>
                <a:gd name="connsiteX3" fmla="*/ 198440 w 276078"/>
                <a:gd name="connsiteY3" fmla="*/ 163902 h 250166"/>
                <a:gd name="connsiteX4" fmla="*/ 189814 w 276078"/>
                <a:gd name="connsiteY4" fmla="*/ 120769 h 250166"/>
                <a:gd name="connsiteX5" fmla="*/ 138055 w 276078"/>
                <a:gd name="connsiteY5" fmla="*/ 69011 h 250166"/>
                <a:gd name="connsiteX6" fmla="*/ 17286 w 276078"/>
                <a:gd name="connsiteY6" fmla="*/ 34505 h 250166"/>
                <a:gd name="connsiteX7" fmla="*/ 33 w 276078"/>
                <a:gd name="connsiteY7" fmla="*/ 0 h 250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078" h="250166">
                  <a:moveTo>
                    <a:pt x="276078" y="250166"/>
                  </a:moveTo>
                  <a:cubicBezTo>
                    <a:pt x="258825" y="247290"/>
                    <a:pt x="237482" y="253057"/>
                    <a:pt x="224319" y="241539"/>
                  </a:cubicBezTo>
                  <a:cubicBezTo>
                    <a:pt x="210633" y="229564"/>
                    <a:pt x="212818" y="207034"/>
                    <a:pt x="207067" y="189781"/>
                  </a:cubicBezTo>
                  <a:cubicBezTo>
                    <a:pt x="204192" y="181155"/>
                    <a:pt x="200223" y="172818"/>
                    <a:pt x="198440" y="163902"/>
                  </a:cubicBezTo>
                  <a:cubicBezTo>
                    <a:pt x="195565" y="149524"/>
                    <a:pt x="197686" y="133139"/>
                    <a:pt x="189814" y="120769"/>
                  </a:cubicBezTo>
                  <a:cubicBezTo>
                    <a:pt x="176715" y="100184"/>
                    <a:pt x="155308" y="86264"/>
                    <a:pt x="138055" y="69011"/>
                  </a:cubicBezTo>
                  <a:cubicBezTo>
                    <a:pt x="89717" y="20674"/>
                    <a:pt x="124327" y="44237"/>
                    <a:pt x="17286" y="34505"/>
                  </a:cubicBezTo>
                  <a:cubicBezTo>
                    <a:pt x="-1562" y="6234"/>
                    <a:pt x="33" y="18994"/>
                    <a:pt x="33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7" name="Freeform 246"/>
            <p:cNvSpPr/>
            <p:nvPr/>
          </p:nvSpPr>
          <p:spPr>
            <a:xfrm>
              <a:off x="1393103" y="3494370"/>
              <a:ext cx="26005" cy="224287"/>
            </a:xfrm>
            <a:custGeom>
              <a:avLst/>
              <a:gdLst>
                <a:gd name="connsiteX0" fmla="*/ 26005 w 26005"/>
                <a:gd name="connsiteY0" fmla="*/ 224287 h 224287"/>
                <a:gd name="connsiteX1" fmla="*/ 17378 w 26005"/>
                <a:gd name="connsiteY1" fmla="*/ 77638 h 224287"/>
                <a:gd name="connsiteX2" fmla="*/ 125 w 26005"/>
                <a:gd name="connsiteY2" fmla="*/ 0 h 22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005" h="224287">
                  <a:moveTo>
                    <a:pt x="26005" y="224287"/>
                  </a:moveTo>
                  <a:cubicBezTo>
                    <a:pt x="23129" y="175404"/>
                    <a:pt x="23712" y="126194"/>
                    <a:pt x="17378" y="77638"/>
                  </a:cubicBezTo>
                  <a:cubicBezTo>
                    <a:pt x="-2603" y="-75545"/>
                    <a:pt x="125" y="88292"/>
                    <a:pt x="125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8" name="Freeform 247"/>
            <p:cNvSpPr/>
            <p:nvPr/>
          </p:nvSpPr>
          <p:spPr>
            <a:xfrm>
              <a:off x="1587260" y="3467819"/>
              <a:ext cx="163902" cy="422694"/>
            </a:xfrm>
            <a:custGeom>
              <a:avLst/>
              <a:gdLst>
                <a:gd name="connsiteX0" fmla="*/ 0 w 163902"/>
                <a:gd name="connsiteY0" fmla="*/ 422694 h 422694"/>
                <a:gd name="connsiteX1" fmla="*/ 34506 w 163902"/>
                <a:gd name="connsiteY1" fmla="*/ 379562 h 422694"/>
                <a:gd name="connsiteX2" fmla="*/ 60385 w 163902"/>
                <a:gd name="connsiteY2" fmla="*/ 353683 h 422694"/>
                <a:gd name="connsiteX3" fmla="*/ 103517 w 163902"/>
                <a:gd name="connsiteY3" fmla="*/ 301924 h 422694"/>
                <a:gd name="connsiteX4" fmla="*/ 120770 w 163902"/>
                <a:gd name="connsiteY4" fmla="*/ 250166 h 422694"/>
                <a:gd name="connsiteX5" fmla="*/ 129397 w 163902"/>
                <a:gd name="connsiteY5" fmla="*/ 198407 h 422694"/>
                <a:gd name="connsiteX6" fmla="*/ 138023 w 163902"/>
                <a:gd name="connsiteY6" fmla="*/ 120770 h 422694"/>
                <a:gd name="connsiteX7" fmla="*/ 155276 w 163902"/>
                <a:gd name="connsiteY7" fmla="*/ 51758 h 422694"/>
                <a:gd name="connsiteX8" fmla="*/ 163902 w 163902"/>
                <a:gd name="connsiteY8" fmla="*/ 17253 h 422694"/>
                <a:gd name="connsiteX9" fmla="*/ 163902 w 163902"/>
                <a:gd name="connsiteY9" fmla="*/ 0 h 422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3902" h="422694">
                  <a:moveTo>
                    <a:pt x="0" y="422694"/>
                  </a:moveTo>
                  <a:cubicBezTo>
                    <a:pt x="11502" y="408317"/>
                    <a:pt x="22382" y="393418"/>
                    <a:pt x="34506" y="379562"/>
                  </a:cubicBezTo>
                  <a:cubicBezTo>
                    <a:pt x="42539" y="370381"/>
                    <a:pt x="53294" y="363610"/>
                    <a:pt x="60385" y="353683"/>
                  </a:cubicBezTo>
                  <a:cubicBezTo>
                    <a:pt x="100184" y="297964"/>
                    <a:pt x="52499" y="335937"/>
                    <a:pt x="103517" y="301924"/>
                  </a:cubicBezTo>
                  <a:cubicBezTo>
                    <a:pt x="109268" y="284671"/>
                    <a:pt x="117780" y="268104"/>
                    <a:pt x="120770" y="250166"/>
                  </a:cubicBezTo>
                  <a:cubicBezTo>
                    <a:pt x="123646" y="232913"/>
                    <a:pt x="127085" y="215745"/>
                    <a:pt x="129397" y="198407"/>
                  </a:cubicBezTo>
                  <a:cubicBezTo>
                    <a:pt x="132838" y="172597"/>
                    <a:pt x="133498" y="146412"/>
                    <a:pt x="138023" y="120770"/>
                  </a:cubicBezTo>
                  <a:cubicBezTo>
                    <a:pt x="142144" y="97419"/>
                    <a:pt x="149525" y="74762"/>
                    <a:pt x="155276" y="51758"/>
                  </a:cubicBezTo>
                  <a:cubicBezTo>
                    <a:pt x="158151" y="40256"/>
                    <a:pt x="163902" y="29109"/>
                    <a:pt x="163902" y="17253"/>
                  </a:cubicBezTo>
                  <a:lnTo>
                    <a:pt x="163902" y="0"/>
                  </a:lnTo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64" name="Freeform 463"/>
          <p:cNvSpPr/>
          <p:nvPr/>
        </p:nvSpPr>
        <p:spPr>
          <a:xfrm>
            <a:off x="1043288" y="4407755"/>
            <a:ext cx="258792" cy="1095555"/>
          </a:xfrm>
          <a:custGeom>
            <a:avLst/>
            <a:gdLst>
              <a:gd name="connsiteX0" fmla="*/ 258792 w 258792"/>
              <a:gd name="connsiteY0" fmla="*/ 1095555 h 1095555"/>
              <a:gd name="connsiteX1" fmla="*/ 258792 w 258792"/>
              <a:gd name="connsiteY1" fmla="*/ 1095555 h 1095555"/>
              <a:gd name="connsiteX2" fmla="*/ 250166 w 258792"/>
              <a:gd name="connsiteY2" fmla="*/ 741872 h 1095555"/>
              <a:gd name="connsiteX3" fmla="*/ 232913 w 258792"/>
              <a:gd name="connsiteY3" fmla="*/ 690113 h 1095555"/>
              <a:gd name="connsiteX4" fmla="*/ 224287 w 258792"/>
              <a:gd name="connsiteY4" fmla="*/ 664234 h 1095555"/>
              <a:gd name="connsiteX5" fmla="*/ 215660 w 258792"/>
              <a:gd name="connsiteY5" fmla="*/ 638355 h 1095555"/>
              <a:gd name="connsiteX6" fmla="*/ 207034 w 258792"/>
              <a:gd name="connsiteY6" fmla="*/ 603849 h 1095555"/>
              <a:gd name="connsiteX7" fmla="*/ 189781 w 258792"/>
              <a:gd name="connsiteY7" fmla="*/ 552091 h 1095555"/>
              <a:gd name="connsiteX8" fmla="*/ 181155 w 258792"/>
              <a:gd name="connsiteY8" fmla="*/ 526211 h 1095555"/>
              <a:gd name="connsiteX9" fmla="*/ 163902 w 258792"/>
              <a:gd name="connsiteY9" fmla="*/ 457200 h 1095555"/>
              <a:gd name="connsiteX10" fmla="*/ 155275 w 258792"/>
              <a:gd name="connsiteY10" fmla="*/ 431321 h 1095555"/>
              <a:gd name="connsiteX11" fmla="*/ 129396 w 258792"/>
              <a:gd name="connsiteY11" fmla="*/ 345057 h 1095555"/>
              <a:gd name="connsiteX12" fmla="*/ 120770 w 258792"/>
              <a:gd name="connsiteY12" fmla="*/ 319177 h 1095555"/>
              <a:gd name="connsiteX13" fmla="*/ 103517 w 258792"/>
              <a:gd name="connsiteY13" fmla="*/ 293298 h 1095555"/>
              <a:gd name="connsiteX14" fmla="*/ 94891 w 258792"/>
              <a:gd name="connsiteY14" fmla="*/ 258793 h 1095555"/>
              <a:gd name="connsiteX15" fmla="*/ 69011 w 258792"/>
              <a:gd name="connsiteY15" fmla="*/ 181155 h 1095555"/>
              <a:gd name="connsiteX16" fmla="*/ 51758 w 258792"/>
              <a:gd name="connsiteY16" fmla="*/ 129396 h 1095555"/>
              <a:gd name="connsiteX17" fmla="*/ 34506 w 258792"/>
              <a:gd name="connsiteY17" fmla="*/ 103517 h 1095555"/>
              <a:gd name="connsiteX18" fmla="*/ 25879 w 258792"/>
              <a:gd name="connsiteY18" fmla="*/ 69011 h 1095555"/>
              <a:gd name="connsiteX19" fmla="*/ 8626 w 258792"/>
              <a:gd name="connsiteY19" fmla="*/ 0 h 1095555"/>
              <a:gd name="connsiteX20" fmla="*/ 0 w 258792"/>
              <a:gd name="connsiteY20" fmla="*/ 8627 h 109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8792" h="1095555">
                <a:moveTo>
                  <a:pt x="258792" y="1095555"/>
                </a:moveTo>
                <a:lnTo>
                  <a:pt x="258792" y="1095555"/>
                </a:lnTo>
                <a:cubicBezTo>
                  <a:pt x="255917" y="977661"/>
                  <a:pt x="257678" y="859562"/>
                  <a:pt x="250166" y="741872"/>
                </a:cubicBezTo>
                <a:cubicBezTo>
                  <a:pt x="249008" y="723723"/>
                  <a:pt x="238664" y="707366"/>
                  <a:pt x="232913" y="690113"/>
                </a:cubicBezTo>
                <a:lnTo>
                  <a:pt x="224287" y="664234"/>
                </a:lnTo>
                <a:cubicBezTo>
                  <a:pt x="221411" y="655608"/>
                  <a:pt x="217865" y="647177"/>
                  <a:pt x="215660" y="638355"/>
                </a:cubicBezTo>
                <a:cubicBezTo>
                  <a:pt x="212785" y="626853"/>
                  <a:pt x="210441" y="615205"/>
                  <a:pt x="207034" y="603849"/>
                </a:cubicBezTo>
                <a:cubicBezTo>
                  <a:pt x="201808" y="586430"/>
                  <a:pt x="195532" y="569344"/>
                  <a:pt x="189781" y="552091"/>
                </a:cubicBezTo>
                <a:cubicBezTo>
                  <a:pt x="186905" y="543464"/>
                  <a:pt x="183360" y="535033"/>
                  <a:pt x="181155" y="526211"/>
                </a:cubicBezTo>
                <a:cubicBezTo>
                  <a:pt x="175404" y="503207"/>
                  <a:pt x="171401" y="479695"/>
                  <a:pt x="163902" y="457200"/>
                </a:cubicBezTo>
                <a:cubicBezTo>
                  <a:pt x="161026" y="448574"/>
                  <a:pt x="157773" y="440064"/>
                  <a:pt x="155275" y="431321"/>
                </a:cubicBezTo>
                <a:cubicBezTo>
                  <a:pt x="129191" y="340027"/>
                  <a:pt x="170412" y="468107"/>
                  <a:pt x="129396" y="345057"/>
                </a:cubicBezTo>
                <a:cubicBezTo>
                  <a:pt x="126520" y="336430"/>
                  <a:pt x="125814" y="326743"/>
                  <a:pt x="120770" y="319177"/>
                </a:cubicBezTo>
                <a:lnTo>
                  <a:pt x="103517" y="293298"/>
                </a:lnTo>
                <a:cubicBezTo>
                  <a:pt x="100642" y="281796"/>
                  <a:pt x="98298" y="270149"/>
                  <a:pt x="94891" y="258793"/>
                </a:cubicBezTo>
                <a:cubicBezTo>
                  <a:pt x="94873" y="258731"/>
                  <a:pt x="73335" y="194125"/>
                  <a:pt x="69011" y="181155"/>
                </a:cubicBezTo>
                <a:cubicBezTo>
                  <a:pt x="69010" y="181151"/>
                  <a:pt x="51760" y="129399"/>
                  <a:pt x="51758" y="129396"/>
                </a:cubicBezTo>
                <a:lnTo>
                  <a:pt x="34506" y="103517"/>
                </a:lnTo>
                <a:cubicBezTo>
                  <a:pt x="31630" y="92015"/>
                  <a:pt x="29286" y="80367"/>
                  <a:pt x="25879" y="69011"/>
                </a:cubicBezTo>
                <a:cubicBezTo>
                  <a:pt x="6807" y="5441"/>
                  <a:pt x="8626" y="37449"/>
                  <a:pt x="8626" y="0"/>
                </a:cubicBezTo>
                <a:lnTo>
                  <a:pt x="0" y="8627"/>
                </a:lnTo>
              </a:path>
            </a:pathLst>
          </a:custGeom>
          <a:noFill/>
          <a:ln w="12700">
            <a:solidFill>
              <a:schemeClr val="accent2">
                <a:lumMod val="60000"/>
                <a:lumOff val="40000"/>
              </a:schemeClr>
            </a:solidFill>
            <a:prstDash val="sysDot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65" name="Group 464"/>
          <p:cNvGrpSpPr/>
          <p:nvPr/>
        </p:nvGrpSpPr>
        <p:grpSpPr>
          <a:xfrm>
            <a:off x="862588" y="4211428"/>
            <a:ext cx="328981" cy="335501"/>
            <a:chOff x="1751617" y="4108254"/>
            <a:chExt cx="328981" cy="335501"/>
          </a:xfrm>
        </p:grpSpPr>
        <p:sp>
          <p:nvSpPr>
            <p:cNvPr id="466" name="8-Point Star 465"/>
            <p:cNvSpPr/>
            <p:nvPr/>
          </p:nvSpPr>
          <p:spPr>
            <a:xfrm>
              <a:off x="1898478" y="4268581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7" name="8-Point Star 466"/>
            <p:cNvSpPr/>
            <p:nvPr/>
          </p:nvSpPr>
          <p:spPr>
            <a:xfrm>
              <a:off x="1896317" y="4371755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8" name="8-Point Star 467"/>
            <p:cNvSpPr/>
            <p:nvPr/>
          </p:nvSpPr>
          <p:spPr>
            <a:xfrm>
              <a:off x="2008598" y="4221088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9" name="8-Point Star 468"/>
            <p:cNvSpPr/>
            <p:nvPr/>
          </p:nvSpPr>
          <p:spPr>
            <a:xfrm>
              <a:off x="2006437" y="4324262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0" name="8-Point Star 469"/>
            <p:cNvSpPr/>
            <p:nvPr/>
          </p:nvSpPr>
          <p:spPr>
            <a:xfrm>
              <a:off x="1837857" y="4196573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1" name="8-Point Star 470"/>
            <p:cNvSpPr/>
            <p:nvPr/>
          </p:nvSpPr>
          <p:spPr>
            <a:xfrm>
              <a:off x="1835696" y="4299747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2" name="8-Point Star 471"/>
            <p:cNvSpPr/>
            <p:nvPr/>
          </p:nvSpPr>
          <p:spPr>
            <a:xfrm>
              <a:off x="1947977" y="4149080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3" name="8-Point Star 472"/>
            <p:cNvSpPr/>
            <p:nvPr/>
          </p:nvSpPr>
          <p:spPr>
            <a:xfrm>
              <a:off x="1945816" y="4252254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4" name="8-Point Star 473"/>
            <p:cNvSpPr/>
            <p:nvPr/>
          </p:nvSpPr>
          <p:spPr>
            <a:xfrm>
              <a:off x="1907696" y="4108254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5" name="8-Point Star 474"/>
            <p:cNvSpPr/>
            <p:nvPr/>
          </p:nvSpPr>
          <p:spPr>
            <a:xfrm>
              <a:off x="1751617" y="4245121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6" name="8-Point Star 475"/>
            <p:cNvSpPr/>
            <p:nvPr/>
          </p:nvSpPr>
          <p:spPr>
            <a:xfrm>
              <a:off x="1811458" y="4180254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7" name="8-Point Star 476"/>
            <p:cNvSpPr/>
            <p:nvPr/>
          </p:nvSpPr>
          <p:spPr>
            <a:xfrm>
              <a:off x="1796958" y="4358654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78" name="Freeform 477"/>
          <p:cNvSpPr/>
          <p:nvPr/>
        </p:nvSpPr>
        <p:spPr>
          <a:xfrm flipH="1">
            <a:off x="1345502" y="4205617"/>
            <a:ext cx="328340" cy="1322238"/>
          </a:xfrm>
          <a:custGeom>
            <a:avLst/>
            <a:gdLst>
              <a:gd name="connsiteX0" fmla="*/ 258792 w 258792"/>
              <a:gd name="connsiteY0" fmla="*/ 1095555 h 1095555"/>
              <a:gd name="connsiteX1" fmla="*/ 258792 w 258792"/>
              <a:gd name="connsiteY1" fmla="*/ 1095555 h 1095555"/>
              <a:gd name="connsiteX2" fmla="*/ 250166 w 258792"/>
              <a:gd name="connsiteY2" fmla="*/ 741872 h 1095555"/>
              <a:gd name="connsiteX3" fmla="*/ 232913 w 258792"/>
              <a:gd name="connsiteY3" fmla="*/ 690113 h 1095555"/>
              <a:gd name="connsiteX4" fmla="*/ 224287 w 258792"/>
              <a:gd name="connsiteY4" fmla="*/ 664234 h 1095555"/>
              <a:gd name="connsiteX5" fmla="*/ 215660 w 258792"/>
              <a:gd name="connsiteY5" fmla="*/ 638355 h 1095555"/>
              <a:gd name="connsiteX6" fmla="*/ 207034 w 258792"/>
              <a:gd name="connsiteY6" fmla="*/ 603849 h 1095555"/>
              <a:gd name="connsiteX7" fmla="*/ 189781 w 258792"/>
              <a:gd name="connsiteY7" fmla="*/ 552091 h 1095555"/>
              <a:gd name="connsiteX8" fmla="*/ 181155 w 258792"/>
              <a:gd name="connsiteY8" fmla="*/ 526211 h 1095555"/>
              <a:gd name="connsiteX9" fmla="*/ 163902 w 258792"/>
              <a:gd name="connsiteY9" fmla="*/ 457200 h 1095555"/>
              <a:gd name="connsiteX10" fmla="*/ 155275 w 258792"/>
              <a:gd name="connsiteY10" fmla="*/ 431321 h 1095555"/>
              <a:gd name="connsiteX11" fmla="*/ 129396 w 258792"/>
              <a:gd name="connsiteY11" fmla="*/ 345057 h 1095555"/>
              <a:gd name="connsiteX12" fmla="*/ 120770 w 258792"/>
              <a:gd name="connsiteY12" fmla="*/ 319177 h 1095555"/>
              <a:gd name="connsiteX13" fmla="*/ 103517 w 258792"/>
              <a:gd name="connsiteY13" fmla="*/ 293298 h 1095555"/>
              <a:gd name="connsiteX14" fmla="*/ 94891 w 258792"/>
              <a:gd name="connsiteY14" fmla="*/ 258793 h 1095555"/>
              <a:gd name="connsiteX15" fmla="*/ 69011 w 258792"/>
              <a:gd name="connsiteY15" fmla="*/ 181155 h 1095555"/>
              <a:gd name="connsiteX16" fmla="*/ 51758 w 258792"/>
              <a:gd name="connsiteY16" fmla="*/ 129396 h 1095555"/>
              <a:gd name="connsiteX17" fmla="*/ 34506 w 258792"/>
              <a:gd name="connsiteY17" fmla="*/ 103517 h 1095555"/>
              <a:gd name="connsiteX18" fmla="*/ 25879 w 258792"/>
              <a:gd name="connsiteY18" fmla="*/ 69011 h 1095555"/>
              <a:gd name="connsiteX19" fmla="*/ 8626 w 258792"/>
              <a:gd name="connsiteY19" fmla="*/ 0 h 1095555"/>
              <a:gd name="connsiteX20" fmla="*/ 0 w 258792"/>
              <a:gd name="connsiteY20" fmla="*/ 8627 h 109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8792" h="1095555">
                <a:moveTo>
                  <a:pt x="258792" y="1095555"/>
                </a:moveTo>
                <a:lnTo>
                  <a:pt x="258792" y="1095555"/>
                </a:lnTo>
                <a:cubicBezTo>
                  <a:pt x="255917" y="977661"/>
                  <a:pt x="257678" y="859562"/>
                  <a:pt x="250166" y="741872"/>
                </a:cubicBezTo>
                <a:cubicBezTo>
                  <a:pt x="249008" y="723723"/>
                  <a:pt x="238664" y="707366"/>
                  <a:pt x="232913" y="690113"/>
                </a:cubicBezTo>
                <a:lnTo>
                  <a:pt x="224287" y="664234"/>
                </a:lnTo>
                <a:cubicBezTo>
                  <a:pt x="221411" y="655608"/>
                  <a:pt x="217865" y="647177"/>
                  <a:pt x="215660" y="638355"/>
                </a:cubicBezTo>
                <a:cubicBezTo>
                  <a:pt x="212785" y="626853"/>
                  <a:pt x="210441" y="615205"/>
                  <a:pt x="207034" y="603849"/>
                </a:cubicBezTo>
                <a:cubicBezTo>
                  <a:pt x="201808" y="586430"/>
                  <a:pt x="195532" y="569344"/>
                  <a:pt x="189781" y="552091"/>
                </a:cubicBezTo>
                <a:cubicBezTo>
                  <a:pt x="186905" y="543464"/>
                  <a:pt x="183360" y="535033"/>
                  <a:pt x="181155" y="526211"/>
                </a:cubicBezTo>
                <a:cubicBezTo>
                  <a:pt x="175404" y="503207"/>
                  <a:pt x="171401" y="479695"/>
                  <a:pt x="163902" y="457200"/>
                </a:cubicBezTo>
                <a:cubicBezTo>
                  <a:pt x="161026" y="448574"/>
                  <a:pt x="157773" y="440064"/>
                  <a:pt x="155275" y="431321"/>
                </a:cubicBezTo>
                <a:cubicBezTo>
                  <a:pt x="129191" y="340027"/>
                  <a:pt x="170412" y="468107"/>
                  <a:pt x="129396" y="345057"/>
                </a:cubicBezTo>
                <a:cubicBezTo>
                  <a:pt x="126520" y="336430"/>
                  <a:pt x="125814" y="326743"/>
                  <a:pt x="120770" y="319177"/>
                </a:cubicBezTo>
                <a:lnTo>
                  <a:pt x="103517" y="293298"/>
                </a:lnTo>
                <a:cubicBezTo>
                  <a:pt x="100642" y="281796"/>
                  <a:pt x="98298" y="270149"/>
                  <a:pt x="94891" y="258793"/>
                </a:cubicBezTo>
                <a:cubicBezTo>
                  <a:pt x="94873" y="258731"/>
                  <a:pt x="73335" y="194125"/>
                  <a:pt x="69011" y="181155"/>
                </a:cubicBezTo>
                <a:cubicBezTo>
                  <a:pt x="69010" y="181151"/>
                  <a:pt x="51760" y="129399"/>
                  <a:pt x="51758" y="129396"/>
                </a:cubicBezTo>
                <a:lnTo>
                  <a:pt x="34506" y="103517"/>
                </a:lnTo>
                <a:cubicBezTo>
                  <a:pt x="31630" y="92015"/>
                  <a:pt x="29286" y="80367"/>
                  <a:pt x="25879" y="69011"/>
                </a:cubicBezTo>
                <a:cubicBezTo>
                  <a:pt x="6807" y="5441"/>
                  <a:pt x="8626" y="37449"/>
                  <a:pt x="8626" y="0"/>
                </a:cubicBezTo>
                <a:lnTo>
                  <a:pt x="0" y="8627"/>
                </a:lnTo>
              </a:path>
            </a:pathLst>
          </a:custGeom>
          <a:noFill/>
          <a:ln w="12700">
            <a:solidFill>
              <a:schemeClr val="accent2">
                <a:lumMod val="60000"/>
                <a:lumOff val="40000"/>
              </a:schemeClr>
            </a:solidFill>
            <a:prstDash val="sysDot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79" name="Group 478"/>
          <p:cNvGrpSpPr/>
          <p:nvPr/>
        </p:nvGrpSpPr>
        <p:grpSpPr>
          <a:xfrm>
            <a:off x="1555517" y="3984460"/>
            <a:ext cx="328981" cy="335501"/>
            <a:chOff x="1751617" y="4108254"/>
            <a:chExt cx="328981" cy="335501"/>
          </a:xfrm>
        </p:grpSpPr>
        <p:sp>
          <p:nvSpPr>
            <p:cNvPr id="480" name="8-Point Star 479"/>
            <p:cNvSpPr/>
            <p:nvPr/>
          </p:nvSpPr>
          <p:spPr>
            <a:xfrm>
              <a:off x="1898478" y="4268581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1" name="8-Point Star 480"/>
            <p:cNvSpPr/>
            <p:nvPr/>
          </p:nvSpPr>
          <p:spPr>
            <a:xfrm>
              <a:off x="1896317" y="4371755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2" name="8-Point Star 481"/>
            <p:cNvSpPr/>
            <p:nvPr/>
          </p:nvSpPr>
          <p:spPr>
            <a:xfrm>
              <a:off x="2008598" y="4221088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3" name="8-Point Star 482"/>
            <p:cNvSpPr/>
            <p:nvPr/>
          </p:nvSpPr>
          <p:spPr>
            <a:xfrm>
              <a:off x="2006437" y="4324262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4" name="8-Point Star 483"/>
            <p:cNvSpPr/>
            <p:nvPr/>
          </p:nvSpPr>
          <p:spPr>
            <a:xfrm>
              <a:off x="1837857" y="4196573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5" name="8-Point Star 484"/>
            <p:cNvSpPr/>
            <p:nvPr/>
          </p:nvSpPr>
          <p:spPr>
            <a:xfrm>
              <a:off x="1835696" y="4299747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6" name="8-Point Star 485"/>
            <p:cNvSpPr/>
            <p:nvPr/>
          </p:nvSpPr>
          <p:spPr>
            <a:xfrm>
              <a:off x="1947977" y="4149080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7" name="8-Point Star 486"/>
            <p:cNvSpPr/>
            <p:nvPr/>
          </p:nvSpPr>
          <p:spPr>
            <a:xfrm>
              <a:off x="1945816" y="4252254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8" name="8-Point Star 487"/>
            <p:cNvSpPr/>
            <p:nvPr/>
          </p:nvSpPr>
          <p:spPr>
            <a:xfrm>
              <a:off x="1907696" y="4108254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9" name="8-Point Star 488"/>
            <p:cNvSpPr/>
            <p:nvPr/>
          </p:nvSpPr>
          <p:spPr>
            <a:xfrm>
              <a:off x="1751617" y="4245121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0" name="8-Point Star 489"/>
            <p:cNvSpPr/>
            <p:nvPr/>
          </p:nvSpPr>
          <p:spPr>
            <a:xfrm>
              <a:off x="1811458" y="4180254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1" name="8-Point Star 490"/>
            <p:cNvSpPr/>
            <p:nvPr/>
          </p:nvSpPr>
          <p:spPr>
            <a:xfrm>
              <a:off x="1796958" y="4358654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92" name="Freeform 491"/>
          <p:cNvSpPr/>
          <p:nvPr/>
        </p:nvSpPr>
        <p:spPr>
          <a:xfrm>
            <a:off x="7473462" y="4552275"/>
            <a:ext cx="439492" cy="1095555"/>
          </a:xfrm>
          <a:custGeom>
            <a:avLst/>
            <a:gdLst>
              <a:gd name="connsiteX0" fmla="*/ 258792 w 258792"/>
              <a:gd name="connsiteY0" fmla="*/ 1095555 h 1095555"/>
              <a:gd name="connsiteX1" fmla="*/ 258792 w 258792"/>
              <a:gd name="connsiteY1" fmla="*/ 1095555 h 1095555"/>
              <a:gd name="connsiteX2" fmla="*/ 250166 w 258792"/>
              <a:gd name="connsiteY2" fmla="*/ 741872 h 1095555"/>
              <a:gd name="connsiteX3" fmla="*/ 232913 w 258792"/>
              <a:gd name="connsiteY3" fmla="*/ 690113 h 1095555"/>
              <a:gd name="connsiteX4" fmla="*/ 224287 w 258792"/>
              <a:gd name="connsiteY4" fmla="*/ 664234 h 1095555"/>
              <a:gd name="connsiteX5" fmla="*/ 215660 w 258792"/>
              <a:gd name="connsiteY5" fmla="*/ 638355 h 1095555"/>
              <a:gd name="connsiteX6" fmla="*/ 207034 w 258792"/>
              <a:gd name="connsiteY6" fmla="*/ 603849 h 1095555"/>
              <a:gd name="connsiteX7" fmla="*/ 189781 w 258792"/>
              <a:gd name="connsiteY7" fmla="*/ 552091 h 1095555"/>
              <a:gd name="connsiteX8" fmla="*/ 181155 w 258792"/>
              <a:gd name="connsiteY8" fmla="*/ 526211 h 1095555"/>
              <a:gd name="connsiteX9" fmla="*/ 163902 w 258792"/>
              <a:gd name="connsiteY9" fmla="*/ 457200 h 1095555"/>
              <a:gd name="connsiteX10" fmla="*/ 155275 w 258792"/>
              <a:gd name="connsiteY10" fmla="*/ 431321 h 1095555"/>
              <a:gd name="connsiteX11" fmla="*/ 129396 w 258792"/>
              <a:gd name="connsiteY11" fmla="*/ 345057 h 1095555"/>
              <a:gd name="connsiteX12" fmla="*/ 120770 w 258792"/>
              <a:gd name="connsiteY12" fmla="*/ 319177 h 1095555"/>
              <a:gd name="connsiteX13" fmla="*/ 103517 w 258792"/>
              <a:gd name="connsiteY13" fmla="*/ 293298 h 1095555"/>
              <a:gd name="connsiteX14" fmla="*/ 94891 w 258792"/>
              <a:gd name="connsiteY14" fmla="*/ 258793 h 1095555"/>
              <a:gd name="connsiteX15" fmla="*/ 69011 w 258792"/>
              <a:gd name="connsiteY15" fmla="*/ 181155 h 1095555"/>
              <a:gd name="connsiteX16" fmla="*/ 51758 w 258792"/>
              <a:gd name="connsiteY16" fmla="*/ 129396 h 1095555"/>
              <a:gd name="connsiteX17" fmla="*/ 34506 w 258792"/>
              <a:gd name="connsiteY17" fmla="*/ 103517 h 1095555"/>
              <a:gd name="connsiteX18" fmla="*/ 25879 w 258792"/>
              <a:gd name="connsiteY18" fmla="*/ 69011 h 1095555"/>
              <a:gd name="connsiteX19" fmla="*/ 8626 w 258792"/>
              <a:gd name="connsiteY19" fmla="*/ 0 h 1095555"/>
              <a:gd name="connsiteX20" fmla="*/ 0 w 258792"/>
              <a:gd name="connsiteY20" fmla="*/ 8627 h 109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8792" h="1095555">
                <a:moveTo>
                  <a:pt x="258792" y="1095555"/>
                </a:moveTo>
                <a:lnTo>
                  <a:pt x="258792" y="1095555"/>
                </a:lnTo>
                <a:cubicBezTo>
                  <a:pt x="255917" y="977661"/>
                  <a:pt x="257678" y="859562"/>
                  <a:pt x="250166" y="741872"/>
                </a:cubicBezTo>
                <a:cubicBezTo>
                  <a:pt x="249008" y="723723"/>
                  <a:pt x="238664" y="707366"/>
                  <a:pt x="232913" y="690113"/>
                </a:cubicBezTo>
                <a:lnTo>
                  <a:pt x="224287" y="664234"/>
                </a:lnTo>
                <a:cubicBezTo>
                  <a:pt x="221411" y="655608"/>
                  <a:pt x="217865" y="647177"/>
                  <a:pt x="215660" y="638355"/>
                </a:cubicBezTo>
                <a:cubicBezTo>
                  <a:pt x="212785" y="626853"/>
                  <a:pt x="210441" y="615205"/>
                  <a:pt x="207034" y="603849"/>
                </a:cubicBezTo>
                <a:cubicBezTo>
                  <a:pt x="201808" y="586430"/>
                  <a:pt x="195532" y="569344"/>
                  <a:pt x="189781" y="552091"/>
                </a:cubicBezTo>
                <a:cubicBezTo>
                  <a:pt x="186905" y="543464"/>
                  <a:pt x="183360" y="535033"/>
                  <a:pt x="181155" y="526211"/>
                </a:cubicBezTo>
                <a:cubicBezTo>
                  <a:pt x="175404" y="503207"/>
                  <a:pt x="171401" y="479695"/>
                  <a:pt x="163902" y="457200"/>
                </a:cubicBezTo>
                <a:cubicBezTo>
                  <a:pt x="161026" y="448574"/>
                  <a:pt x="157773" y="440064"/>
                  <a:pt x="155275" y="431321"/>
                </a:cubicBezTo>
                <a:cubicBezTo>
                  <a:pt x="129191" y="340027"/>
                  <a:pt x="170412" y="468107"/>
                  <a:pt x="129396" y="345057"/>
                </a:cubicBezTo>
                <a:cubicBezTo>
                  <a:pt x="126520" y="336430"/>
                  <a:pt x="125814" y="326743"/>
                  <a:pt x="120770" y="319177"/>
                </a:cubicBezTo>
                <a:lnTo>
                  <a:pt x="103517" y="293298"/>
                </a:lnTo>
                <a:cubicBezTo>
                  <a:pt x="100642" y="281796"/>
                  <a:pt x="98298" y="270149"/>
                  <a:pt x="94891" y="258793"/>
                </a:cubicBezTo>
                <a:cubicBezTo>
                  <a:pt x="94873" y="258731"/>
                  <a:pt x="73335" y="194125"/>
                  <a:pt x="69011" y="181155"/>
                </a:cubicBezTo>
                <a:cubicBezTo>
                  <a:pt x="69010" y="181151"/>
                  <a:pt x="51760" y="129399"/>
                  <a:pt x="51758" y="129396"/>
                </a:cubicBezTo>
                <a:lnTo>
                  <a:pt x="34506" y="103517"/>
                </a:lnTo>
                <a:cubicBezTo>
                  <a:pt x="31630" y="92015"/>
                  <a:pt x="29286" y="80367"/>
                  <a:pt x="25879" y="69011"/>
                </a:cubicBezTo>
                <a:cubicBezTo>
                  <a:pt x="6807" y="5441"/>
                  <a:pt x="8626" y="37449"/>
                  <a:pt x="8626" y="0"/>
                </a:cubicBezTo>
                <a:lnTo>
                  <a:pt x="0" y="8627"/>
                </a:lnTo>
              </a:path>
            </a:pathLst>
          </a:custGeom>
          <a:noFill/>
          <a:ln w="12700">
            <a:solidFill>
              <a:schemeClr val="accent2">
                <a:lumMod val="60000"/>
                <a:lumOff val="40000"/>
              </a:schemeClr>
            </a:solidFill>
            <a:prstDash val="sysDot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93" name="Group 492"/>
          <p:cNvGrpSpPr/>
          <p:nvPr/>
        </p:nvGrpSpPr>
        <p:grpSpPr>
          <a:xfrm>
            <a:off x="7261822" y="4312516"/>
            <a:ext cx="328981" cy="335501"/>
            <a:chOff x="1751617" y="4108254"/>
            <a:chExt cx="328981" cy="335501"/>
          </a:xfrm>
        </p:grpSpPr>
        <p:sp>
          <p:nvSpPr>
            <p:cNvPr id="494" name="8-Point Star 493"/>
            <p:cNvSpPr/>
            <p:nvPr/>
          </p:nvSpPr>
          <p:spPr>
            <a:xfrm>
              <a:off x="1898478" y="4268581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5" name="8-Point Star 494"/>
            <p:cNvSpPr/>
            <p:nvPr/>
          </p:nvSpPr>
          <p:spPr>
            <a:xfrm>
              <a:off x="1896317" y="4371755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6" name="8-Point Star 495"/>
            <p:cNvSpPr/>
            <p:nvPr/>
          </p:nvSpPr>
          <p:spPr>
            <a:xfrm>
              <a:off x="2008598" y="4221088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7" name="8-Point Star 496"/>
            <p:cNvSpPr/>
            <p:nvPr/>
          </p:nvSpPr>
          <p:spPr>
            <a:xfrm>
              <a:off x="2006437" y="4324262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8" name="8-Point Star 497"/>
            <p:cNvSpPr/>
            <p:nvPr/>
          </p:nvSpPr>
          <p:spPr>
            <a:xfrm>
              <a:off x="1837857" y="4196573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9" name="8-Point Star 498"/>
            <p:cNvSpPr/>
            <p:nvPr/>
          </p:nvSpPr>
          <p:spPr>
            <a:xfrm>
              <a:off x="1835696" y="4299747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0" name="8-Point Star 499"/>
            <p:cNvSpPr/>
            <p:nvPr/>
          </p:nvSpPr>
          <p:spPr>
            <a:xfrm>
              <a:off x="1947977" y="4149080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1" name="8-Point Star 500"/>
            <p:cNvSpPr/>
            <p:nvPr/>
          </p:nvSpPr>
          <p:spPr>
            <a:xfrm>
              <a:off x="1945816" y="4252254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2" name="8-Point Star 501"/>
            <p:cNvSpPr/>
            <p:nvPr/>
          </p:nvSpPr>
          <p:spPr>
            <a:xfrm>
              <a:off x="1907696" y="4108254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3" name="8-Point Star 502"/>
            <p:cNvSpPr/>
            <p:nvPr/>
          </p:nvSpPr>
          <p:spPr>
            <a:xfrm>
              <a:off x="1751617" y="4245121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4" name="8-Point Star 503"/>
            <p:cNvSpPr/>
            <p:nvPr/>
          </p:nvSpPr>
          <p:spPr>
            <a:xfrm>
              <a:off x="1811458" y="4180254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5" name="8-Point Star 504"/>
            <p:cNvSpPr/>
            <p:nvPr/>
          </p:nvSpPr>
          <p:spPr>
            <a:xfrm>
              <a:off x="1796958" y="4358654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06" name="Freeform 505"/>
          <p:cNvSpPr/>
          <p:nvPr/>
        </p:nvSpPr>
        <p:spPr>
          <a:xfrm flipH="1">
            <a:off x="7956376" y="4350137"/>
            <a:ext cx="328340" cy="1322238"/>
          </a:xfrm>
          <a:custGeom>
            <a:avLst/>
            <a:gdLst>
              <a:gd name="connsiteX0" fmla="*/ 258792 w 258792"/>
              <a:gd name="connsiteY0" fmla="*/ 1095555 h 1095555"/>
              <a:gd name="connsiteX1" fmla="*/ 258792 w 258792"/>
              <a:gd name="connsiteY1" fmla="*/ 1095555 h 1095555"/>
              <a:gd name="connsiteX2" fmla="*/ 250166 w 258792"/>
              <a:gd name="connsiteY2" fmla="*/ 741872 h 1095555"/>
              <a:gd name="connsiteX3" fmla="*/ 232913 w 258792"/>
              <a:gd name="connsiteY3" fmla="*/ 690113 h 1095555"/>
              <a:gd name="connsiteX4" fmla="*/ 224287 w 258792"/>
              <a:gd name="connsiteY4" fmla="*/ 664234 h 1095555"/>
              <a:gd name="connsiteX5" fmla="*/ 215660 w 258792"/>
              <a:gd name="connsiteY5" fmla="*/ 638355 h 1095555"/>
              <a:gd name="connsiteX6" fmla="*/ 207034 w 258792"/>
              <a:gd name="connsiteY6" fmla="*/ 603849 h 1095555"/>
              <a:gd name="connsiteX7" fmla="*/ 189781 w 258792"/>
              <a:gd name="connsiteY7" fmla="*/ 552091 h 1095555"/>
              <a:gd name="connsiteX8" fmla="*/ 181155 w 258792"/>
              <a:gd name="connsiteY8" fmla="*/ 526211 h 1095555"/>
              <a:gd name="connsiteX9" fmla="*/ 163902 w 258792"/>
              <a:gd name="connsiteY9" fmla="*/ 457200 h 1095555"/>
              <a:gd name="connsiteX10" fmla="*/ 155275 w 258792"/>
              <a:gd name="connsiteY10" fmla="*/ 431321 h 1095555"/>
              <a:gd name="connsiteX11" fmla="*/ 129396 w 258792"/>
              <a:gd name="connsiteY11" fmla="*/ 345057 h 1095555"/>
              <a:gd name="connsiteX12" fmla="*/ 120770 w 258792"/>
              <a:gd name="connsiteY12" fmla="*/ 319177 h 1095555"/>
              <a:gd name="connsiteX13" fmla="*/ 103517 w 258792"/>
              <a:gd name="connsiteY13" fmla="*/ 293298 h 1095555"/>
              <a:gd name="connsiteX14" fmla="*/ 94891 w 258792"/>
              <a:gd name="connsiteY14" fmla="*/ 258793 h 1095555"/>
              <a:gd name="connsiteX15" fmla="*/ 69011 w 258792"/>
              <a:gd name="connsiteY15" fmla="*/ 181155 h 1095555"/>
              <a:gd name="connsiteX16" fmla="*/ 51758 w 258792"/>
              <a:gd name="connsiteY16" fmla="*/ 129396 h 1095555"/>
              <a:gd name="connsiteX17" fmla="*/ 34506 w 258792"/>
              <a:gd name="connsiteY17" fmla="*/ 103517 h 1095555"/>
              <a:gd name="connsiteX18" fmla="*/ 25879 w 258792"/>
              <a:gd name="connsiteY18" fmla="*/ 69011 h 1095555"/>
              <a:gd name="connsiteX19" fmla="*/ 8626 w 258792"/>
              <a:gd name="connsiteY19" fmla="*/ 0 h 1095555"/>
              <a:gd name="connsiteX20" fmla="*/ 0 w 258792"/>
              <a:gd name="connsiteY20" fmla="*/ 8627 h 109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8792" h="1095555">
                <a:moveTo>
                  <a:pt x="258792" y="1095555"/>
                </a:moveTo>
                <a:lnTo>
                  <a:pt x="258792" y="1095555"/>
                </a:lnTo>
                <a:cubicBezTo>
                  <a:pt x="255917" y="977661"/>
                  <a:pt x="257678" y="859562"/>
                  <a:pt x="250166" y="741872"/>
                </a:cubicBezTo>
                <a:cubicBezTo>
                  <a:pt x="249008" y="723723"/>
                  <a:pt x="238664" y="707366"/>
                  <a:pt x="232913" y="690113"/>
                </a:cubicBezTo>
                <a:lnTo>
                  <a:pt x="224287" y="664234"/>
                </a:lnTo>
                <a:cubicBezTo>
                  <a:pt x="221411" y="655608"/>
                  <a:pt x="217865" y="647177"/>
                  <a:pt x="215660" y="638355"/>
                </a:cubicBezTo>
                <a:cubicBezTo>
                  <a:pt x="212785" y="626853"/>
                  <a:pt x="210441" y="615205"/>
                  <a:pt x="207034" y="603849"/>
                </a:cubicBezTo>
                <a:cubicBezTo>
                  <a:pt x="201808" y="586430"/>
                  <a:pt x="195532" y="569344"/>
                  <a:pt x="189781" y="552091"/>
                </a:cubicBezTo>
                <a:cubicBezTo>
                  <a:pt x="186905" y="543464"/>
                  <a:pt x="183360" y="535033"/>
                  <a:pt x="181155" y="526211"/>
                </a:cubicBezTo>
                <a:cubicBezTo>
                  <a:pt x="175404" y="503207"/>
                  <a:pt x="171401" y="479695"/>
                  <a:pt x="163902" y="457200"/>
                </a:cubicBezTo>
                <a:cubicBezTo>
                  <a:pt x="161026" y="448574"/>
                  <a:pt x="157773" y="440064"/>
                  <a:pt x="155275" y="431321"/>
                </a:cubicBezTo>
                <a:cubicBezTo>
                  <a:pt x="129191" y="340027"/>
                  <a:pt x="170412" y="468107"/>
                  <a:pt x="129396" y="345057"/>
                </a:cubicBezTo>
                <a:cubicBezTo>
                  <a:pt x="126520" y="336430"/>
                  <a:pt x="125814" y="326743"/>
                  <a:pt x="120770" y="319177"/>
                </a:cubicBezTo>
                <a:lnTo>
                  <a:pt x="103517" y="293298"/>
                </a:lnTo>
                <a:cubicBezTo>
                  <a:pt x="100642" y="281796"/>
                  <a:pt x="98298" y="270149"/>
                  <a:pt x="94891" y="258793"/>
                </a:cubicBezTo>
                <a:cubicBezTo>
                  <a:pt x="94873" y="258731"/>
                  <a:pt x="73335" y="194125"/>
                  <a:pt x="69011" y="181155"/>
                </a:cubicBezTo>
                <a:cubicBezTo>
                  <a:pt x="69010" y="181151"/>
                  <a:pt x="51760" y="129399"/>
                  <a:pt x="51758" y="129396"/>
                </a:cubicBezTo>
                <a:lnTo>
                  <a:pt x="34506" y="103517"/>
                </a:lnTo>
                <a:cubicBezTo>
                  <a:pt x="31630" y="92015"/>
                  <a:pt x="29286" y="80367"/>
                  <a:pt x="25879" y="69011"/>
                </a:cubicBezTo>
                <a:cubicBezTo>
                  <a:pt x="6807" y="5441"/>
                  <a:pt x="8626" y="37449"/>
                  <a:pt x="8626" y="0"/>
                </a:cubicBezTo>
                <a:lnTo>
                  <a:pt x="0" y="8627"/>
                </a:lnTo>
              </a:path>
            </a:pathLst>
          </a:custGeom>
          <a:noFill/>
          <a:ln w="12700">
            <a:solidFill>
              <a:schemeClr val="accent2">
                <a:lumMod val="60000"/>
                <a:lumOff val="40000"/>
              </a:schemeClr>
            </a:solidFill>
            <a:prstDash val="sysDot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07" name="Group 506"/>
          <p:cNvGrpSpPr/>
          <p:nvPr/>
        </p:nvGrpSpPr>
        <p:grpSpPr>
          <a:xfrm>
            <a:off x="8166391" y="4128980"/>
            <a:ext cx="328981" cy="335501"/>
            <a:chOff x="1751617" y="4108254"/>
            <a:chExt cx="328981" cy="335501"/>
          </a:xfrm>
        </p:grpSpPr>
        <p:sp>
          <p:nvSpPr>
            <p:cNvPr id="508" name="8-Point Star 507"/>
            <p:cNvSpPr/>
            <p:nvPr/>
          </p:nvSpPr>
          <p:spPr>
            <a:xfrm>
              <a:off x="1898478" y="4268581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9" name="8-Point Star 508"/>
            <p:cNvSpPr/>
            <p:nvPr/>
          </p:nvSpPr>
          <p:spPr>
            <a:xfrm>
              <a:off x="1896317" y="4371755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0" name="8-Point Star 509"/>
            <p:cNvSpPr/>
            <p:nvPr/>
          </p:nvSpPr>
          <p:spPr>
            <a:xfrm>
              <a:off x="2008598" y="4221088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1" name="8-Point Star 510"/>
            <p:cNvSpPr/>
            <p:nvPr/>
          </p:nvSpPr>
          <p:spPr>
            <a:xfrm>
              <a:off x="2006437" y="4324262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2" name="8-Point Star 511"/>
            <p:cNvSpPr/>
            <p:nvPr/>
          </p:nvSpPr>
          <p:spPr>
            <a:xfrm>
              <a:off x="1837857" y="4196573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3" name="8-Point Star 512"/>
            <p:cNvSpPr/>
            <p:nvPr/>
          </p:nvSpPr>
          <p:spPr>
            <a:xfrm>
              <a:off x="1835696" y="4299747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4" name="8-Point Star 513"/>
            <p:cNvSpPr/>
            <p:nvPr/>
          </p:nvSpPr>
          <p:spPr>
            <a:xfrm>
              <a:off x="1947977" y="4149080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5" name="8-Point Star 514"/>
            <p:cNvSpPr/>
            <p:nvPr/>
          </p:nvSpPr>
          <p:spPr>
            <a:xfrm>
              <a:off x="1945816" y="4252254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6" name="8-Point Star 515"/>
            <p:cNvSpPr/>
            <p:nvPr/>
          </p:nvSpPr>
          <p:spPr>
            <a:xfrm>
              <a:off x="1907696" y="4108254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7" name="8-Point Star 516"/>
            <p:cNvSpPr/>
            <p:nvPr/>
          </p:nvSpPr>
          <p:spPr>
            <a:xfrm>
              <a:off x="1751617" y="4245121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8" name="8-Point Star 517"/>
            <p:cNvSpPr/>
            <p:nvPr/>
          </p:nvSpPr>
          <p:spPr>
            <a:xfrm>
              <a:off x="1811458" y="4180254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9" name="8-Point Star 518"/>
            <p:cNvSpPr/>
            <p:nvPr/>
          </p:nvSpPr>
          <p:spPr>
            <a:xfrm>
              <a:off x="1796958" y="4358654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20" name="Freeform 519"/>
          <p:cNvSpPr/>
          <p:nvPr/>
        </p:nvSpPr>
        <p:spPr>
          <a:xfrm>
            <a:off x="1105637" y="4041261"/>
            <a:ext cx="258792" cy="1095555"/>
          </a:xfrm>
          <a:custGeom>
            <a:avLst/>
            <a:gdLst>
              <a:gd name="connsiteX0" fmla="*/ 258792 w 258792"/>
              <a:gd name="connsiteY0" fmla="*/ 1095555 h 1095555"/>
              <a:gd name="connsiteX1" fmla="*/ 258792 w 258792"/>
              <a:gd name="connsiteY1" fmla="*/ 1095555 h 1095555"/>
              <a:gd name="connsiteX2" fmla="*/ 250166 w 258792"/>
              <a:gd name="connsiteY2" fmla="*/ 741872 h 1095555"/>
              <a:gd name="connsiteX3" fmla="*/ 232913 w 258792"/>
              <a:gd name="connsiteY3" fmla="*/ 690113 h 1095555"/>
              <a:gd name="connsiteX4" fmla="*/ 224287 w 258792"/>
              <a:gd name="connsiteY4" fmla="*/ 664234 h 1095555"/>
              <a:gd name="connsiteX5" fmla="*/ 215660 w 258792"/>
              <a:gd name="connsiteY5" fmla="*/ 638355 h 1095555"/>
              <a:gd name="connsiteX6" fmla="*/ 207034 w 258792"/>
              <a:gd name="connsiteY6" fmla="*/ 603849 h 1095555"/>
              <a:gd name="connsiteX7" fmla="*/ 189781 w 258792"/>
              <a:gd name="connsiteY7" fmla="*/ 552091 h 1095555"/>
              <a:gd name="connsiteX8" fmla="*/ 181155 w 258792"/>
              <a:gd name="connsiteY8" fmla="*/ 526211 h 1095555"/>
              <a:gd name="connsiteX9" fmla="*/ 163902 w 258792"/>
              <a:gd name="connsiteY9" fmla="*/ 457200 h 1095555"/>
              <a:gd name="connsiteX10" fmla="*/ 155275 w 258792"/>
              <a:gd name="connsiteY10" fmla="*/ 431321 h 1095555"/>
              <a:gd name="connsiteX11" fmla="*/ 129396 w 258792"/>
              <a:gd name="connsiteY11" fmla="*/ 345057 h 1095555"/>
              <a:gd name="connsiteX12" fmla="*/ 120770 w 258792"/>
              <a:gd name="connsiteY12" fmla="*/ 319177 h 1095555"/>
              <a:gd name="connsiteX13" fmla="*/ 103517 w 258792"/>
              <a:gd name="connsiteY13" fmla="*/ 293298 h 1095555"/>
              <a:gd name="connsiteX14" fmla="*/ 94891 w 258792"/>
              <a:gd name="connsiteY14" fmla="*/ 258793 h 1095555"/>
              <a:gd name="connsiteX15" fmla="*/ 69011 w 258792"/>
              <a:gd name="connsiteY15" fmla="*/ 181155 h 1095555"/>
              <a:gd name="connsiteX16" fmla="*/ 51758 w 258792"/>
              <a:gd name="connsiteY16" fmla="*/ 129396 h 1095555"/>
              <a:gd name="connsiteX17" fmla="*/ 34506 w 258792"/>
              <a:gd name="connsiteY17" fmla="*/ 103517 h 1095555"/>
              <a:gd name="connsiteX18" fmla="*/ 25879 w 258792"/>
              <a:gd name="connsiteY18" fmla="*/ 69011 h 1095555"/>
              <a:gd name="connsiteX19" fmla="*/ 8626 w 258792"/>
              <a:gd name="connsiteY19" fmla="*/ 0 h 1095555"/>
              <a:gd name="connsiteX20" fmla="*/ 0 w 258792"/>
              <a:gd name="connsiteY20" fmla="*/ 8627 h 109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8792" h="1095555">
                <a:moveTo>
                  <a:pt x="258792" y="1095555"/>
                </a:moveTo>
                <a:lnTo>
                  <a:pt x="258792" y="1095555"/>
                </a:lnTo>
                <a:cubicBezTo>
                  <a:pt x="255917" y="977661"/>
                  <a:pt x="257678" y="859562"/>
                  <a:pt x="250166" y="741872"/>
                </a:cubicBezTo>
                <a:cubicBezTo>
                  <a:pt x="249008" y="723723"/>
                  <a:pt x="238664" y="707366"/>
                  <a:pt x="232913" y="690113"/>
                </a:cubicBezTo>
                <a:lnTo>
                  <a:pt x="224287" y="664234"/>
                </a:lnTo>
                <a:cubicBezTo>
                  <a:pt x="221411" y="655608"/>
                  <a:pt x="217865" y="647177"/>
                  <a:pt x="215660" y="638355"/>
                </a:cubicBezTo>
                <a:cubicBezTo>
                  <a:pt x="212785" y="626853"/>
                  <a:pt x="210441" y="615205"/>
                  <a:pt x="207034" y="603849"/>
                </a:cubicBezTo>
                <a:cubicBezTo>
                  <a:pt x="201808" y="586430"/>
                  <a:pt x="195532" y="569344"/>
                  <a:pt x="189781" y="552091"/>
                </a:cubicBezTo>
                <a:cubicBezTo>
                  <a:pt x="186905" y="543464"/>
                  <a:pt x="183360" y="535033"/>
                  <a:pt x="181155" y="526211"/>
                </a:cubicBezTo>
                <a:cubicBezTo>
                  <a:pt x="175404" y="503207"/>
                  <a:pt x="171401" y="479695"/>
                  <a:pt x="163902" y="457200"/>
                </a:cubicBezTo>
                <a:cubicBezTo>
                  <a:pt x="161026" y="448574"/>
                  <a:pt x="157773" y="440064"/>
                  <a:pt x="155275" y="431321"/>
                </a:cubicBezTo>
                <a:cubicBezTo>
                  <a:pt x="129191" y="340027"/>
                  <a:pt x="170412" y="468107"/>
                  <a:pt x="129396" y="345057"/>
                </a:cubicBezTo>
                <a:cubicBezTo>
                  <a:pt x="126520" y="336430"/>
                  <a:pt x="125814" y="326743"/>
                  <a:pt x="120770" y="319177"/>
                </a:cubicBezTo>
                <a:lnTo>
                  <a:pt x="103517" y="293298"/>
                </a:lnTo>
                <a:cubicBezTo>
                  <a:pt x="100642" y="281796"/>
                  <a:pt x="98298" y="270149"/>
                  <a:pt x="94891" y="258793"/>
                </a:cubicBezTo>
                <a:cubicBezTo>
                  <a:pt x="94873" y="258731"/>
                  <a:pt x="73335" y="194125"/>
                  <a:pt x="69011" y="181155"/>
                </a:cubicBezTo>
                <a:cubicBezTo>
                  <a:pt x="69010" y="181151"/>
                  <a:pt x="51760" y="129399"/>
                  <a:pt x="51758" y="129396"/>
                </a:cubicBezTo>
                <a:lnTo>
                  <a:pt x="34506" y="103517"/>
                </a:lnTo>
                <a:cubicBezTo>
                  <a:pt x="31630" y="92015"/>
                  <a:pt x="29286" y="80367"/>
                  <a:pt x="25879" y="69011"/>
                </a:cubicBezTo>
                <a:cubicBezTo>
                  <a:pt x="6807" y="5441"/>
                  <a:pt x="8626" y="37449"/>
                  <a:pt x="8626" y="0"/>
                </a:cubicBezTo>
                <a:lnTo>
                  <a:pt x="0" y="8627"/>
                </a:lnTo>
              </a:path>
            </a:pathLst>
          </a:custGeom>
          <a:noFill/>
          <a:ln w="12700">
            <a:solidFill>
              <a:schemeClr val="accent2">
                <a:lumMod val="60000"/>
                <a:lumOff val="40000"/>
              </a:schemeClr>
            </a:solidFill>
            <a:prstDash val="sysDot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21" name="Group 520"/>
          <p:cNvGrpSpPr/>
          <p:nvPr/>
        </p:nvGrpSpPr>
        <p:grpSpPr>
          <a:xfrm>
            <a:off x="916958" y="3736465"/>
            <a:ext cx="328981" cy="335501"/>
            <a:chOff x="1751617" y="4108254"/>
            <a:chExt cx="328981" cy="335501"/>
          </a:xfrm>
        </p:grpSpPr>
        <p:sp>
          <p:nvSpPr>
            <p:cNvPr id="522" name="8-Point Star 521"/>
            <p:cNvSpPr/>
            <p:nvPr/>
          </p:nvSpPr>
          <p:spPr>
            <a:xfrm>
              <a:off x="1898478" y="4268581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3" name="8-Point Star 522"/>
            <p:cNvSpPr/>
            <p:nvPr/>
          </p:nvSpPr>
          <p:spPr>
            <a:xfrm>
              <a:off x="1896317" y="4371755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4" name="8-Point Star 523"/>
            <p:cNvSpPr/>
            <p:nvPr/>
          </p:nvSpPr>
          <p:spPr>
            <a:xfrm>
              <a:off x="2008598" y="4221088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5" name="8-Point Star 524"/>
            <p:cNvSpPr/>
            <p:nvPr/>
          </p:nvSpPr>
          <p:spPr>
            <a:xfrm>
              <a:off x="2006437" y="4324262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6" name="8-Point Star 525"/>
            <p:cNvSpPr/>
            <p:nvPr/>
          </p:nvSpPr>
          <p:spPr>
            <a:xfrm>
              <a:off x="1837857" y="4196573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7" name="8-Point Star 526"/>
            <p:cNvSpPr/>
            <p:nvPr/>
          </p:nvSpPr>
          <p:spPr>
            <a:xfrm>
              <a:off x="1835696" y="4299747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8" name="8-Point Star 527"/>
            <p:cNvSpPr/>
            <p:nvPr/>
          </p:nvSpPr>
          <p:spPr>
            <a:xfrm>
              <a:off x="1947977" y="4149080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9" name="8-Point Star 528"/>
            <p:cNvSpPr/>
            <p:nvPr/>
          </p:nvSpPr>
          <p:spPr>
            <a:xfrm>
              <a:off x="1945816" y="4252254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0" name="8-Point Star 529"/>
            <p:cNvSpPr/>
            <p:nvPr/>
          </p:nvSpPr>
          <p:spPr>
            <a:xfrm>
              <a:off x="1907696" y="4108254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1" name="8-Point Star 530"/>
            <p:cNvSpPr/>
            <p:nvPr/>
          </p:nvSpPr>
          <p:spPr>
            <a:xfrm>
              <a:off x="1751617" y="4245121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2" name="8-Point Star 531"/>
            <p:cNvSpPr/>
            <p:nvPr/>
          </p:nvSpPr>
          <p:spPr>
            <a:xfrm>
              <a:off x="1811458" y="4180254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3" name="8-Point Star 532"/>
            <p:cNvSpPr/>
            <p:nvPr/>
          </p:nvSpPr>
          <p:spPr>
            <a:xfrm>
              <a:off x="1796958" y="4358654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34" name="Freeform 533"/>
          <p:cNvSpPr/>
          <p:nvPr/>
        </p:nvSpPr>
        <p:spPr>
          <a:xfrm flipH="1">
            <a:off x="1364429" y="4480054"/>
            <a:ext cx="328340" cy="1047801"/>
          </a:xfrm>
          <a:custGeom>
            <a:avLst/>
            <a:gdLst>
              <a:gd name="connsiteX0" fmla="*/ 258792 w 258792"/>
              <a:gd name="connsiteY0" fmla="*/ 1095555 h 1095555"/>
              <a:gd name="connsiteX1" fmla="*/ 258792 w 258792"/>
              <a:gd name="connsiteY1" fmla="*/ 1095555 h 1095555"/>
              <a:gd name="connsiteX2" fmla="*/ 250166 w 258792"/>
              <a:gd name="connsiteY2" fmla="*/ 741872 h 1095555"/>
              <a:gd name="connsiteX3" fmla="*/ 232913 w 258792"/>
              <a:gd name="connsiteY3" fmla="*/ 690113 h 1095555"/>
              <a:gd name="connsiteX4" fmla="*/ 224287 w 258792"/>
              <a:gd name="connsiteY4" fmla="*/ 664234 h 1095555"/>
              <a:gd name="connsiteX5" fmla="*/ 215660 w 258792"/>
              <a:gd name="connsiteY5" fmla="*/ 638355 h 1095555"/>
              <a:gd name="connsiteX6" fmla="*/ 207034 w 258792"/>
              <a:gd name="connsiteY6" fmla="*/ 603849 h 1095555"/>
              <a:gd name="connsiteX7" fmla="*/ 189781 w 258792"/>
              <a:gd name="connsiteY7" fmla="*/ 552091 h 1095555"/>
              <a:gd name="connsiteX8" fmla="*/ 181155 w 258792"/>
              <a:gd name="connsiteY8" fmla="*/ 526211 h 1095555"/>
              <a:gd name="connsiteX9" fmla="*/ 163902 w 258792"/>
              <a:gd name="connsiteY9" fmla="*/ 457200 h 1095555"/>
              <a:gd name="connsiteX10" fmla="*/ 155275 w 258792"/>
              <a:gd name="connsiteY10" fmla="*/ 431321 h 1095555"/>
              <a:gd name="connsiteX11" fmla="*/ 129396 w 258792"/>
              <a:gd name="connsiteY11" fmla="*/ 345057 h 1095555"/>
              <a:gd name="connsiteX12" fmla="*/ 120770 w 258792"/>
              <a:gd name="connsiteY12" fmla="*/ 319177 h 1095555"/>
              <a:gd name="connsiteX13" fmla="*/ 103517 w 258792"/>
              <a:gd name="connsiteY13" fmla="*/ 293298 h 1095555"/>
              <a:gd name="connsiteX14" fmla="*/ 94891 w 258792"/>
              <a:gd name="connsiteY14" fmla="*/ 258793 h 1095555"/>
              <a:gd name="connsiteX15" fmla="*/ 69011 w 258792"/>
              <a:gd name="connsiteY15" fmla="*/ 181155 h 1095555"/>
              <a:gd name="connsiteX16" fmla="*/ 51758 w 258792"/>
              <a:gd name="connsiteY16" fmla="*/ 129396 h 1095555"/>
              <a:gd name="connsiteX17" fmla="*/ 34506 w 258792"/>
              <a:gd name="connsiteY17" fmla="*/ 103517 h 1095555"/>
              <a:gd name="connsiteX18" fmla="*/ 25879 w 258792"/>
              <a:gd name="connsiteY18" fmla="*/ 69011 h 1095555"/>
              <a:gd name="connsiteX19" fmla="*/ 8626 w 258792"/>
              <a:gd name="connsiteY19" fmla="*/ 0 h 1095555"/>
              <a:gd name="connsiteX20" fmla="*/ 0 w 258792"/>
              <a:gd name="connsiteY20" fmla="*/ 8627 h 109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8792" h="1095555">
                <a:moveTo>
                  <a:pt x="258792" y="1095555"/>
                </a:moveTo>
                <a:lnTo>
                  <a:pt x="258792" y="1095555"/>
                </a:lnTo>
                <a:cubicBezTo>
                  <a:pt x="255917" y="977661"/>
                  <a:pt x="257678" y="859562"/>
                  <a:pt x="250166" y="741872"/>
                </a:cubicBezTo>
                <a:cubicBezTo>
                  <a:pt x="249008" y="723723"/>
                  <a:pt x="238664" y="707366"/>
                  <a:pt x="232913" y="690113"/>
                </a:cubicBezTo>
                <a:lnTo>
                  <a:pt x="224287" y="664234"/>
                </a:lnTo>
                <a:cubicBezTo>
                  <a:pt x="221411" y="655608"/>
                  <a:pt x="217865" y="647177"/>
                  <a:pt x="215660" y="638355"/>
                </a:cubicBezTo>
                <a:cubicBezTo>
                  <a:pt x="212785" y="626853"/>
                  <a:pt x="210441" y="615205"/>
                  <a:pt x="207034" y="603849"/>
                </a:cubicBezTo>
                <a:cubicBezTo>
                  <a:pt x="201808" y="586430"/>
                  <a:pt x="195532" y="569344"/>
                  <a:pt x="189781" y="552091"/>
                </a:cubicBezTo>
                <a:cubicBezTo>
                  <a:pt x="186905" y="543464"/>
                  <a:pt x="183360" y="535033"/>
                  <a:pt x="181155" y="526211"/>
                </a:cubicBezTo>
                <a:cubicBezTo>
                  <a:pt x="175404" y="503207"/>
                  <a:pt x="171401" y="479695"/>
                  <a:pt x="163902" y="457200"/>
                </a:cubicBezTo>
                <a:cubicBezTo>
                  <a:pt x="161026" y="448574"/>
                  <a:pt x="157773" y="440064"/>
                  <a:pt x="155275" y="431321"/>
                </a:cubicBezTo>
                <a:cubicBezTo>
                  <a:pt x="129191" y="340027"/>
                  <a:pt x="170412" y="468107"/>
                  <a:pt x="129396" y="345057"/>
                </a:cubicBezTo>
                <a:cubicBezTo>
                  <a:pt x="126520" y="336430"/>
                  <a:pt x="125814" y="326743"/>
                  <a:pt x="120770" y="319177"/>
                </a:cubicBezTo>
                <a:lnTo>
                  <a:pt x="103517" y="293298"/>
                </a:lnTo>
                <a:cubicBezTo>
                  <a:pt x="100642" y="281796"/>
                  <a:pt x="98298" y="270149"/>
                  <a:pt x="94891" y="258793"/>
                </a:cubicBezTo>
                <a:cubicBezTo>
                  <a:pt x="94873" y="258731"/>
                  <a:pt x="73335" y="194125"/>
                  <a:pt x="69011" y="181155"/>
                </a:cubicBezTo>
                <a:cubicBezTo>
                  <a:pt x="69010" y="181151"/>
                  <a:pt x="51760" y="129399"/>
                  <a:pt x="51758" y="129396"/>
                </a:cubicBezTo>
                <a:lnTo>
                  <a:pt x="34506" y="103517"/>
                </a:lnTo>
                <a:cubicBezTo>
                  <a:pt x="31630" y="92015"/>
                  <a:pt x="29286" y="80367"/>
                  <a:pt x="25879" y="69011"/>
                </a:cubicBezTo>
                <a:cubicBezTo>
                  <a:pt x="6807" y="5441"/>
                  <a:pt x="8626" y="37449"/>
                  <a:pt x="8626" y="0"/>
                </a:cubicBezTo>
                <a:lnTo>
                  <a:pt x="0" y="8627"/>
                </a:lnTo>
              </a:path>
            </a:pathLst>
          </a:custGeom>
          <a:noFill/>
          <a:ln w="12700">
            <a:solidFill>
              <a:schemeClr val="accent2">
                <a:lumMod val="60000"/>
                <a:lumOff val="40000"/>
              </a:schemeClr>
            </a:solidFill>
            <a:prstDash val="sysDot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35" name="Group 534"/>
          <p:cNvGrpSpPr/>
          <p:nvPr/>
        </p:nvGrpSpPr>
        <p:grpSpPr>
          <a:xfrm>
            <a:off x="1486867" y="4440205"/>
            <a:ext cx="328981" cy="335501"/>
            <a:chOff x="1751617" y="4108254"/>
            <a:chExt cx="328981" cy="335501"/>
          </a:xfrm>
        </p:grpSpPr>
        <p:sp>
          <p:nvSpPr>
            <p:cNvPr id="536" name="8-Point Star 535"/>
            <p:cNvSpPr/>
            <p:nvPr/>
          </p:nvSpPr>
          <p:spPr>
            <a:xfrm>
              <a:off x="1898478" y="4268581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7" name="8-Point Star 536"/>
            <p:cNvSpPr/>
            <p:nvPr/>
          </p:nvSpPr>
          <p:spPr>
            <a:xfrm>
              <a:off x="1896317" y="4371755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8" name="8-Point Star 537"/>
            <p:cNvSpPr/>
            <p:nvPr/>
          </p:nvSpPr>
          <p:spPr>
            <a:xfrm>
              <a:off x="2008598" y="4221088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9" name="8-Point Star 538"/>
            <p:cNvSpPr/>
            <p:nvPr/>
          </p:nvSpPr>
          <p:spPr>
            <a:xfrm>
              <a:off x="2006437" y="4324262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0" name="8-Point Star 539"/>
            <p:cNvSpPr/>
            <p:nvPr/>
          </p:nvSpPr>
          <p:spPr>
            <a:xfrm>
              <a:off x="1837857" y="4196573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1" name="8-Point Star 540"/>
            <p:cNvSpPr/>
            <p:nvPr/>
          </p:nvSpPr>
          <p:spPr>
            <a:xfrm>
              <a:off x="1835696" y="4299747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2" name="8-Point Star 541"/>
            <p:cNvSpPr/>
            <p:nvPr/>
          </p:nvSpPr>
          <p:spPr>
            <a:xfrm>
              <a:off x="1947977" y="4149080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3" name="8-Point Star 542"/>
            <p:cNvSpPr/>
            <p:nvPr/>
          </p:nvSpPr>
          <p:spPr>
            <a:xfrm>
              <a:off x="1945816" y="4252254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4" name="8-Point Star 543"/>
            <p:cNvSpPr/>
            <p:nvPr/>
          </p:nvSpPr>
          <p:spPr>
            <a:xfrm>
              <a:off x="1907696" y="4108254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5" name="8-Point Star 544"/>
            <p:cNvSpPr/>
            <p:nvPr/>
          </p:nvSpPr>
          <p:spPr>
            <a:xfrm>
              <a:off x="1751617" y="4245121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6" name="8-Point Star 545"/>
            <p:cNvSpPr/>
            <p:nvPr/>
          </p:nvSpPr>
          <p:spPr>
            <a:xfrm>
              <a:off x="1811458" y="4180254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7" name="8-Point Star 546"/>
            <p:cNvSpPr/>
            <p:nvPr/>
          </p:nvSpPr>
          <p:spPr>
            <a:xfrm>
              <a:off x="1796958" y="4358654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48" name="Freeform 547"/>
          <p:cNvSpPr/>
          <p:nvPr/>
        </p:nvSpPr>
        <p:spPr>
          <a:xfrm>
            <a:off x="7773184" y="4160692"/>
            <a:ext cx="189933" cy="1095555"/>
          </a:xfrm>
          <a:custGeom>
            <a:avLst/>
            <a:gdLst>
              <a:gd name="connsiteX0" fmla="*/ 258792 w 258792"/>
              <a:gd name="connsiteY0" fmla="*/ 1095555 h 1095555"/>
              <a:gd name="connsiteX1" fmla="*/ 258792 w 258792"/>
              <a:gd name="connsiteY1" fmla="*/ 1095555 h 1095555"/>
              <a:gd name="connsiteX2" fmla="*/ 250166 w 258792"/>
              <a:gd name="connsiteY2" fmla="*/ 741872 h 1095555"/>
              <a:gd name="connsiteX3" fmla="*/ 232913 w 258792"/>
              <a:gd name="connsiteY3" fmla="*/ 690113 h 1095555"/>
              <a:gd name="connsiteX4" fmla="*/ 224287 w 258792"/>
              <a:gd name="connsiteY4" fmla="*/ 664234 h 1095555"/>
              <a:gd name="connsiteX5" fmla="*/ 215660 w 258792"/>
              <a:gd name="connsiteY5" fmla="*/ 638355 h 1095555"/>
              <a:gd name="connsiteX6" fmla="*/ 207034 w 258792"/>
              <a:gd name="connsiteY6" fmla="*/ 603849 h 1095555"/>
              <a:gd name="connsiteX7" fmla="*/ 189781 w 258792"/>
              <a:gd name="connsiteY7" fmla="*/ 552091 h 1095555"/>
              <a:gd name="connsiteX8" fmla="*/ 181155 w 258792"/>
              <a:gd name="connsiteY8" fmla="*/ 526211 h 1095555"/>
              <a:gd name="connsiteX9" fmla="*/ 163902 w 258792"/>
              <a:gd name="connsiteY9" fmla="*/ 457200 h 1095555"/>
              <a:gd name="connsiteX10" fmla="*/ 155275 w 258792"/>
              <a:gd name="connsiteY10" fmla="*/ 431321 h 1095555"/>
              <a:gd name="connsiteX11" fmla="*/ 129396 w 258792"/>
              <a:gd name="connsiteY11" fmla="*/ 345057 h 1095555"/>
              <a:gd name="connsiteX12" fmla="*/ 120770 w 258792"/>
              <a:gd name="connsiteY12" fmla="*/ 319177 h 1095555"/>
              <a:gd name="connsiteX13" fmla="*/ 103517 w 258792"/>
              <a:gd name="connsiteY13" fmla="*/ 293298 h 1095555"/>
              <a:gd name="connsiteX14" fmla="*/ 94891 w 258792"/>
              <a:gd name="connsiteY14" fmla="*/ 258793 h 1095555"/>
              <a:gd name="connsiteX15" fmla="*/ 69011 w 258792"/>
              <a:gd name="connsiteY15" fmla="*/ 181155 h 1095555"/>
              <a:gd name="connsiteX16" fmla="*/ 51758 w 258792"/>
              <a:gd name="connsiteY16" fmla="*/ 129396 h 1095555"/>
              <a:gd name="connsiteX17" fmla="*/ 34506 w 258792"/>
              <a:gd name="connsiteY17" fmla="*/ 103517 h 1095555"/>
              <a:gd name="connsiteX18" fmla="*/ 25879 w 258792"/>
              <a:gd name="connsiteY18" fmla="*/ 69011 h 1095555"/>
              <a:gd name="connsiteX19" fmla="*/ 8626 w 258792"/>
              <a:gd name="connsiteY19" fmla="*/ 0 h 1095555"/>
              <a:gd name="connsiteX20" fmla="*/ 0 w 258792"/>
              <a:gd name="connsiteY20" fmla="*/ 8627 h 109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8792" h="1095555">
                <a:moveTo>
                  <a:pt x="258792" y="1095555"/>
                </a:moveTo>
                <a:lnTo>
                  <a:pt x="258792" y="1095555"/>
                </a:lnTo>
                <a:cubicBezTo>
                  <a:pt x="255917" y="977661"/>
                  <a:pt x="257678" y="859562"/>
                  <a:pt x="250166" y="741872"/>
                </a:cubicBezTo>
                <a:cubicBezTo>
                  <a:pt x="249008" y="723723"/>
                  <a:pt x="238664" y="707366"/>
                  <a:pt x="232913" y="690113"/>
                </a:cubicBezTo>
                <a:lnTo>
                  <a:pt x="224287" y="664234"/>
                </a:lnTo>
                <a:cubicBezTo>
                  <a:pt x="221411" y="655608"/>
                  <a:pt x="217865" y="647177"/>
                  <a:pt x="215660" y="638355"/>
                </a:cubicBezTo>
                <a:cubicBezTo>
                  <a:pt x="212785" y="626853"/>
                  <a:pt x="210441" y="615205"/>
                  <a:pt x="207034" y="603849"/>
                </a:cubicBezTo>
                <a:cubicBezTo>
                  <a:pt x="201808" y="586430"/>
                  <a:pt x="195532" y="569344"/>
                  <a:pt x="189781" y="552091"/>
                </a:cubicBezTo>
                <a:cubicBezTo>
                  <a:pt x="186905" y="543464"/>
                  <a:pt x="183360" y="535033"/>
                  <a:pt x="181155" y="526211"/>
                </a:cubicBezTo>
                <a:cubicBezTo>
                  <a:pt x="175404" y="503207"/>
                  <a:pt x="171401" y="479695"/>
                  <a:pt x="163902" y="457200"/>
                </a:cubicBezTo>
                <a:cubicBezTo>
                  <a:pt x="161026" y="448574"/>
                  <a:pt x="157773" y="440064"/>
                  <a:pt x="155275" y="431321"/>
                </a:cubicBezTo>
                <a:cubicBezTo>
                  <a:pt x="129191" y="340027"/>
                  <a:pt x="170412" y="468107"/>
                  <a:pt x="129396" y="345057"/>
                </a:cubicBezTo>
                <a:cubicBezTo>
                  <a:pt x="126520" y="336430"/>
                  <a:pt x="125814" y="326743"/>
                  <a:pt x="120770" y="319177"/>
                </a:cubicBezTo>
                <a:lnTo>
                  <a:pt x="103517" y="293298"/>
                </a:lnTo>
                <a:cubicBezTo>
                  <a:pt x="100642" y="281796"/>
                  <a:pt x="98298" y="270149"/>
                  <a:pt x="94891" y="258793"/>
                </a:cubicBezTo>
                <a:cubicBezTo>
                  <a:pt x="94873" y="258731"/>
                  <a:pt x="73335" y="194125"/>
                  <a:pt x="69011" y="181155"/>
                </a:cubicBezTo>
                <a:cubicBezTo>
                  <a:pt x="69010" y="181151"/>
                  <a:pt x="51760" y="129399"/>
                  <a:pt x="51758" y="129396"/>
                </a:cubicBezTo>
                <a:lnTo>
                  <a:pt x="34506" y="103517"/>
                </a:lnTo>
                <a:cubicBezTo>
                  <a:pt x="31630" y="92015"/>
                  <a:pt x="29286" y="80367"/>
                  <a:pt x="25879" y="69011"/>
                </a:cubicBezTo>
                <a:cubicBezTo>
                  <a:pt x="6807" y="5441"/>
                  <a:pt x="8626" y="37449"/>
                  <a:pt x="8626" y="0"/>
                </a:cubicBezTo>
                <a:lnTo>
                  <a:pt x="0" y="8627"/>
                </a:lnTo>
              </a:path>
            </a:pathLst>
          </a:custGeom>
          <a:noFill/>
          <a:ln w="12700">
            <a:solidFill>
              <a:schemeClr val="accent2">
                <a:lumMod val="60000"/>
                <a:lumOff val="40000"/>
              </a:schemeClr>
            </a:solidFill>
            <a:prstDash val="sysDot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49" name="Group 548"/>
          <p:cNvGrpSpPr/>
          <p:nvPr/>
        </p:nvGrpSpPr>
        <p:grpSpPr>
          <a:xfrm>
            <a:off x="7565952" y="3920199"/>
            <a:ext cx="328981" cy="335501"/>
            <a:chOff x="1751617" y="4108254"/>
            <a:chExt cx="328981" cy="335501"/>
          </a:xfrm>
        </p:grpSpPr>
        <p:sp>
          <p:nvSpPr>
            <p:cNvPr id="550" name="8-Point Star 549"/>
            <p:cNvSpPr/>
            <p:nvPr/>
          </p:nvSpPr>
          <p:spPr>
            <a:xfrm>
              <a:off x="1898478" y="4268581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1" name="8-Point Star 550"/>
            <p:cNvSpPr/>
            <p:nvPr/>
          </p:nvSpPr>
          <p:spPr>
            <a:xfrm>
              <a:off x="1896317" y="4371755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2" name="8-Point Star 551"/>
            <p:cNvSpPr/>
            <p:nvPr/>
          </p:nvSpPr>
          <p:spPr>
            <a:xfrm>
              <a:off x="2008598" y="4221088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3" name="8-Point Star 552"/>
            <p:cNvSpPr/>
            <p:nvPr/>
          </p:nvSpPr>
          <p:spPr>
            <a:xfrm>
              <a:off x="2006437" y="4324262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4" name="8-Point Star 553"/>
            <p:cNvSpPr/>
            <p:nvPr/>
          </p:nvSpPr>
          <p:spPr>
            <a:xfrm>
              <a:off x="1837857" y="4196573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5" name="8-Point Star 554"/>
            <p:cNvSpPr/>
            <p:nvPr/>
          </p:nvSpPr>
          <p:spPr>
            <a:xfrm>
              <a:off x="1835696" y="4299747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6" name="8-Point Star 555"/>
            <p:cNvSpPr/>
            <p:nvPr/>
          </p:nvSpPr>
          <p:spPr>
            <a:xfrm>
              <a:off x="1947977" y="4149080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7" name="8-Point Star 556"/>
            <p:cNvSpPr/>
            <p:nvPr/>
          </p:nvSpPr>
          <p:spPr>
            <a:xfrm>
              <a:off x="1945816" y="4252254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8" name="8-Point Star 557"/>
            <p:cNvSpPr/>
            <p:nvPr/>
          </p:nvSpPr>
          <p:spPr>
            <a:xfrm>
              <a:off x="1907696" y="4108254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9" name="8-Point Star 558"/>
            <p:cNvSpPr/>
            <p:nvPr/>
          </p:nvSpPr>
          <p:spPr>
            <a:xfrm>
              <a:off x="1751617" y="4245121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0" name="8-Point Star 559"/>
            <p:cNvSpPr/>
            <p:nvPr/>
          </p:nvSpPr>
          <p:spPr>
            <a:xfrm>
              <a:off x="1811458" y="4180254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1" name="8-Point Star 560"/>
            <p:cNvSpPr/>
            <p:nvPr/>
          </p:nvSpPr>
          <p:spPr>
            <a:xfrm>
              <a:off x="1796958" y="4358654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62" name="Freeform 561"/>
          <p:cNvSpPr/>
          <p:nvPr/>
        </p:nvSpPr>
        <p:spPr>
          <a:xfrm flipH="1">
            <a:off x="8005311" y="4823933"/>
            <a:ext cx="328340" cy="870185"/>
          </a:xfrm>
          <a:custGeom>
            <a:avLst/>
            <a:gdLst>
              <a:gd name="connsiteX0" fmla="*/ 258792 w 258792"/>
              <a:gd name="connsiteY0" fmla="*/ 1095555 h 1095555"/>
              <a:gd name="connsiteX1" fmla="*/ 258792 w 258792"/>
              <a:gd name="connsiteY1" fmla="*/ 1095555 h 1095555"/>
              <a:gd name="connsiteX2" fmla="*/ 250166 w 258792"/>
              <a:gd name="connsiteY2" fmla="*/ 741872 h 1095555"/>
              <a:gd name="connsiteX3" fmla="*/ 232913 w 258792"/>
              <a:gd name="connsiteY3" fmla="*/ 690113 h 1095555"/>
              <a:gd name="connsiteX4" fmla="*/ 224287 w 258792"/>
              <a:gd name="connsiteY4" fmla="*/ 664234 h 1095555"/>
              <a:gd name="connsiteX5" fmla="*/ 215660 w 258792"/>
              <a:gd name="connsiteY5" fmla="*/ 638355 h 1095555"/>
              <a:gd name="connsiteX6" fmla="*/ 207034 w 258792"/>
              <a:gd name="connsiteY6" fmla="*/ 603849 h 1095555"/>
              <a:gd name="connsiteX7" fmla="*/ 189781 w 258792"/>
              <a:gd name="connsiteY7" fmla="*/ 552091 h 1095555"/>
              <a:gd name="connsiteX8" fmla="*/ 181155 w 258792"/>
              <a:gd name="connsiteY8" fmla="*/ 526211 h 1095555"/>
              <a:gd name="connsiteX9" fmla="*/ 163902 w 258792"/>
              <a:gd name="connsiteY9" fmla="*/ 457200 h 1095555"/>
              <a:gd name="connsiteX10" fmla="*/ 155275 w 258792"/>
              <a:gd name="connsiteY10" fmla="*/ 431321 h 1095555"/>
              <a:gd name="connsiteX11" fmla="*/ 129396 w 258792"/>
              <a:gd name="connsiteY11" fmla="*/ 345057 h 1095555"/>
              <a:gd name="connsiteX12" fmla="*/ 120770 w 258792"/>
              <a:gd name="connsiteY12" fmla="*/ 319177 h 1095555"/>
              <a:gd name="connsiteX13" fmla="*/ 103517 w 258792"/>
              <a:gd name="connsiteY13" fmla="*/ 293298 h 1095555"/>
              <a:gd name="connsiteX14" fmla="*/ 94891 w 258792"/>
              <a:gd name="connsiteY14" fmla="*/ 258793 h 1095555"/>
              <a:gd name="connsiteX15" fmla="*/ 69011 w 258792"/>
              <a:gd name="connsiteY15" fmla="*/ 181155 h 1095555"/>
              <a:gd name="connsiteX16" fmla="*/ 51758 w 258792"/>
              <a:gd name="connsiteY16" fmla="*/ 129396 h 1095555"/>
              <a:gd name="connsiteX17" fmla="*/ 34506 w 258792"/>
              <a:gd name="connsiteY17" fmla="*/ 103517 h 1095555"/>
              <a:gd name="connsiteX18" fmla="*/ 25879 w 258792"/>
              <a:gd name="connsiteY18" fmla="*/ 69011 h 1095555"/>
              <a:gd name="connsiteX19" fmla="*/ 8626 w 258792"/>
              <a:gd name="connsiteY19" fmla="*/ 0 h 1095555"/>
              <a:gd name="connsiteX20" fmla="*/ 0 w 258792"/>
              <a:gd name="connsiteY20" fmla="*/ 8627 h 1095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8792" h="1095555">
                <a:moveTo>
                  <a:pt x="258792" y="1095555"/>
                </a:moveTo>
                <a:lnTo>
                  <a:pt x="258792" y="1095555"/>
                </a:lnTo>
                <a:cubicBezTo>
                  <a:pt x="255917" y="977661"/>
                  <a:pt x="257678" y="859562"/>
                  <a:pt x="250166" y="741872"/>
                </a:cubicBezTo>
                <a:cubicBezTo>
                  <a:pt x="249008" y="723723"/>
                  <a:pt x="238664" y="707366"/>
                  <a:pt x="232913" y="690113"/>
                </a:cubicBezTo>
                <a:lnTo>
                  <a:pt x="224287" y="664234"/>
                </a:lnTo>
                <a:cubicBezTo>
                  <a:pt x="221411" y="655608"/>
                  <a:pt x="217865" y="647177"/>
                  <a:pt x="215660" y="638355"/>
                </a:cubicBezTo>
                <a:cubicBezTo>
                  <a:pt x="212785" y="626853"/>
                  <a:pt x="210441" y="615205"/>
                  <a:pt x="207034" y="603849"/>
                </a:cubicBezTo>
                <a:cubicBezTo>
                  <a:pt x="201808" y="586430"/>
                  <a:pt x="195532" y="569344"/>
                  <a:pt x="189781" y="552091"/>
                </a:cubicBezTo>
                <a:cubicBezTo>
                  <a:pt x="186905" y="543464"/>
                  <a:pt x="183360" y="535033"/>
                  <a:pt x="181155" y="526211"/>
                </a:cubicBezTo>
                <a:cubicBezTo>
                  <a:pt x="175404" y="503207"/>
                  <a:pt x="171401" y="479695"/>
                  <a:pt x="163902" y="457200"/>
                </a:cubicBezTo>
                <a:cubicBezTo>
                  <a:pt x="161026" y="448574"/>
                  <a:pt x="157773" y="440064"/>
                  <a:pt x="155275" y="431321"/>
                </a:cubicBezTo>
                <a:cubicBezTo>
                  <a:pt x="129191" y="340027"/>
                  <a:pt x="170412" y="468107"/>
                  <a:pt x="129396" y="345057"/>
                </a:cubicBezTo>
                <a:cubicBezTo>
                  <a:pt x="126520" y="336430"/>
                  <a:pt x="125814" y="326743"/>
                  <a:pt x="120770" y="319177"/>
                </a:cubicBezTo>
                <a:lnTo>
                  <a:pt x="103517" y="293298"/>
                </a:lnTo>
                <a:cubicBezTo>
                  <a:pt x="100642" y="281796"/>
                  <a:pt x="98298" y="270149"/>
                  <a:pt x="94891" y="258793"/>
                </a:cubicBezTo>
                <a:cubicBezTo>
                  <a:pt x="94873" y="258731"/>
                  <a:pt x="73335" y="194125"/>
                  <a:pt x="69011" y="181155"/>
                </a:cubicBezTo>
                <a:cubicBezTo>
                  <a:pt x="69010" y="181151"/>
                  <a:pt x="51760" y="129399"/>
                  <a:pt x="51758" y="129396"/>
                </a:cubicBezTo>
                <a:lnTo>
                  <a:pt x="34506" y="103517"/>
                </a:lnTo>
                <a:cubicBezTo>
                  <a:pt x="31630" y="92015"/>
                  <a:pt x="29286" y="80367"/>
                  <a:pt x="25879" y="69011"/>
                </a:cubicBezTo>
                <a:cubicBezTo>
                  <a:pt x="6807" y="5441"/>
                  <a:pt x="8626" y="37449"/>
                  <a:pt x="8626" y="0"/>
                </a:cubicBezTo>
                <a:lnTo>
                  <a:pt x="0" y="8627"/>
                </a:lnTo>
              </a:path>
            </a:pathLst>
          </a:custGeom>
          <a:noFill/>
          <a:ln w="12700">
            <a:solidFill>
              <a:schemeClr val="accent2">
                <a:lumMod val="60000"/>
                <a:lumOff val="40000"/>
              </a:schemeClr>
            </a:solidFill>
            <a:prstDash val="sysDot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63" name="Group 562"/>
          <p:cNvGrpSpPr/>
          <p:nvPr/>
        </p:nvGrpSpPr>
        <p:grpSpPr>
          <a:xfrm>
            <a:off x="8193979" y="4636488"/>
            <a:ext cx="328981" cy="335501"/>
            <a:chOff x="1751617" y="4108254"/>
            <a:chExt cx="328981" cy="335501"/>
          </a:xfrm>
        </p:grpSpPr>
        <p:sp>
          <p:nvSpPr>
            <p:cNvPr id="564" name="8-Point Star 563"/>
            <p:cNvSpPr/>
            <p:nvPr/>
          </p:nvSpPr>
          <p:spPr>
            <a:xfrm>
              <a:off x="1898478" y="4268581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5" name="8-Point Star 564"/>
            <p:cNvSpPr/>
            <p:nvPr/>
          </p:nvSpPr>
          <p:spPr>
            <a:xfrm>
              <a:off x="1896317" y="4371755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6" name="8-Point Star 565"/>
            <p:cNvSpPr/>
            <p:nvPr/>
          </p:nvSpPr>
          <p:spPr>
            <a:xfrm>
              <a:off x="2008598" y="4221088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7" name="8-Point Star 566"/>
            <p:cNvSpPr/>
            <p:nvPr/>
          </p:nvSpPr>
          <p:spPr>
            <a:xfrm>
              <a:off x="2006437" y="4324262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8" name="8-Point Star 567"/>
            <p:cNvSpPr/>
            <p:nvPr/>
          </p:nvSpPr>
          <p:spPr>
            <a:xfrm>
              <a:off x="1837857" y="4196573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9" name="8-Point Star 568"/>
            <p:cNvSpPr/>
            <p:nvPr/>
          </p:nvSpPr>
          <p:spPr>
            <a:xfrm>
              <a:off x="1835696" y="4299747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0" name="8-Point Star 569"/>
            <p:cNvSpPr/>
            <p:nvPr/>
          </p:nvSpPr>
          <p:spPr>
            <a:xfrm>
              <a:off x="1947977" y="4149080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1" name="8-Point Star 570"/>
            <p:cNvSpPr/>
            <p:nvPr/>
          </p:nvSpPr>
          <p:spPr>
            <a:xfrm>
              <a:off x="1945816" y="4252254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2" name="8-Point Star 571"/>
            <p:cNvSpPr/>
            <p:nvPr/>
          </p:nvSpPr>
          <p:spPr>
            <a:xfrm>
              <a:off x="1907696" y="4108254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3" name="8-Point Star 572"/>
            <p:cNvSpPr/>
            <p:nvPr/>
          </p:nvSpPr>
          <p:spPr>
            <a:xfrm>
              <a:off x="1751617" y="4245121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4" name="8-Point Star 573"/>
            <p:cNvSpPr/>
            <p:nvPr/>
          </p:nvSpPr>
          <p:spPr>
            <a:xfrm>
              <a:off x="1811458" y="4180254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5" name="8-Point Star 574"/>
            <p:cNvSpPr/>
            <p:nvPr/>
          </p:nvSpPr>
          <p:spPr>
            <a:xfrm>
              <a:off x="1796958" y="4358654"/>
              <a:ext cx="72000" cy="72000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8" name="16-Point Star 577"/>
          <p:cNvSpPr/>
          <p:nvPr/>
        </p:nvSpPr>
        <p:spPr>
          <a:xfrm>
            <a:off x="467544" y="4005064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9" name="16-Point Star 578"/>
          <p:cNvSpPr/>
          <p:nvPr/>
        </p:nvSpPr>
        <p:spPr>
          <a:xfrm>
            <a:off x="1747639" y="3356992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0" name="16-Point Star 579"/>
          <p:cNvSpPr/>
          <p:nvPr/>
        </p:nvSpPr>
        <p:spPr>
          <a:xfrm>
            <a:off x="810537" y="3573016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4" name="16-Point Star 583"/>
          <p:cNvSpPr/>
          <p:nvPr/>
        </p:nvSpPr>
        <p:spPr>
          <a:xfrm>
            <a:off x="3077840" y="3464293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5" name="16-Point Star 584"/>
          <p:cNvSpPr/>
          <p:nvPr/>
        </p:nvSpPr>
        <p:spPr>
          <a:xfrm>
            <a:off x="3023840" y="4221064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6" name="16-Point Star 585"/>
          <p:cNvSpPr/>
          <p:nvPr/>
        </p:nvSpPr>
        <p:spPr>
          <a:xfrm>
            <a:off x="791592" y="4797152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8" name="16-Point Star 587"/>
          <p:cNvSpPr/>
          <p:nvPr/>
        </p:nvSpPr>
        <p:spPr>
          <a:xfrm>
            <a:off x="1619672" y="4113064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9" name="16-Point Star 588"/>
          <p:cNvSpPr/>
          <p:nvPr/>
        </p:nvSpPr>
        <p:spPr>
          <a:xfrm>
            <a:off x="4139952" y="4006052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0" name="16-Point Star 589"/>
          <p:cNvSpPr/>
          <p:nvPr/>
        </p:nvSpPr>
        <p:spPr>
          <a:xfrm>
            <a:off x="1187624" y="5085184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1" name="16-Point Star 590"/>
          <p:cNvSpPr/>
          <p:nvPr/>
        </p:nvSpPr>
        <p:spPr>
          <a:xfrm>
            <a:off x="3779912" y="5139184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2" name="16-Point Star 591"/>
          <p:cNvSpPr/>
          <p:nvPr/>
        </p:nvSpPr>
        <p:spPr>
          <a:xfrm>
            <a:off x="2147630" y="4308919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3" name="16-Point Star 592"/>
          <p:cNvSpPr/>
          <p:nvPr/>
        </p:nvSpPr>
        <p:spPr>
          <a:xfrm>
            <a:off x="3563888" y="3951064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185" y="3030551"/>
            <a:ext cx="425608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5" name="16-Point Star 594"/>
          <p:cNvSpPr/>
          <p:nvPr/>
        </p:nvSpPr>
        <p:spPr>
          <a:xfrm>
            <a:off x="2944448" y="4176959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6" name="16-Point Star 595"/>
          <p:cNvSpPr/>
          <p:nvPr/>
        </p:nvSpPr>
        <p:spPr>
          <a:xfrm>
            <a:off x="4224543" y="3528887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7" name="16-Point Star 596"/>
          <p:cNvSpPr/>
          <p:nvPr/>
        </p:nvSpPr>
        <p:spPr>
          <a:xfrm>
            <a:off x="3287441" y="3744911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1" name="16-Point Star 600"/>
          <p:cNvSpPr/>
          <p:nvPr/>
        </p:nvSpPr>
        <p:spPr>
          <a:xfrm>
            <a:off x="5554744" y="3636188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2" name="16-Point Star 601"/>
          <p:cNvSpPr/>
          <p:nvPr/>
        </p:nvSpPr>
        <p:spPr>
          <a:xfrm>
            <a:off x="5500744" y="4392959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3" name="16-Point Star 602"/>
          <p:cNvSpPr/>
          <p:nvPr/>
        </p:nvSpPr>
        <p:spPr>
          <a:xfrm>
            <a:off x="3268496" y="4969047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4" name="16-Point Star 603"/>
          <p:cNvSpPr/>
          <p:nvPr/>
        </p:nvSpPr>
        <p:spPr>
          <a:xfrm>
            <a:off x="6256816" y="3367386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5" name="16-Point Star 604"/>
          <p:cNvSpPr/>
          <p:nvPr/>
        </p:nvSpPr>
        <p:spPr>
          <a:xfrm>
            <a:off x="4096576" y="4284959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6" name="16-Point Star 605"/>
          <p:cNvSpPr/>
          <p:nvPr/>
        </p:nvSpPr>
        <p:spPr>
          <a:xfrm>
            <a:off x="6616856" y="4177947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7" name="16-Point Star 606"/>
          <p:cNvSpPr/>
          <p:nvPr/>
        </p:nvSpPr>
        <p:spPr>
          <a:xfrm>
            <a:off x="3664528" y="5257079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8" name="16-Point Star 607"/>
          <p:cNvSpPr/>
          <p:nvPr/>
        </p:nvSpPr>
        <p:spPr>
          <a:xfrm>
            <a:off x="6256816" y="5311079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9" name="16-Point Star 608"/>
          <p:cNvSpPr/>
          <p:nvPr/>
        </p:nvSpPr>
        <p:spPr>
          <a:xfrm>
            <a:off x="4624534" y="4480814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0" name="16-Point Star 609"/>
          <p:cNvSpPr/>
          <p:nvPr/>
        </p:nvSpPr>
        <p:spPr>
          <a:xfrm>
            <a:off x="6040792" y="4122959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409" y="3045296"/>
            <a:ext cx="425608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2" name="16-Point Star 611"/>
          <p:cNvSpPr/>
          <p:nvPr/>
        </p:nvSpPr>
        <p:spPr>
          <a:xfrm>
            <a:off x="5006568" y="4162884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3" name="16-Point Star 612"/>
          <p:cNvSpPr/>
          <p:nvPr/>
        </p:nvSpPr>
        <p:spPr>
          <a:xfrm>
            <a:off x="6286663" y="3514812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4" name="16-Point Star 613"/>
          <p:cNvSpPr/>
          <p:nvPr/>
        </p:nvSpPr>
        <p:spPr>
          <a:xfrm>
            <a:off x="5349561" y="3730836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8" name="16-Point Star 617"/>
          <p:cNvSpPr/>
          <p:nvPr/>
        </p:nvSpPr>
        <p:spPr>
          <a:xfrm>
            <a:off x="7616864" y="3622113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9" name="16-Point Star 618"/>
          <p:cNvSpPr/>
          <p:nvPr/>
        </p:nvSpPr>
        <p:spPr>
          <a:xfrm>
            <a:off x="7562864" y="4378884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0" name="16-Point Star 619"/>
          <p:cNvSpPr/>
          <p:nvPr/>
        </p:nvSpPr>
        <p:spPr>
          <a:xfrm>
            <a:off x="5330616" y="4954972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1" name="16-Point Star 620"/>
          <p:cNvSpPr/>
          <p:nvPr/>
        </p:nvSpPr>
        <p:spPr>
          <a:xfrm>
            <a:off x="3786593" y="4490817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2" name="16-Point Star 621"/>
          <p:cNvSpPr/>
          <p:nvPr/>
        </p:nvSpPr>
        <p:spPr>
          <a:xfrm>
            <a:off x="6158696" y="4270884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3" name="16-Point Star 622"/>
          <p:cNvSpPr/>
          <p:nvPr/>
        </p:nvSpPr>
        <p:spPr>
          <a:xfrm>
            <a:off x="4146633" y="5301378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4" name="16-Point Star 623"/>
          <p:cNvSpPr/>
          <p:nvPr/>
        </p:nvSpPr>
        <p:spPr>
          <a:xfrm>
            <a:off x="5726648" y="5243004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5" name="16-Point Star 624"/>
          <p:cNvSpPr/>
          <p:nvPr/>
        </p:nvSpPr>
        <p:spPr>
          <a:xfrm>
            <a:off x="8318936" y="5297004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6" name="16-Point Star 625"/>
          <p:cNvSpPr/>
          <p:nvPr/>
        </p:nvSpPr>
        <p:spPr>
          <a:xfrm>
            <a:off x="6686654" y="4466739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7" name="16-Point Star 626"/>
          <p:cNvSpPr/>
          <p:nvPr/>
        </p:nvSpPr>
        <p:spPr>
          <a:xfrm>
            <a:off x="8102912" y="4108884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1342966" y="1056692"/>
            <a:ext cx="1800200" cy="1800200"/>
            <a:chOff x="1371836" y="752987"/>
            <a:chExt cx="1800200" cy="1800200"/>
          </a:xfrm>
        </p:grpSpPr>
        <p:sp>
          <p:nvSpPr>
            <p:cNvPr id="4" name="24-Point Star 3"/>
            <p:cNvSpPr/>
            <p:nvPr/>
          </p:nvSpPr>
          <p:spPr>
            <a:xfrm>
              <a:off x="1371836" y="752987"/>
              <a:ext cx="1800200" cy="1800200"/>
            </a:xfrm>
            <a:prstGeom prst="star24">
              <a:avLst>
                <a:gd name="adj" fmla="val 6219"/>
              </a:avLst>
            </a:prstGeom>
            <a:noFill/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32-Point Star 4"/>
            <p:cNvSpPr/>
            <p:nvPr/>
          </p:nvSpPr>
          <p:spPr>
            <a:xfrm>
              <a:off x="1620354" y="1037489"/>
              <a:ext cx="1303165" cy="1231196"/>
            </a:xfrm>
            <a:prstGeom prst="star32">
              <a:avLst>
                <a:gd name="adj" fmla="val 0"/>
              </a:avLst>
            </a:prstGeom>
            <a:noFill/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Oval 1"/>
            <p:cNvSpPr/>
            <p:nvPr/>
          </p:nvSpPr>
          <p:spPr>
            <a:xfrm>
              <a:off x="1551856" y="933007"/>
              <a:ext cx="1440160" cy="1440160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20000">
                  <a:schemeClr val="accent6">
                    <a:lumMod val="75000"/>
                  </a:schemeClr>
                </a:gs>
                <a:gs pos="76000">
                  <a:srgbClr val="2C2F35">
                    <a:alpha val="10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24-Point Star 5"/>
          <p:cNvSpPr/>
          <p:nvPr/>
        </p:nvSpPr>
        <p:spPr>
          <a:xfrm rot="361425">
            <a:off x="1321179" y="979682"/>
            <a:ext cx="1800200" cy="1800200"/>
          </a:xfrm>
          <a:prstGeom prst="star24">
            <a:avLst>
              <a:gd name="adj" fmla="val 500"/>
            </a:avLst>
          </a:prstGeom>
          <a:noFill/>
          <a:ln w="6350">
            <a:solidFill>
              <a:srgbClr val="FFC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6671797" y="1101583"/>
            <a:ext cx="1800200" cy="1800200"/>
            <a:chOff x="1371836" y="752987"/>
            <a:chExt cx="1800200" cy="1800200"/>
          </a:xfrm>
        </p:grpSpPr>
        <p:sp>
          <p:nvSpPr>
            <p:cNvPr id="12" name="24-Point Star 11"/>
            <p:cNvSpPr/>
            <p:nvPr/>
          </p:nvSpPr>
          <p:spPr>
            <a:xfrm>
              <a:off x="1371836" y="752987"/>
              <a:ext cx="1800200" cy="1800200"/>
            </a:xfrm>
            <a:prstGeom prst="star24">
              <a:avLst>
                <a:gd name="adj" fmla="val 6219"/>
              </a:avLst>
            </a:prstGeom>
            <a:noFill/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32-Point Star 12"/>
            <p:cNvSpPr/>
            <p:nvPr/>
          </p:nvSpPr>
          <p:spPr>
            <a:xfrm>
              <a:off x="1620354" y="1037489"/>
              <a:ext cx="1303165" cy="1231196"/>
            </a:xfrm>
            <a:prstGeom prst="star32">
              <a:avLst>
                <a:gd name="adj" fmla="val 0"/>
              </a:avLst>
            </a:prstGeom>
            <a:noFill/>
            <a:ln w="952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1551856" y="933007"/>
              <a:ext cx="1440160" cy="1440160"/>
            </a:xfrm>
            <a:prstGeom prst="ellipse">
              <a:avLst/>
            </a:prstGeom>
            <a:gradFill flip="none" rotWithShape="1">
              <a:gsLst>
                <a:gs pos="0">
                  <a:srgbClr val="FFC000"/>
                </a:gs>
                <a:gs pos="20000">
                  <a:schemeClr val="accent6">
                    <a:lumMod val="75000"/>
                  </a:schemeClr>
                </a:gs>
                <a:gs pos="76000">
                  <a:srgbClr val="2C2F35">
                    <a:alpha val="10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24-Point Star 14"/>
          <p:cNvSpPr/>
          <p:nvPr/>
        </p:nvSpPr>
        <p:spPr>
          <a:xfrm rot="309697">
            <a:off x="6750797" y="1106281"/>
            <a:ext cx="1800200" cy="1800200"/>
          </a:xfrm>
          <a:prstGeom prst="star24">
            <a:avLst>
              <a:gd name="adj" fmla="val 500"/>
            </a:avLst>
          </a:prstGeom>
          <a:noFill/>
          <a:ln w="6350">
            <a:solidFill>
              <a:srgbClr val="FFC00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32-Point Star 15"/>
          <p:cNvSpPr/>
          <p:nvPr/>
        </p:nvSpPr>
        <p:spPr>
          <a:xfrm rot="168289">
            <a:off x="1541000" y="1200141"/>
            <a:ext cx="1397637" cy="1376852"/>
          </a:xfrm>
          <a:prstGeom prst="star32">
            <a:avLst>
              <a:gd name="adj" fmla="val 2898"/>
            </a:avLst>
          </a:prstGeom>
          <a:noFill/>
          <a:ln w="6350">
            <a:solidFill>
              <a:schemeClr val="bg1"/>
            </a:solidFill>
            <a:prstDash val="lgDashDotDot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32-Point Star 16"/>
          <p:cNvSpPr/>
          <p:nvPr/>
        </p:nvSpPr>
        <p:spPr>
          <a:xfrm rot="335247">
            <a:off x="6875660" y="1265714"/>
            <a:ext cx="1397637" cy="1376852"/>
          </a:xfrm>
          <a:prstGeom prst="star32">
            <a:avLst>
              <a:gd name="adj" fmla="val 4574"/>
            </a:avLst>
          </a:prstGeom>
          <a:noFill/>
          <a:ln w="6350">
            <a:solidFill>
              <a:schemeClr val="bg1"/>
            </a:solidFill>
            <a:prstDash val="lgDashDotDot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1" name="Group 320"/>
          <p:cNvGrpSpPr/>
          <p:nvPr/>
        </p:nvGrpSpPr>
        <p:grpSpPr>
          <a:xfrm>
            <a:off x="5739303" y="1677950"/>
            <a:ext cx="2503727" cy="2062645"/>
            <a:chOff x="4602187" y="702558"/>
            <a:chExt cx="2503727" cy="2062645"/>
          </a:xfrm>
        </p:grpSpPr>
        <p:sp>
          <p:nvSpPr>
            <p:cNvPr id="322" name="8-Point Star 321"/>
            <p:cNvSpPr/>
            <p:nvPr/>
          </p:nvSpPr>
          <p:spPr>
            <a:xfrm>
              <a:off x="6682544" y="2437899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3" name="8-Point Star 322"/>
            <p:cNvSpPr/>
            <p:nvPr/>
          </p:nvSpPr>
          <p:spPr>
            <a:xfrm>
              <a:off x="6069498" y="1067399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4" name="8-Point Star 323"/>
            <p:cNvSpPr/>
            <p:nvPr/>
          </p:nvSpPr>
          <p:spPr>
            <a:xfrm>
              <a:off x="4776468" y="1454766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5" name="8-Point Star 324"/>
            <p:cNvSpPr/>
            <p:nvPr/>
          </p:nvSpPr>
          <p:spPr>
            <a:xfrm flipV="1">
              <a:off x="5069197" y="1420245"/>
              <a:ext cx="152003" cy="102926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6" name="8-Point Star 325"/>
            <p:cNvSpPr/>
            <p:nvPr/>
          </p:nvSpPr>
          <p:spPr>
            <a:xfrm>
              <a:off x="6940147" y="1399447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7" name="8-Point Star 326"/>
            <p:cNvSpPr/>
            <p:nvPr/>
          </p:nvSpPr>
          <p:spPr>
            <a:xfrm>
              <a:off x="4739299" y="2180637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8" name="8-Point Star 327"/>
            <p:cNvSpPr/>
            <p:nvPr/>
          </p:nvSpPr>
          <p:spPr>
            <a:xfrm>
              <a:off x="5611378" y="2589154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9" name="8-Point Star 328"/>
            <p:cNvSpPr/>
            <p:nvPr/>
          </p:nvSpPr>
          <p:spPr>
            <a:xfrm>
              <a:off x="5578312" y="735118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0" name="8-Point Star 329"/>
            <p:cNvSpPr/>
            <p:nvPr/>
          </p:nvSpPr>
          <p:spPr>
            <a:xfrm>
              <a:off x="6814012" y="2253809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1" name="8-Point Star 330"/>
            <p:cNvSpPr/>
            <p:nvPr/>
          </p:nvSpPr>
          <p:spPr>
            <a:xfrm>
              <a:off x="5214572" y="2453400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2" name="8-Point Star 331"/>
            <p:cNvSpPr/>
            <p:nvPr/>
          </p:nvSpPr>
          <p:spPr>
            <a:xfrm>
              <a:off x="4914497" y="2351648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3" name="8-Point Star 332"/>
            <p:cNvSpPr/>
            <p:nvPr/>
          </p:nvSpPr>
          <p:spPr>
            <a:xfrm flipV="1">
              <a:off x="6428342" y="2095634"/>
              <a:ext cx="89766" cy="5980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4" name="8-Point Star 333"/>
            <p:cNvSpPr/>
            <p:nvPr/>
          </p:nvSpPr>
          <p:spPr>
            <a:xfrm>
              <a:off x="4850544" y="1146469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5" name="8-Point Star 334"/>
            <p:cNvSpPr/>
            <p:nvPr/>
          </p:nvSpPr>
          <p:spPr>
            <a:xfrm>
              <a:off x="5412224" y="841747"/>
              <a:ext cx="152003" cy="102775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6" name="8-Point Star 335"/>
            <p:cNvSpPr/>
            <p:nvPr/>
          </p:nvSpPr>
          <p:spPr>
            <a:xfrm>
              <a:off x="5742716" y="1346581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7" name="8-Point Star 336"/>
            <p:cNvSpPr/>
            <p:nvPr/>
          </p:nvSpPr>
          <p:spPr>
            <a:xfrm>
              <a:off x="4602187" y="1463870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8" name="8-Point Star 337"/>
            <p:cNvSpPr/>
            <p:nvPr/>
          </p:nvSpPr>
          <p:spPr>
            <a:xfrm>
              <a:off x="5172911" y="2041826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9" name="8-Point Star 338"/>
            <p:cNvSpPr/>
            <p:nvPr/>
          </p:nvSpPr>
          <p:spPr>
            <a:xfrm>
              <a:off x="5610118" y="1173469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0" name="8-Point Star 339"/>
            <p:cNvSpPr/>
            <p:nvPr/>
          </p:nvSpPr>
          <p:spPr>
            <a:xfrm>
              <a:off x="5014374" y="1299368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1" name="8-Point Star 340"/>
            <p:cNvSpPr/>
            <p:nvPr/>
          </p:nvSpPr>
          <p:spPr>
            <a:xfrm flipV="1">
              <a:off x="4948313" y="1680086"/>
              <a:ext cx="152003" cy="102926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2" name="8-Point Star 341"/>
            <p:cNvSpPr/>
            <p:nvPr/>
          </p:nvSpPr>
          <p:spPr>
            <a:xfrm>
              <a:off x="4903430" y="2040593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3" name="8-Point Star 342"/>
            <p:cNvSpPr/>
            <p:nvPr/>
          </p:nvSpPr>
          <p:spPr>
            <a:xfrm>
              <a:off x="6814012" y="1789052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4" name="8-Point Star 343"/>
            <p:cNvSpPr/>
            <p:nvPr/>
          </p:nvSpPr>
          <p:spPr>
            <a:xfrm>
              <a:off x="5899760" y="2530256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5" name="8-Point Star 344"/>
            <p:cNvSpPr/>
            <p:nvPr/>
          </p:nvSpPr>
          <p:spPr>
            <a:xfrm>
              <a:off x="7016148" y="1688424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6" name="8-Point Star 345"/>
            <p:cNvSpPr/>
            <p:nvPr/>
          </p:nvSpPr>
          <p:spPr>
            <a:xfrm>
              <a:off x="5797967" y="702781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7" name="8-Point Star 346"/>
            <p:cNvSpPr/>
            <p:nvPr/>
          </p:nvSpPr>
          <p:spPr>
            <a:xfrm>
              <a:off x="6069239" y="1593835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8" name="8-Point Star 347"/>
            <p:cNvSpPr/>
            <p:nvPr/>
          </p:nvSpPr>
          <p:spPr>
            <a:xfrm>
              <a:off x="5235160" y="1060218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9" name="8-Point Star 348"/>
            <p:cNvSpPr/>
            <p:nvPr/>
          </p:nvSpPr>
          <p:spPr>
            <a:xfrm flipV="1">
              <a:off x="6638066" y="1338985"/>
              <a:ext cx="89766" cy="5980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0" name="8-Point Star 349"/>
            <p:cNvSpPr/>
            <p:nvPr/>
          </p:nvSpPr>
          <p:spPr>
            <a:xfrm>
              <a:off x="5100316" y="1832177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1" name="8-Point Star 350"/>
            <p:cNvSpPr/>
            <p:nvPr/>
          </p:nvSpPr>
          <p:spPr>
            <a:xfrm>
              <a:off x="6909028" y="2054468"/>
              <a:ext cx="152003" cy="102775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2" name="8-Point Star 351"/>
            <p:cNvSpPr/>
            <p:nvPr/>
          </p:nvSpPr>
          <p:spPr>
            <a:xfrm>
              <a:off x="5024315" y="923318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3" name="8-Point Star 352"/>
            <p:cNvSpPr/>
            <p:nvPr/>
          </p:nvSpPr>
          <p:spPr>
            <a:xfrm>
              <a:off x="6190669" y="2489220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4" name="8-Point Star 353"/>
            <p:cNvSpPr/>
            <p:nvPr/>
          </p:nvSpPr>
          <p:spPr>
            <a:xfrm>
              <a:off x="5764938" y="2390462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5" name="8-Point Star 354"/>
            <p:cNvSpPr/>
            <p:nvPr/>
          </p:nvSpPr>
          <p:spPr>
            <a:xfrm>
              <a:off x="6140654" y="858271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6" name="8-Point Star 355"/>
            <p:cNvSpPr/>
            <p:nvPr/>
          </p:nvSpPr>
          <p:spPr>
            <a:xfrm>
              <a:off x="4740304" y="1634441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7" name="8-Point Star 356"/>
            <p:cNvSpPr/>
            <p:nvPr/>
          </p:nvSpPr>
          <p:spPr>
            <a:xfrm flipV="1">
              <a:off x="6518781" y="2285063"/>
              <a:ext cx="152003" cy="102926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8" name="8-Point Star 357"/>
            <p:cNvSpPr/>
            <p:nvPr/>
          </p:nvSpPr>
          <p:spPr>
            <a:xfrm>
              <a:off x="6017545" y="702558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9" name="8-Point Star 358"/>
            <p:cNvSpPr/>
            <p:nvPr/>
          </p:nvSpPr>
          <p:spPr>
            <a:xfrm>
              <a:off x="6864145" y="1157956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0" name="8-Point Star 359"/>
            <p:cNvSpPr/>
            <p:nvPr/>
          </p:nvSpPr>
          <p:spPr>
            <a:xfrm>
              <a:off x="6670784" y="1505655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1" name="8-Point Star 360"/>
            <p:cNvSpPr/>
            <p:nvPr/>
          </p:nvSpPr>
          <p:spPr>
            <a:xfrm>
              <a:off x="6896722" y="1869324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2" name="8-Point Star 361"/>
            <p:cNvSpPr/>
            <p:nvPr/>
          </p:nvSpPr>
          <p:spPr>
            <a:xfrm>
              <a:off x="6481900" y="981148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3" name="8-Point Star 362"/>
            <p:cNvSpPr/>
            <p:nvPr/>
          </p:nvSpPr>
          <p:spPr>
            <a:xfrm>
              <a:off x="5927779" y="1736916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4" name="8-Point Star 363"/>
            <p:cNvSpPr/>
            <p:nvPr/>
          </p:nvSpPr>
          <p:spPr>
            <a:xfrm>
              <a:off x="5097823" y="1420745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5" name="8-Point Star 364"/>
            <p:cNvSpPr/>
            <p:nvPr/>
          </p:nvSpPr>
          <p:spPr>
            <a:xfrm flipV="1">
              <a:off x="5364798" y="2180637"/>
              <a:ext cx="89766" cy="5980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6" name="8-Point Star 365"/>
            <p:cNvSpPr/>
            <p:nvPr/>
          </p:nvSpPr>
          <p:spPr>
            <a:xfrm>
              <a:off x="6428342" y="1691772"/>
              <a:ext cx="145260" cy="89289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7" name="8-Point Star 366"/>
            <p:cNvSpPr/>
            <p:nvPr/>
          </p:nvSpPr>
          <p:spPr>
            <a:xfrm>
              <a:off x="5960326" y="2030629"/>
              <a:ext cx="100100" cy="152228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8" name="8-Point Star 367"/>
            <p:cNvSpPr/>
            <p:nvPr/>
          </p:nvSpPr>
          <p:spPr>
            <a:xfrm>
              <a:off x="6467843" y="1921187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9" name="8-Point Star 368"/>
            <p:cNvSpPr/>
            <p:nvPr/>
          </p:nvSpPr>
          <p:spPr>
            <a:xfrm>
              <a:off x="5235160" y="1568495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0" name="8-Point Star 369"/>
            <p:cNvSpPr/>
            <p:nvPr/>
          </p:nvSpPr>
          <p:spPr>
            <a:xfrm>
              <a:off x="6069096" y="2678952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1" name="8-Point Star 370"/>
            <p:cNvSpPr/>
            <p:nvPr/>
          </p:nvSpPr>
          <p:spPr>
            <a:xfrm>
              <a:off x="5566495" y="2240438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2" name="8-Point Star 371"/>
            <p:cNvSpPr/>
            <p:nvPr/>
          </p:nvSpPr>
          <p:spPr>
            <a:xfrm>
              <a:off x="6456089" y="1481260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3" name="8-Point Star 372"/>
            <p:cNvSpPr/>
            <p:nvPr/>
          </p:nvSpPr>
          <p:spPr>
            <a:xfrm flipV="1">
              <a:off x="5320946" y="1342494"/>
              <a:ext cx="87705" cy="180678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4" name="8-Point Star 373"/>
            <p:cNvSpPr/>
            <p:nvPr/>
          </p:nvSpPr>
          <p:spPr>
            <a:xfrm>
              <a:off x="6774379" y="1548780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5" name="8-Point Star 374"/>
            <p:cNvSpPr/>
            <p:nvPr/>
          </p:nvSpPr>
          <p:spPr>
            <a:xfrm>
              <a:off x="5209095" y="788809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6" name="8-Point Star 375"/>
            <p:cNvSpPr/>
            <p:nvPr/>
          </p:nvSpPr>
          <p:spPr>
            <a:xfrm>
              <a:off x="5764938" y="966443"/>
              <a:ext cx="45600" cy="14408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7" name="8-Point Star 376"/>
            <p:cNvSpPr/>
            <p:nvPr/>
          </p:nvSpPr>
          <p:spPr>
            <a:xfrm>
              <a:off x="5608033" y="1955575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8" name="8-Point Star 377"/>
            <p:cNvSpPr/>
            <p:nvPr/>
          </p:nvSpPr>
          <p:spPr>
            <a:xfrm>
              <a:off x="4691953" y="1832177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9" name="8-Point Star 378"/>
            <p:cNvSpPr/>
            <p:nvPr/>
          </p:nvSpPr>
          <p:spPr>
            <a:xfrm>
              <a:off x="5972662" y="2197313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0" name="8-Point Star 379"/>
            <p:cNvSpPr/>
            <p:nvPr/>
          </p:nvSpPr>
          <p:spPr>
            <a:xfrm>
              <a:off x="6304085" y="767981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1" name="8-Point Star 380"/>
            <p:cNvSpPr/>
            <p:nvPr/>
          </p:nvSpPr>
          <p:spPr>
            <a:xfrm flipV="1">
              <a:off x="6545854" y="2531415"/>
              <a:ext cx="89766" cy="5980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2" name="8-Point Star 381"/>
            <p:cNvSpPr/>
            <p:nvPr/>
          </p:nvSpPr>
          <p:spPr>
            <a:xfrm>
              <a:off x="5566495" y="1739887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3" name="8-Point Star 382"/>
            <p:cNvSpPr/>
            <p:nvPr/>
          </p:nvSpPr>
          <p:spPr>
            <a:xfrm>
              <a:off x="6348968" y="1147271"/>
              <a:ext cx="152003" cy="102775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4" name="8-Point Star 383"/>
            <p:cNvSpPr/>
            <p:nvPr/>
          </p:nvSpPr>
          <p:spPr>
            <a:xfrm>
              <a:off x="5521612" y="2433012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5" name="8-Point Star 384"/>
            <p:cNvSpPr/>
            <p:nvPr/>
          </p:nvSpPr>
          <p:spPr>
            <a:xfrm>
              <a:off x="6728236" y="2082409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86" name="Group 385"/>
            <p:cNvGrpSpPr/>
            <p:nvPr/>
          </p:nvGrpSpPr>
          <p:grpSpPr>
            <a:xfrm>
              <a:off x="4766614" y="772175"/>
              <a:ext cx="2254271" cy="1911005"/>
              <a:chOff x="4063405" y="692696"/>
              <a:chExt cx="1948755" cy="187220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388" name="10-Point Star 387"/>
              <p:cNvSpPr/>
              <p:nvPr/>
            </p:nvSpPr>
            <p:spPr>
              <a:xfrm>
                <a:off x="4572000" y="1214754"/>
                <a:ext cx="792088" cy="900100"/>
              </a:xfrm>
              <a:prstGeom prst="star10">
                <a:avLst>
                  <a:gd name="adj" fmla="val 5156"/>
                  <a:gd name="hf" fmla="val 105146"/>
                </a:avLst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9" name="24-Point Star 388"/>
              <p:cNvSpPr/>
              <p:nvPr/>
            </p:nvSpPr>
            <p:spPr>
              <a:xfrm>
                <a:off x="4067944" y="692696"/>
                <a:ext cx="1800200" cy="1800200"/>
              </a:xfrm>
              <a:prstGeom prst="star24">
                <a:avLst>
                  <a:gd name="adj" fmla="val 2865"/>
                </a:avLst>
              </a:prstGeom>
              <a:noFill/>
              <a:ln w="6350"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0" name="24-Point Star 389"/>
              <p:cNvSpPr/>
              <p:nvPr/>
            </p:nvSpPr>
            <p:spPr>
              <a:xfrm>
                <a:off x="4211960" y="764704"/>
                <a:ext cx="1800200" cy="1800200"/>
              </a:xfrm>
              <a:prstGeom prst="star24">
                <a:avLst>
                  <a:gd name="adj" fmla="val 2865"/>
                </a:avLst>
              </a:prstGeom>
              <a:noFill/>
              <a:ln w="6350"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1" name="24-Point Star 390"/>
              <p:cNvSpPr/>
              <p:nvPr/>
            </p:nvSpPr>
            <p:spPr>
              <a:xfrm>
                <a:off x="4063405" y="764704"/>
                <a:ext cx="1800200" cy="1800200"/>
              </a:xfrm>
              <a:prstGeom prst="star24">
                <a:avLst>
                  <a:gd name="adj" fmla="val 2865"/>
                </a:avLst>
              </a:prstGeom>
              <a:noFill/>
              <a:ln w="6350">
                <a:solidFill>
                  <a:srgbClr val="FFC000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87" name="16-Point Star 386"/>
            <p:cNvSpPr/>
            <p:nvPr/>
          </p:nvSpPr>
          <p:spPr>
            <a:xfrm>
              <a:off x="5381615" y="1286874"/>
              <a:ext cx="922470" cy="936104"/>
            </a:xfrm>
            <a:prstGeom prst="star16">
              <a:avLst>
                <a:gd name="adj" fmla="val 0"/>
              </a:avLst>
            </a:prstGeom>
            <a:noFill/>
            <a:ln w="6350">
              <a:solidFill>
                <a:schemeClr val="bg1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2" name="Group 391"/>
          <p:cNvGrpSpPr/>
          <p:nvPr/>
        </p:nvGrpSpPr>
        <p:grpSpPr>
          <a:xfrm>
            <a:off x="3377260" y="934436"/>
            <a:ext cx="3168352" cy="2568972"/>
            <a:chOff x="4602187" y="702558"/>
            <a:chExt cx="2503727" cy="2062645"/>
          </a:xfrm>
        </p:grpSpPr>
        <p:sp>
          <p:nvSpPr>
            <p:cNvPr id="393" name="8-Point Star 392"/>
            <p:cNvSpPr/>
            <p:nvPr/>
          </p:nvSpPr>
          <p:spPr>
            <a:xfrm>
              <a:off x="6682544" y="2437899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4" name="8-Point Star 393"/>
            <p:cNvSpPr/>
            <p:nvPr/>
          </p:nvSpPr>
          <p:spPr>
            <a:xfrm>
              <a:off x="6069498" y="1067399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5" name="8-Point Star 394"/>
            <p:cNvSpPr/>
            <p:nvPr/>
          </p:nvSpPr>
          <p:spPr>
            <a:xfrm>
              <a:off x="4776468" y="1454766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6" name="8-Point Star 395"/>
            <p:cNvSpPr/>
            <p:nvPr/>
          </p:nvSpPr>
          <p:spPr>
            <a:xfrm flipV="1">
              <a:off x="5069197" y="1420245"/>
              <a:ext cx="152003" cy="102926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7" name="8-Point Star 396"/>
            <p:cNvSpPr/>
            <p:nvPr/>
          </p:nvSpPr>
          <p:spPr>
            <a:xfrm>
              <a:off x="6940147" y="1399447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8" name="8-Point Star 397"/>
            <p:cNvSpPr/>
            <p:nvPr/>
          </p:nvSpPr>
          <p:spPr>
            <a:xfrm>
              <a:off x="4739299" y="2180637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9" name="8-Point Star 398"/>
            <p:cNvSpPr/>
            <p:nvPr/>
          </p:nvSpPr>
          <p:spPr>
            <a:xfrm>
              <a:off x="5611378" y="2589154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0" name="8-Point Star 399"/>
            <p:cNvSpPr/>
            <p:nvPr/>
          </p:nvSpPr>
          <p:spPr>
            <a:xfrm>
              <a:off x="5578312" y="735118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1" name="8-Point Star 400"/>
            <p:cNvSpPr/>
            <p:nvPr/>
          </p:nvSpPr>
          <p:spPr>
            <a:xfrm>
              <a:off x="6814012" y="2253809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2" name="8-Point Star 401"/>
            <p:cNvSpPr/>
            <p:nvPr/>
          </p:nvSpPr>
          <p:spPr>
            <a:xfrm>
              <a:off x="5214572" y="2453400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3" name="8-Point Star 402"/>
            <p:cNvSpPr/>
            <p:nvPr/>
          </p:nvSpPr>
          <p:spPr>
            <a:xfrm>
              <a:off x="4914497" y="2351648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4" name="8-Point Star 403"/>
            <p:cNvSpPr/>
            <p:nvPr/>
          </p:nvSpPr>
          <p:spPr>
            <a:xfrm flipV="1">
              <a:off x="6428342" y="2095634"/>
              <a:ext cx="89766" cy="5980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5" name="8-Point Star 404"/>
            <p:cNvSpPr/>
            <p:nvPr/>
          </p:nvSpPr>
          <p:spPr>
            <a:xfrm>
              <a:off x="4850544" y="1146469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6" name="8-Point Star 405"/>
            <p:cNvSpPr/>
            <p:nvPr/>
          </p:nvSpPr>
          <p:spPr>
            <a:xfrm>
              <a:off x="5412224" y="841747"/>
              <a:ext cx="152003" cy="102775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7" name="8-Point Star 406"/>
            <p:cNvSpPr/>
            <p:nvPr/>
          </p:nvSpPr>
          <p:spPr>
            <a:xfrm>
              <a:off x="5742716" y="1346581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8" name="8-Point Star 407"/>
            <p:cNvSpPr/>
            <p:nvPr/>
          </p:nvSpPr>
          <p:spPr>
            <a:xfrm>
              <a:off x="4602187" y="1463870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9" name="8-Point Star 408"/>
            <p:cNvSpPr/>
            <p:nvPr/>
          </p:nvSpPr>
          <p:spPr>
            <a:xfrm>
              <a:off x="5172911" y="2041826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0" name="8-Point Star 409"/>
            <p:cNvSpPr/>
            <p:nvPr/>
          </p:nvSpPr>
          <p:spPr>
            <a:xfrm>
              <a:off x="5610118" y="1173469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1" name="8-Point Star 410"/>
            <p:cNvSpPr/>
            <p:nvPr/>
          </p:nvSpPr>
          <p:spPr>
            <a:xfrm>
              <a:off x="5014374" y="1299368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2" name="8-Point Star 411"/>
            <p:cNvSpPr/>
            <p:nvPr/>
          </p:nvSpPr>
          <p:spPr>
            <a:xfrm flipV="1">
              <a:off x="4948313" y="1680086"/>
              <a:ext cx="152003" cy="102926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3" name="8-Point Star 412"/>
            <p:cNvSpPr/>
            <p:nvPr/>
          </p:nvSpPr>
          <p:spPr>
            <a:xfrm>
              <a:off x="4903430" y="2040593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4" name="8-Point Star 413"/>
            <p:cNvSpPr/>
            <p:nvPr/>
          </p:nvSpPr>
          <p:spPr>
            <a:xfrm>
              <a:off x="6814012" y="1789052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5" name="8-Point Star 414"/>
            <p:cNvSpPr/>
            <p:nvPr/>
          </p:nvSpPr>
          <p:spPr>
            <a:xfrm>
              <a:off x="5899760" y="2530256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6" name="8-Point Star 415"/>
            <p:cNvSpPr/>
            <p:nvPr/>
          </p:nvSpPr>
          <p:spPr>
            <a:xfrm>
              <a:off x="7016148" y="1688424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7" name="8-Point Star 416"/>
            <p:cNvSpPr/>
            <p:nvPr/>
          </p:nvSpPr>
          <p:spPr>
            <a:xfrm>
              <a:off x="5797967" y="702781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8" name="8-Point Star 417"/>
            <p:cNvSpPr/>
            <p:nvPr/>
          </p:nvSpPr>
          <p:spPr>
            <a:xfrm>
              <a:off x="6069239" y="1593835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9" name="8-Point Star 418"/>
            <p:cNvSpPr/>
            <p:nvPr/>
          </p:nvSpPr>
          <p:spPr>
            <a:xfrm>
              <a:off x="5235160" y="1060218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0" name="8-Point Star 419"/>
            <p:cNvSpPr/>
            <p:nvPr/>
          </p:nvSpPr>
          <p:spPr>
            <a:xfrm flipV="1">
              <a:off x="6638066" y="1338985"/>
              <a:ext cx="89766" cy="5980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1" name="8-Point Star 420"/>
            <p:cNvSpPr/>
            <p:nvPr/>
          </p:nvSpPr>
          <p:spPr>
            <a:xfrm>
              <a:off x="5100316" y="1832177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2" name="8-Point Star 421"/>
            <p:cNvSpPr/>
            <p:nvPr/>
          </p:nvSpPr>
          <p:spPr>
            <a:xfrm>
              <a:off x="6909028" y="2054468"/>
              <a:ext cx="152003" cy="102775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3" name="8-Point Star 422"/>
            <p:cNvSpPr/>
            <p:nvPr/>
          </p:nvSpPr>
          <p:spPr>
            <a:xfrm>
              <a:off x="5024315" y="923318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4" name="8-Point Star 423"/>
            <p:cNvSpPr/>
            <p:nvPr/>
          </p:nvSpPr>
          <p:spPr>
            <a:xfrm>
              <a:off x="6190669" y="2489220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5" name="8-Point Star 424"/>
            <p:cNvSpPr/>
            <p:nvPr/>
          </p:nvSpPr>
          <p:spPr>
            <a:xfrm>
              <a:off x="5764938" y="2390462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6" name="8-Point Star 425"/>
            <p:cNvSpPr/>
            <p:nvPr/>
          </p:nvSpPr>
          <p:spPr>
            <a:xfrm>
              <a:off x="6140654" y="858271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7" name="8-Point Star 426"/>
            <p:cNvSpPr/>
            <p:nvPr/>
          </p:nvSpPr>
          <p:spPr>
            <a:xfrm>
              <a:off x="4740304" y="1634441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8" name="8-Point Star 427"/>
            <p:cNvSpPr/>
            <p:nvPr/>
          </p:nvSpPr>
          <p:spPr>
            <a:xfrm flipV="1">
              <a:off x="6518781" y="2285063"/>
              <a:ext cx="152003" cy="102926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9" name="8-Point Star 428"/>
            <p:cNvSpPr/>
            <p:nvPr/>
          </p:nvSpPr>
          <p:spPr>
            <a:xfrm>
              <a:off x="6017545" y="702558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0" name="8-Point Star 429"/>
            <p:cNvSpPr/>
            <p:nvPr/>
          </p:nvSpPr>
          <p:spPr>
            <a:xfrm>
              <a:off x="6864145" y="1157956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1" name="8-Point Star 430"/>
            <p:cNvSpPr/>
            <p:nvPr/>
          </p:nvSpPr>
          <p:spPr>
            <a:xfrm>
              <a:off x="6670784" y="1505655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2" name="8-Point Star 431"/>
            <p:cNvSpPr/>
            <p:nvPr/>
          </p:nvSpPr>
          <p:spPr>
            <a:xfrm>
              <a:off x="6896722" y="1869324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3" name="8-Point Star 432"/>
            <p:cNvSpPr/>
            <p:nvPr/>
          </p:nvSpPr>
          <p:spPr>
            <a:xfrm>
              <a:off x="6481900" y="981148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4" name="8-Point Star 433"/>
            <p:cNvSpPr/>
            <p:nvPr/>
          </p:nvSpPr>
          <p:spPr>
            <a:xfrm>
              <a:off x="5927779" y="1736916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5" name="8-Point Star 434"/>
            <p:cNvSpPr/>
            <p:nvPr/>
          </p:nvSpPr>
          <p:spPr>
            <a:xfrm>
              <a:off x="5097823" y="1420745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6" name="8-Point Star 435"/>
            <p:cNvSpPr/>
            <p:nvPr/>
          </p:nvSpPr>
          <p:spPr>
            <a:xfrm flipV="1">
              <a:off x="5364798" y="2180637"/>
              <a:ext cx="89766" cy="5980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7" name="8-Point Star 436"/>
            <p:cNvSpPr/>
            <p:nvPr/>
          </p:nvSpPr>
          <p:spPr>
            <a:xfrm>
              <a:off x="6428342" y="1691772"/>
              <a:ext cx="145260" cy="89289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8" name="8-Point Star 437"/>
            <p:cNvSpPr/>
            <p:nvPr/>
          </p:nvSpPr>
          <p:spPr>
            <a:xfrm>
              <a:off x="5960326" y="2030629"/>
              <a:ext cx="100100" cy="152228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9" name="8-Point Star 438"/>
            <p:cNvSpPr/>
            <p:nvPr/>
          </p:nvSpPr>
          <p:spPr>
            <a:xfrm>
              <a:off x="6467843" y="1921187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0" name="8-Point Star 439"/>
            <p:cNvSpPr/>
            <p:nvPr/>
          </p:nvSpPr>
          <p:spPr>
            <a:xfrm>
              <a:off x="5235160" y="1568495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1" name="8-Point Star 440"/>
            <p:cNvSpPr/>
            <p:nvPr/>
          </p:nvSpPr>
          <p:spPr>
            <a:xfrm>
              <a:off x="6069096" y="2678952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2" name="8-Point Star 441"/>
            <p:cNvSpPr/>
            <p:nvPr/>
          </p:nvSpPr>
          <p:spPr>
            <a:xfrm>
              <a:off x="5566495" y="2240438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3" name="8-Point Star 442"/>
            <p:cNvSpPr/>
            <p:nvPr/>
          </p:nvSpPr>
          <p:spPr>
            <a:xfrm>
              <a:off x="6456089" y="1481260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4" name="8-Point Star 443"/>
            <p:cNvSpPr/>
            <p:nvPr/>
          </p:nvSpPr>
          <p:spPr>
            <a:xfrm flipV="1">
              <a:off x="5320946" y="1342494"/>
              <a:ext cx="87705" cy="180678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5" name="8-Point Star 444"/>
            <p:cNvSpPr/>
            <p:nvPr/>
          </p:nvSpPr>
          <p:spPr>
            <a:xfrm>
              <a:off x="6774379" y="1548780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6" name="8-Point Star 445"/>
            <p:cNvSpPr/>
            <p:nvPr/>
          </p:nvSpPr>
          <p:spPr>
            <a:xfrm>
              <a:off x="5209095" y="788809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7" name="8-Point Star 446"/>
            <p:cNvSpPr/>
            <p:nvPr/>
          </p:nvSpPr>
          <p:spPr>
            <a:xfrm>
              <a:off x="5764938" y="966443"/>
              <a:ext cx="45600" cy="14408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8" name="8-Point Star 447"/>
            <p:cNvSpPr/>
            <p:nvPr/>
          </p:nvSpPr>
          <p:spPr>
            <a:xfrm>
              <a:off x="5608033" y="1955575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9" name="8-Point Star 448"/>
            <p:cNvSpPr/>
            <p:nvPr/>
          </p:nvSpPr>
          <p:spPr>
            <a:xfrm>
              <a:off x="4691953" y="1832177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0" name="8-Point Star 449"/>
            <p:cNvSpPr/>
            <p:nvPr/>
          </p:nvSpPr>
          <p:spPr>
            <a:xfrm>
              <a:off x="5972662" y="2197313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1" name="8-Point Star 450"/>
            <p:cNvSpPr/>
            <p:nvPr/>
          </p:nvSpPr>
          <p:spPr>
            <a:xfrm>
              <a:off x="6304085" y="767981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2" name="8-Point Star 451"/>
            <p:cNvSpPr/>
            <p:nvPr/>
          </p:nvSpPr>
          <p:spPr>
            <a:xfrm flipV="1">
              <a:off x="6545854" y="2531415"/>
              <a:ext cx="89766" cy="5980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3" name="8-Point Star 452"/>
            <p:cNvSpPr/>
            <p:nvPr/>
          </p:nvSpPr>
          <p:spPr>
            <a:xfrm>
              <a:off x="5566495" y="1739887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4" name="8-Point Star 453"/>
            <p:cNvSpPr/>
            <p:nvPr/>
          </p:nvSpPr>
          <p:spPr>
            <a:xfrm>
              <a:off x="6348968" y="1147271"/>
              <a:ext cx="152003" cy="102775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5" name="8-Point Star 454"/>
            <p:cNvSpPr/>
            <p:nvPr/>
          </p:nvSpPr>
          <p:spPr>
            <a:xfrm>
              <a:off x="5521612" y="2433012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6" name="8-Point Star 455"/>
            <p:cNvSpPr/>
            <p:nvPr/>
          </p:nvSpPr>
          <p:spPr>
            <a:xfrm>
              <a:off x="6728236" y="2082409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57" name="Group 456"/>
            <p:cNvGrpSpPr/>
            <p:nvPr/>
          </p:nvGrpSpPr>
          <p:grpSpPr>
            <a:xfrm>
              <a:off x="4766614" y="772175"/>
              <a:ext cx="2254271" cy="1911005"/>
              <a:chOff x="4063405" y="692696"/>
              <a:chExt cx="1948755" cy="187220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459" name="10-Point Star 458"/>
              <p:cNvSpPr/>
              <p:nvPr/>
            </p:nvSpPr>
            <p:spPr>
              <a:xfrm>
                <a:off x="4572000" y="1214754"/>
                <a:ext cx="792088" cy="900100"/>
              </a:xfrm>
              <a:prstGeom prst="star10">
                <a:avLst>
                  <a:gd name="adj" fmla="val 5156"/>
                  <a:gd name="hf" fmla="val 105146"/>
                </a:avLst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0" name="24-Point Star 459"/>
              <p:cNvSpPr/>
              <p:nvPr/>
            </p:nvSpPr>
            <p:spPr>
              <a:xfrm>
                <a:off x="4067944" y="692696"/>
                <a:ext cx="1800200" cy="1800200"/>
              </a:xfrm>
              <a:prstGeom prst="star24">
                <a:avLst>
                  <a:gd name="adj" fmla="val 2865"/>
                </a:avLst>
              </a:prstGeom>
              <a:noFill/>
              <a:ln w="6350"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1" name="24-Point Star 460"/>
              <p:cNvSpPr/>
              <p:nvPr/>
            </p:nvSpPr>
            <p:spPr>
              <a:xfrm>
                <a:off x="4211960" y="764704"/>
                <a:ext cx="1800200" cy="1800200"/>
              </a:xfrm>
              <a:prstGeom prst="star24">
                <a:avLst>
                  <a:gd name="adj" fmla="val 2865"/>
                </a:avLst>
              </a:prstGeom>
              <a:noFill/>
              <a:ln w="6350"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62" name="24-Point Star 461"/>
              <p:cNvSpPr/>
              <p:nvPr/>
            </p:nvSpPr>
            <p:spPr>
              <a:xfrm>
                <a:off x="4063405" y="764704"/>
                <a:ext cx="1800200" cy="1800200"/>
              </a:xfrm>
              <a:prstGeom prst="star24">
                <a:avLst>
                  <a:gd name="adj" fmla="val 2865"/>
                </a:avLst>
              </a:prstGeom>
              <a:noFill/>
              <a:ln w="6350">
                <a:solidFill>
                  <a:srgbClr val="FFC000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58" name="16-Point Star 457"/>
            <p:cNvSpPr/>
            <p:nvPr/>
          </p:nvSpPr>
          <p:spPr>
            <a:xfrm>
              <a:off x="5381615" y="1286874"/>
              <a:ext cx="922470" cy="936104"/>
            </a:xfrm>
            <a:prstGeom prst="star16">
              <a:avLst>
                <a:gd name="adj" fmla="val 0"/>
              </a:avLst>
            </a:prstGeom>
            <a:noFill/>
            <a:ln w="6350">
              <a:solidFill>
                <a:schemeClr val="bg1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81" name="16-Point Star 580"/>
          <p:cNvSpPr/>
          <p:nvPr/>
        </p:nvSpPr>
        <p:spPr>
          <a:xfrm>
            <a:off x="2591792" y="2942739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2" name="16-Point Star 581"/>
          <p:cNvSpPr/>
          <p:nvPr/>
        </p:nvSpPr>
        <p:spPr>
          <a:xfrm>
            <a:off x="1403648" y="3140968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3" name="16-Point Star 582"/>
          <p:cNvSpPr/>
          <p:nvPr/>
        </p:nvSpPr>
        <p:spPr>
          <a:xfrm>
            <a:off x="2195736" y="3032968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7" name="16-Point Star 586"/>
          <p:cNvSpPr/>
          <p:nvPr/>
        </p:nvSpPr>
        <p:spPr>
          <a:xfrm>
            <a:off x="3779912" y="3195491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8" name="16-Point Star 597"/>
          <p:cNvSpPr/>
          <p:nvPr/>
        </p:nvSpPr>
        <p:spPr>
          <a:xfrm>
            <a:off x="5068696" y="3114634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9" name="16-Point Star 598"/>
          <p:cNvSpPr/>
          <p:nvPr/>
        </p:nvSpPr>
        <p:spPr>
          <a:xfrm>
            <a:off x="3880552" y="3312863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0" name="16-Point Star 599"/>
          <p:cNvSpPr/>
          <p:nvPr/>
        </p:nvSpPr>
        <p:spPr>
          <a:xfrm>
            <a:off x="4672640" y="3204863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5" name="16-Point Star 614"/>
          <p:cNvSpPr/>
          <p:nvPr/>
        </p:nvSpPr>
        <p:spPr>
          <a:xfrm>
            <a:off x="7130816" y="3100559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6" name="16-Point Star 615"/>
          <p:cNvSpPr/>
          <p:nvPr/>
        </p:nvSpPr>
        <p:spPr>
          <a:xfrm>
            <a:off x="5942672" y="3298788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7" name="16-Point Star 616"/>
          <p:cNvSpPr/>
          <p:nvPr/>
        </p:nvSpPr>
        <p:spPr>
          <a:xfrm>
            <a:off x="6734760" y="3190788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8" name="Rectangle 2937"/>
          <p:cNvSpPr/>
          <p:nvPr/>
        </p:nvSpPr>
        <p:spPr>
          <a:xfrm>
            <a:off x="2915816" y="1610407"/>
            <a:ext cx="45719" cy="369630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0000">
                <a:srgbClr val="FFC000"/>
              </a:gs>
              <a:gs pos="79000">
                <a:schemeClr val="tx1">
                  <a:alpha val="0"/>
                </a:schemeClr>
              </a:gs>
            </a:gsLst>
            <a:lin ang="5400000" scaled="0"/>
            <a:tileRect/>
          </a:gradFill>
          <a:ln w="15875">
            <a:solidFill>
              <a:srgbClr val="000014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0" name="Group 249"/>
          <p:cNvGrpSpPr/>
          <p:nvPr/>
        </p:nvGrpSpPr>
        <p:grpSpPr>
          <a:xfrm>
            <a:off x="1693489" y="1817287"/>
            <a:ext cx="2503727" cy="2062645"/>
            <a:chOff x="4602187" y="702558"/>
            <a:chExt cx="2503727" cy="2062645"/>
          </a:xfrm>
        </p:grpSpPr>
        <p:sp>
          <p:nvSpPr>
            <p:cNvPr id="251" name="8-Point Star 250"/>
            <p:cNvSpPr/>
            <p:nvPr/>
          </p:nvSpPr>
          <p:spPr>
            <a:xfrm>
              <a:off x="6682544" y="2437899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2" name="8-Point Star 251"/>
            <p:cNvSpPr/>
            <p:nvPr/>
          </p:nvSpPr>
          <p:spPr>
            <a:xfrm>
              <a:off x="6069498" y="1067399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3" name="8-Point Star 252"/>
            <p:cNvSpPr/>
            <p:nvPr/>
          </p:nvSpPr>
          <p:spPr>
            <a:xfrm>
              <a:off x="4776468" y="1454766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4" name="8-Point Star 253"/>
            <p:cNvSpPr/>
            <p:nvPr/>
          </p:nvSpPr>
          <p:spPr>
            <a:xfrm flipV="1">
              <a:off x="5069197" y="1420245"/>
              <a:ext cx="152003" cy="102926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5" name="8-Point Star 254"/>
            <p:cNvSpPr/>
            <p:nvPr/>
          </p:nvSpPr>
          <p:spPr>
            <a:xfrm>
              <a:off x="6940147" y="1399447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6" name="8-Point Star 255"/>
            <p:cNvSpPr/>
            <p:nvPr/>
          </p:nvSpPr>
          <p:spPr>
            <a:xfrm>
              <a:off x="4739299" y="2180637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7" name="8-Point Star 256"/>
            <p:cNvSpPr/>
            <p:nvPr/>
          </p:nvSpPr>
          <p:spPr>
            <a:xfrm>
              <a:off x="5611378" y="2589154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8" name="8-Point Star 257"/>
            <p:cNvSpPr/>
            <p:nvPr/>
          </p:nvSpPr>
          <p:spPr>
            <a:xfrm>
              <a:off x="5578312" y="735118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9" name="8-Point Star 258"/>
            <p:cNvSpPr/>
            <p:nvPr/>
          </p:nvSpPr>
          <p:spPr>
            <a:xfrm>
              <a:off x="6814012" y="2253809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0" name="8-Point Star 259"/>
            <p:cNvSpPr/>
            <p:nvPr/>
          </p:nvSpPr>
          <p:spPr>
            <a:xfrm>
              <a:off x="5214572" y="2453400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1" name="8-Point Star 260"/>
            <p:cNvSpPr/>
            <p:nvPr/>
          </p:nvSpPr>
          <p:spPr>
            <a:xfrm>
              <a:off x="4914497" y="2351648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2" name="8-Point Star 261"/>
            <p:cNvSpPr/>
            <p:nvPr/>
          </p:nvSpPr>
          <p:spPr>
            <a:xfrm flipV="1">
              <a:off x="6428342" y="2095634"/>
              <a:ext cx="89766" cy="5980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3" name="8-Point Star 262"/>
            <p:cNvSpPr/>
            <p:nvPr/>
          </p:nvSpPr>
          <p:spPr>
            <a:xfrm>
              <a:off x="4850544" y="1146469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4" name="8-Point Star 263"/>
            <p:cNvSpPr/>
            <p:nvPr/>
          </p:nvSpPr>
          <p:spPr>
            <a:xfrm>
              <a:off x="5412224" y="841747"/>
              <a:ext cx="152003" cy="102775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5" name="8-Point Star 264"/>
            <p:cNvSpPr/>
            <p:nvPr/>
          </p:nvSpPr>
          <p:spPr>
            <a:xfrm>
              <a:off x="5742716" y="1346581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6" name="8-Point Star 265"/>
            <p:cNvSpPr/>
            <p:nvPr/>
          </p:nvSpPr>
          <p:spPr>
            <a:xfrm>
              <a:off x="4602187" y="1463870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7" name="8-Point Star 266"/>
            <p:cNvSpPr/>
            <p:nvPr/>
          </p:nvSpPr>
          <p:spPr>
            <a:xfrm>
              <a:off x="5172911" y="2041826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8" name="8-Point Star 267"/>
            <p:cNvSpPr/>
            <p:nvPr/>
          </p:nvSpPr>
          <p:spPr>
            <a:xfrm>
              <a:off x="5610118" y="1173469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9" name="8-Point Star 268"/>
            <p:cNvSpPr/>
            <p:nvPr/>
          </p:nvSpPr>
          <p:spPr>
            <a:xfrm>
              <a:off x="5014374" y="1299368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0" name="8-Point Star 269"/>
            <p:cNvSpPr/>
            <p:nvPr/>
          </p:nvSpPr>
          <p:spPr>
            <a:xfrm flipV="1">
              <a:off x="4948313" y="1680086"/>
              <a:ext cx="152003" cy="102926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1" name="8-Point Star 270"/>
            <p:cNvSpPr/>
            <p:nvPr/>
          </p:nvSpPr>
          <p:spPr>
            <a:xfrm>
              <a:off x="4903430" y="2040593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2" name="8-Point Star 271"/>
            <p:cNvSpPr/>
            <p:nvPr/>
          </p:nvSpPr>
          <p:spPr>
            <a:xfrm>
              <a:off x="6814012" y="1789052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3" name="8-Point Star 272"/>
            <p:cNvSpPr/>
            <p:nvPr/>
          </p:nvSpPr>
          <p:spPr>
            <a:xfrm>
              <a:off x="5899760" y="2530256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4" name="8-Point Star 273"/>
            <p:cNvSpPr/>
            <p:nvPr/>
          </p:nvSpPr>
          <p:spPr>
            <a:xfrm>
              <a:off x="7016148" y="1688424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5" name="8-Point Star 274"/>
            <p:cNvSpPr/>
            <p:nvPr/>
          </p:nvSpPr>
          <p:spPr>
            <a:xfrm>
              <a:off x="5797967" y="702781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6" name="8-Point Star 275"/>
            <p:cNvSpPr/>
            <p:nvPr/>
          </p:nvSpPr>
          <p:spPr>
            <a:xfrm>
              <a:off x="6069239" y="1593835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7" name="8-Point Star 276"/>
            <p:cNvSpPr/>
            <p:nvPr/>
          </p:nvSpPr>
          <p:spPr>
            <a:xfrm>
              <a:off x="5235160" y="1060218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8" name="8-Point Star 277"/>
            <p:cNvSpPr/>
            <p:nvPr/>
          </p:nvSpPr>
          <p:spPr>
            <a:xfrm flipV="1">
              <a:off x="6638066" y="1338985"/>
              <a:ext cx="89766" cy="5980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9" name="8-Point Star 278"/>
            <p:cNvSpPr/>
            <p:nvPr/>
          </p:nvSpPr>
          <p:spPr>
            <a:xfrm>
              <a:off x="5100316" y="1832177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0" name="8-Point Star 279"/>
            <p:cNvSpPr/>
            <p:nvPr/>
          </p:nvSpPr>
          <p:spPr>
            <a:xfrm>
              <a:off x="6909028" y="2054468"/>
              <a:ext cx="152003" cy="102775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1" name="8-Point Star 280"/>
            <p:cNvSpPr/>
            <p:nvPr/>
          </p:nvSpPr>
          <p:spPr>
            <a:xfrm>
              <a:off x="5024315" y="923318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2" name="8-Point Star 281"/>
            <p:cNvSpPr/>
            <p:nvPr/>
          </p:nvSpPr>
          <p:spPr>
            <a:xfrm>
              <a:off x="6190669" y="2489220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3" name="8-Point Star 282"/>
            <p:cNvSpPr/>
            <p:nvPr/>
          </p:nvSpPr>
          <p:spPr>
            <a:xfrm>
              <a:off x="5764938" y="2390462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4" name="8-Point Star 283"/>
            <p:cNvSpPr/>
            <p:nvPr/>
          </p:nvSpPr>
          <p:spPr>
            <a:xfrm>
              <a:off x="6140654" y="858271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5" name="8-Point Star 284"/>
            <p:cNvSpPr/>
            <p:nvPr/>
          </p:nvSpPr>
          <p:spPr>
            <a:xfrm>
              <a:off x="4740304" y="1634441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6" name="8-Point Star 285"/>
            <p:cNvSpPr/>
            <p:nvPr/>
          </p:nvSpPr>
          <p:spPr>
            <a:xfrm flipV="1">
              <a:off x="6518781" y="2285063"/>
              <a:ext cx="152003" cy="102926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7" name="8-Point Star 286"/>
            <p:cNvSpPr/>
            <p:nvPr/>
          </p:nvSpPr>
          <p:spPr>
            <a:xfrm>
              <a:off x="6017545" y="702558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8" name="8-Point Star 287"/>
            <p:cNvSpPr/>
            <p:nvPr/>
          </p:nvSpPr>
          <p:spPr>
            <a:xfrm>
              <a:off x="6864145" y="1157956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9" name="8-Point Star 288"/>
            <p:cNvSpPr/>
            <p:nvPr/>
          </p:nvSpPr>
          <p:spPr>
            <a:xfrm>
              <a:off x="6670784" y="1505655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0" name="8-Point Star 289"/>
            <p:cNvSpPr/>
            <p:nvPr/>
          </p:nvSpPr>
          <p:spPr>
            <a:xfrm>
              <a:off x="6896722" y="1869324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8-Point Star 290"/>
            <p:cNvSpPr/>
            <p:nvPr/>
          </p:nvSpPr>
          <p:spPr>
            <a:xfrm>
              <a:off x="6481900" y="981148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2" name="8-Point Star 291"/>
            <p:cNvSpPr/>
            <p:nvPr/>
          </p:nvSpPr>
          <p:spPr>
            <a:xfrm>
              <a:off x="5927779" y="1736916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3" name="8-Point Star 292"/>
            <p:cNvSpPr/>
            <p:nvPr/>
          </p:nvSpPr>
          <p:spPr>
            <a:xfrm>
              <a:off x="5097823" y="1420745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4" name="8-Point Star 293"/>
            <p:cNvSpPr/>
            <p:nvPr/>
          </p:nvSpPr>
          <p:spPr>
            <a:xfrm flipV="1">
              <a:off x="5364798" y="2180637"/>
              <a:ext cx="89766" cy="5980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5" name="8-Point Star 294"/>
            <p:cNvSpPr/>
            <p:nvPr/>
          </p:nvSpPr>
          <p:spPr>
            <a:xfrm>
              <a:off x="6428342" y="1691772"/>
              <a:ext cx="145260" cy="89289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6" name="8-Point Star 295"/>
            <p:cNvSpPr/>
            <p:nvPr/>
          </p:nvSpPr>
          <p:spPr>
            <a:xfrm>
              <a:off x="5960326" y="2030629"/>
              <a:ext cx="100100" cy="152228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7" name="8-Point Star 296"/>
            <p:cNvSpPr/>
            <p:nvPr/>
          </p:nvSpPr>
          <p:spPr>
            <a:xfrm>
              <a:off x="6467843" y="1921187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8" name="8-Point Star 297"/>
            <p:cNvSpPr/>
            <p:nvPr/>
          </p:nvSpPr>
          <p:spPr>
            <a:xfrm>
              <a:off x="5235160" y="1568495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9" name="8-Point Star 298"/>
            <p:cNvSpPr/>
            <p:nvPr/>
          </p:nvSpPr>
          <p:spPr>
            <a:xfrm>
              <a:off x="6069096" y="2678952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0" name="8-Point Star 299"/>
            <p:cNvSpPr/>
            <p:nvPr/>
          </p:nvSpPr>
          <p:spPr>
            <a:xfrm>
              <a:off x="5566495" y="2240438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1" name="8-Point Star 300"/>
            <p:cNvSpPr/>
            <p:nvPr/>
          </p:nvSpPr>
          <p:spPr>
            <a:xfrm>
              <a:off x="6456089" y="1481260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2" name="8-Point Star 301"/>
            <p:cNvSpPr/>
            <p:nvPr/>
          </p:nvSpPr>
          <p:spPr>
            <a:xfrm flipV="1">
              <a:off x="5320946" y="1342494"/>
              <a:ext cx="87705" cy="180678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3" name="8-Point Star 302"/>
            <p:cNvSpPr/>
            <p:nvPr/>
          </p:nvSpPr>
          <p:spPr>
            <a:xfrm>
              <a:off x="6774379" y="1548780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4" name="8-Point Star 303"/>
            <p:cNvSpPr/>
            <p:nvPr/>
          </p:nvSpPr>
          <p:spPr>
            <a:xfrm>
              <a:off x="5209095" y="788809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5" name="8-Point Star 304"/>
            <p:cNvSpPr/>
            <p:nvPr/>
          </p:nvSpPr>
          <p:spPr>
            <a:xfrm>
              <a:off x="5764938" y="966443"/>
              <a:ext cx="45600" cy="14408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6" name="8-Point Star 305"/>
            <p:cNvSpPr/>
            <p:nvPr/>
          </p:nvSpPr>
          <p:spPr>
            <a:xfrm>
              <a:off x="5608033" y="1955575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7" name="8-Point Star 306"/>
            <p:cNvSpPr/>
            <p:nvPr/>
          </p:nvSpPr>
          <p:spPr>
            <a:xfrm>
              <a:off x="4691953" y="1832177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8" name="8-Point Star 307"/>
            <p:cNvSpPr/>
            <p:nvPr/>
          </p:nvSpPr>
          <p:spPr>
            <a:xfrm>
              <a:off x="5972662" y="2197313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9" name="8-Point Star 308"/>
            <p:cNvSpPr/>
            <p:nvPr/>
          </p:nvSpPr>
          <p:spPr>
            <a:xfrm>
              <a:off x="6304085" y="767981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0" name="8-Point Star 309"/>
            <p:cNvSpPr/>
            <p:nvPr/>
          </p:nvSpPr>
          <p:spPr>
            <a:xfrm flipV="1">
              <a:off x="6545854" y="2531415"/>
              <a:ext cx="89766" cy="5980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1" name="8-Point Star 310"/>
            <p:cNvSpPr/>
            <p:nvPr/>
          </p:nvSpPr>
          <p:spPr>
            <a:xfrm>
              <a:off x="5566495" y="1739887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2" name="8-Point Star 311"/>
            <p:cNvSpPr/>
            <p:nvPr/>
          </p:nvSpPr>
          <p:spPr>
            <a:xfrm>
              <a:off x="6348968" y="1147271"/>
              <a:ext cx="152003" cy="102775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3" name="8-Point Star 312"/>
            <p:cNvSpPr/>
            <p:nvPr/>
          </p:nvSpPr>
          <p:spPr>
            <a:xfrm>
              <a:off x="5521612" y="2433012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4" name="8-Point Star 313"/>
            <p:cNvSpPr/>
            <p:nvPr/>
          </p:nvSpPr>
          <p:spPr>
            <a:xfrm>
              <a:off x="6728236" y="2082409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315" name="Group 314"/>
            <p:cNvGrpSpPr/>
            <p:nvPr/>
          </p:nvGrpSpPr>
          <p:grpSpPr>
            <a:xfrm>
              <a:off x="4766614" y="772175"/>
              <a:ext cx="2254271" cy="1911005"/>
              <a:chOff x="4063405" y="692696"/>
              <a:chExt cx="1948755" cy="187220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317" name="10-Point Star 316"/>
              <p:cNvSpPr/>
              <p:nvPr/>
            </p:nvSpPr>
            <p:spPr>
              <a:xfrm>
                <a:off x="4572000" y="1214754"/>
                <a:ext cx="792088" cy="900100"/>
              </a:xfrm>
              <a:prstGeom prst="star10">
                <a:avLst>
                  <a:gd name="adj" fmla="val 5156"/>
                  <a:gd name="hf" fmla="val 105146"/>
                </a:avLst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8" name="24-Point Star 317"/>
              <p:cNvSpPr/>
              <p:nvPr/>
            </p:nvSpPr>
            <p:spPr>
              <a:xfrm>
                <a:off x="4067944" y="692696"/>
                <a:ext cx="1800200" cy="1800200"/>
              </a:xfrm>
              <a:prstGeom prst="star24">
                <a:avLst>
                  <a:gd name="adj" fmla="val 2865"/>
                </a:avLst>
              </a:prstGeom>
              <a:noFill/>
              <a:ln w="6350"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9" name="24-Point Star 318"/>
              <p:cNvSpPr/>
              <p:nvPr/>
            </p:nvSpPr>
            <p:spPr>
              <a:xfrm>
                <a:off x="4211960" y="764704"/>
                <a:ext cx="1800200" cy="1800200"/>
              </a:xfrm>
              <a:prstGeom prst="star24">
                <a:avLst>
                  <a:gd name="adj" fmla="val 2865"/>
                </a:avLst>
              </a:prstGeom>
              <a:noFill/>
              <a:ln w="6350"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0" name="24-Point Star 319"/>
              <p:cNvSpPr/>
              <p:nvPr/>
            </p:nvSpPr>
            <p:spPr>
              <a:xfrm>
                <a:off x="4063405" y="764704"/>
                <a:ext cx="1800200" cy="1800200"/>
              </a:xfrm>
              <a:prstGeom prst="star24">
                <a:avLst>
                  <a:gd name="adj" fmla="val 2865"/>
                </a:avLst>
              </a:prstGeom>
              <a:noFill/>
              <a:ln w="6350">
                <a:solidFill>
                  <a:srgbClr val="FFC000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16" name="16-Point Star 315"/>
            <p:cNvSpPr/>
            <p:nvPr/>
          </p:nvSpPr>
          <p:spPr>
            <a:xfrm>
              <a:off x="5381615" y="1286874"/>
              <a:ext cx="922470" cy="936104"/>
            </a:xfrm>
            <a:prstGeom prst="star16">
              <a:avLst>
                <a:gd name="adj" fmla="val 0"/>
              </a:avLst>
            </a:prstGeom>
            <a:noFill/>
            <a:ln w="6350">
              <a:solidFill>
                <a:schemeClr val="bg1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7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2901280"/>
            <a:ext cx="425608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14" name="16-Point Star 4313"/>
          <p:cNvSpPr/>
          <p:nvPr/>
        </p:nvSpPr>
        <p:spPr>
          <a:xfrm>
            <a:off x="8318936" y="3353311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15" name="16-Point Star 4314"/>
          <p:cNvSpPr/>
          <p:nvPr/>
        </p:nvSpPr>
        <p:spPr>
          <a:xfrm>
            <a:off x="8678976" y="4163872"/>
            <a:ext cx="108000" cy="108000"/>
          </a:xfrm>
          <a:prstGeom prst="star16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4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60000">
            <a:off x="3480930" y="2219573"/>
            <a:ext cx="204712" cy="180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51" name="Group 1550"/>
          <p:cNvGrpSpPr/>
          <p:nvPr/>
        </p:nvGrpSpPr>
        <p:grpSpPr>
          <a:xfrm>
            <a:off x="2479966" y="-197810"/>
            <a:ext cx="1975236" cy="1783150"/>
            <a:chOff x="552119" y="183737"/>
            <a:chExt cx="1116383" cy="1074387"/>
          </a:xfrm>
        </p:grpSpPr>
        <p:sp>
          <p:nvSpPr>
            <p:cNvPr id="1552" name="8-Point Star 1551"/>
            <p:cNvSpPr>
              <a:spLocks noChangeAspect="1"/>
            </p:cNvSpPr>
            <p:nvPr/>
          </p:nvSpPr>
          <p:spPr>
            <a:xfrm>
              <a:off x="552119" y="541544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3" name="8-Point Star 1552"/>
            <p:cNvSpPr>
              <a:spLocks noChangeAspect="1"/>
            </p:cNvSpPr>
            <p:nvPr/>
          </p:nvSpPr>
          <p:spPr>
            <a:xfrm>
              <a:off x="969405" y="183737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4" name="8-Point Star 1553"/>
            <p:cNvSpPr>
              <a:spLocks noChangeAspect="1"/>
            </p:cNvSpPr>
            <p:nvPr/>
          </p:nvSpPr>
          <p:spPr>
            <a:xfrm>
              <a:off x="1581745" y="952581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5" name="8-Point Star 1554"/>
            <p:cNvSpPr>
              <a:spLocks noChangeAspect="1"/>
            </p:cNvSpPr>
            <p:nvPr/>
          </p:nvSpPr>
          <p:spPr>
            <a:xfrm>
              <a:off x="1619670" y="523904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6" name="8-Point Star 1555"/>
            <p:cNvSpPr>
              <a:spLocks noChangeAspect="1"/>
            </p:cNvSpPr>
            <p:nvPr/>
          </p:nvSpPr>
          <p:spPr>
            <a:xfrm>
              <a:off x="883074" y="573468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7" name="8-Point Star 1556"/>
            <p:cNvSpPr>
              <a:spLocks noChangeAspect="1"/>
            </p:cNvSpPr>
            <p:nvPr/>
          </p:nvSpPr>
          <p:spPr>
            <a:xfrm>
              <a:off x="756445" y="539752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8" name="8-Point Star 1557"/>
            <p:cNvSpPr>
              <a:spLocks noChangeAspect="1"/>
            </p:cNvSpPr>
            <p:nvPr/>
          </p:nvSpPr>
          <p:spPr>
            <a:xfrm>
              <a:off x="793357" y="1194923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59" name="8-Point Star 1558"/>
            <p:cNvSpPr>
              <a:spLocks noChangeAspect="1"/>
            </p:cNvSpPr>
            <p:nvPr/>
          </p:nvSpPr>
          <p:spPr>
            <a:xfrm>
              <a:off x="1281244" y="499145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0" name="8-Point Star 1559"/>
            <p:cNvSpPr>
              <a:spLocks noChangeAspect="1"/>
            </p:cNvSpPr>
            <p:nvPr/>
          </p:nvSpPr>
          <p:spPr>
            <a:xfrm>
              <a:off x="715827" y="323899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1" name="8-Point Star 1560"/>
            <p:cNvSpPr>
              <a:spLocks noChangeAspect="1"/>
            </p:cNvSpPr>
            <p:nvPr/>
          </p:nvSpPr>
          <p:spPr>
            <a:xfrm>
              <a:off x="1229790" y="1034113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2" name="8-Point Star 1561"/>
            <p:cNvSpPr>
              <a:spLocks noChangeAspect="1"/>
            </p:cNvSpPr>
            <p:nvPr/>
          </p:nvSpPr>
          <p:spPr>
            <a:xfrm>
              <a:off x="689105" y="956419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3" name="8-Point Star 1562"/>
            <p:cNvSpPr>
              <a:spLocks noChangeAspect="1"/>
            </p:cNvSpPr>
            <p:nvPr/>
          </p:nvSpPr>
          <p:spPr>
            <a:xfrm>
              <a:off x="1184307" y="201199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4" name="8-Point Star 1563"/>
            <p:cNvSpPr>
              <a:spLocks noChangeAspect="1"/>
            </p:cNvSpPr>
            <p:nvPr/>
          </p:nvSpPr>
          <p:spPr>
            <a:xfrm>
              <a:off x="1453082" y="632154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5" name="8-Point Star 1564"/>
            <p:cNvSpPr>
              <a:spLocks noChangeAspect="1"/>
            </p:cNvSpPr>
            <p:nvPr/>
          </p:nvSpPr>
          <p:spPr>
            <a:xfrm>
              <a:off x="1619670" y="824555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6" name="8-Point Star 1565"/>
            <p:cNvSpPr>
              <a:spLocks noChangeAspect="1"/>
            </p:cNvSpPr>
            <p:nvPr/>
          </p:nvSpPr>
          <p:spPr>
            <a:xfrm>
              <a:off x="1545746" y="415903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7" name="8-Point Star 1566"/>
            <p:cNvSpPr>
              <a:spLocks noChangeAspect="1"/>
            </p:cNvSpPr>
            <p:nvPr/>
          </p:nvSpPr>
          <p:spPr>
            <a:xfrm>
              <a:off x="552121" y="885731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8" name="8-Point Star 1567"/>
            <p:cNvSpPr>
              <a:spLocks noChangeAspect="1"/>
            </p:cNvSpPr>
            <p:nvPr/>
          </p:nvSpPr>
          <p:spPr>
            <a:xfrm>
              <a:off x="1096024" y="752555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69" name="8-Point Star 1568"/>
            <p:cNvSpPr>
              <a:spLocks noChangeAspect="1"/>
            </p:cNvSpPr>
            <p:nvPr/>
          </p:nvSpPr>
          <p:spPr>
            <a:xfrm>
              <a:off x="881127" y="921730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0" name="8-Point Star 1569"/>
            <p:cNvSpPr>
              <a:spLocks noChangeAspect="1"/>
            </p:cNvSpPr>
            <p:nvPr/>
          </p:nvSpPr>
          <p:spPr>
            <a:xfrm>
              <a:off x="688650" y="752555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1" name="8-Point Star 1570"/>
            <p:cNvSpPr>
              <a:spLocks noChangeAspect="1"/>
            </p:cNvSpPr>
            <p:nvPr/>
          </p:nvSpPr>
          <p:spPr>
            <a:xfrm>
              <a:off x="1127275" y="1206065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2" name="8-Point Star 1571"/>
            <p:cNvSpPr>
              <a:spLocks noChangeAspect="1"/>
            </p:cNvSpPr>
            <p:nvPr/>
          </p:nvSpPr>
          <p:spPr>
            <a:xfrm>
              <a:off x="1353703" y="1034113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3" name="8-Point Star 1572"/>
            <p:cNvSpPr>
              <a:spLocks noChangeAspect="1"/>
            </p:cNvSpPr>
            <p:nvPr/>
          </p:nvSpPr>
          <p:spPr>
            <a:xfrm>
              <a:off x="1193791" y="880580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4" name="8-Point Star 1573"/>
            <p:cNvSpPr>
              <a:spLocks noChangeAspect="1"/>
            </p:cNvSpPr>
            <p:nvPr/>
          </p:nvSpPr>
          <p:spPr>
            <a:xfrm>
              <a:off x="1381082" y="292542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5" name="8-Point Star 1574"/>
            <p:cNvSpPr>
              <a:spLocks noChangeAspect="1"/>
            </p:cNvSpPr>
            <p:nvPr/>
          </p:nvSpPr>
          <p:spPr>
            <a:xfrm>
              <a:off x="1082373" y="568681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6" name="8-Point Star 1575"/>
            <p:cNvSpPr>
              <a:spLocks noChangeAspect="1"/>
            </p:cNvSpPr>
            <p:nvPr/>
          </p:nvSpPr>
          <p:spPr>
            <a:xfrm>
              <a:off x="940230" y="815642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7" name="8-Point Star 1576"/>
            <p:cNvSpPr>
              <a:spLocks noChangeAspect="1"/>
            </p:cNvSpPr>
            <p:nvPr/>
          </p:nvSpPr>
          <p:spPr>
            <a:xfrm>
              <a:off x="1157789" y="379903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8" name="8-Point Star 1577"/>
            <p:cNvSpPr>
              <a:spLocks noChangeAspect="1"/>
            </p:cNvSpPr>
            <p:nvPr/>
          </p:nvSpPr>
          <p:spPr>
            <a:xfrm>
              <a:off x="919076" y="359898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79" name="8-Point Star 1578"/>
            <p:cNvSpPr>
              <a:spLocks noChangeAspect="1"/>
            </p:cNvSpPr>
            <p:nvPr/>
          </p:nvSpPr>
          <p:spPr>
            <a:xfrm>
              <a:off x="1396983" y="821325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0" name="8-Point Star 1579"/>
            <p:cNvSpPr/>
            <p:nvPr/>
          </p:nvSpPr>
          <p:spPr>
            <a:xfrm>
              <a:off x="1331647" y="764712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1" name="8-Point Star 1580"/>
            <p:cNvSpPr>
              <a:spLocks noChangeAspect="1"/>
            </p:cNvSpPr>
            <p:nvPr/>
          </p:nvSpPr>
          <p:spPr>
            <a:xfrm>
              <a:off x="1257723" y="656710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2" name="8-Point Star 1581"/>
            <p:cNvSpPr>
              <a:spLocks noChangeAspect="1"/>
            </p:cNvSpPr>
            <p:nvPr/>
          </p:nvSpPr>
          <p:spPr>
            <a:xfrm>
              <a:off x="1024021" y="960719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3" name="8-Point Star 1582"/>
            <p:cNvSpPr>
              <a:spLocks noChangeAspect="1"/>
            </p:cNvSpPr>
            <p:nvPr/>
          </p:nvSpPr>
          <p:spPr>
            <a:xfrm>
              <a:off x="976227" y="1070113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4" name="8-Point Star 1583"/>
            <p:cNvSpPr>
              <a:spLocks noChangeAspect="1"/>
            </p:cNvSpPr>
            <p:nvPr/>
          </p:nvSpPr>
          <p:spPr>
            <a:xfrm>
              <a:off x="1381082" y="1158921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5" name="8-Point Star 1584"/>
            <p:cNvSpPr>
              <a:spLocks noChangeAspect="1"/>
            </p:cNvSpPr>
            <p:nvPr/>
          </p:nvSpPr>
          <p:spPr>
            <a:xfrm>
              <a:off x="1468982" y="463145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86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4123821" y="1810077"/>
            <a:ext cx="204712" cy="180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87" name="Group 1586"/>
          <p:cNvGrpSpPr/>
          <p:nvPr/>
        </p:nvGrpSpPr>
        <p:grpSpPr>
          <a:xfrm>
            <a:off x="794381" y="228688"/>
            <a:ext cx="1975236" cy="1783150"/>
            <a:chOff x="552119" y="183737"/>
            <a:chExt cx="1116383" cy="1074387"/>
          </a:xfrm>
        </p:grpSpPr>
        <p:sp>
          <p:nvSpPr>
            <p:cNvPr id="1588" name="8-Point Star 1587"/>
            <p:cNvSpPr>
              <a:spLocks noChangeAspect="1"/>
            </p:cNvSpPr>
            <p:nvPr/>
          </p:nvSpPr>
          <p:spPr>
            <a:xfrm>
              <a:off x="552119" y="541544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89" name="8-Point Star 1588"/>
            <p:cNvSpPr>
              <a:spLocks noChangeAspect="1"/>
            </p:cNvSpPr>
            <p:nvPr/>
          </p:nvSpPr>
          <p:spPr>
            <a:xfrm>
              <a:off x="969405" y="183737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0" name="8-Point Star 1589"/>
            <p:cNvSpPr>
              <a:spLocks noChangeAspect="1"/>
            </p:cNvSpPr>
            <p:nvPr/>
          </p:nvSpPr>
          <p:spPr>
            <a:xfrm>
              <a:off x="1581745" y="952581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1" name="8-Point Star 1590"/>
            <p:cNvSpPr>
              <a:spLocks noChangeAspect="1"/>
            </p:cNvSpPr>
            <p:nvPr/>
          </p:nvSpPr>
          <p:spPr>
            <a:xfrm>
              <a:off x="1619670" y="523904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2" name="8-Point Star 1591"/>
            <p:cNvSpPr>
              <a:spLocks noChangeAspect="1"/>
            </p:cNvSpPr>
            <p:nvPr/>
          </p:nvSpPr>
          <p:spPr>
            <a:xfrm>
              <a:off x="883074" y="573468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3" name="8-Point Star 1592"/>
            <p:cNvSpPr>
              <a:spLocks noChangeAspect="1"/>
            </p:cNvSpPr>
            <p:nvPr/>
          </p:nvSpPr>
          <p:spPr>
            <a:xfrm>
              <a:off x="756445" y="539752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4" name="8-Point Star 1593"/>
            <p:cNvSpPr>
              <a:spLocks noChangeAspect="1"/>
            </p:cNvSpPr>
            <p:nvPr/>
          </p:nvSpPr>
          <p:spPr>
            <a:xfrm>
              <a:off x="793357" y="1194923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5" name="8-Point Star 1594"/>
            <p:cNvSpPr>
              <a:spLocks noChangeAspect="1"/>
            </p:cNvSpPr>
            <p:nvPr/>
          </p:nvSpPr>
          <p:spPr>
            <a:xfrm>
              <a:off x="1281244" y="499145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6" name="8-Point Star 1595"/>
            <p:cNvSpPr>
              <a:spLocks noChangeAspect="1"/>
            </p:cNvSpPr>
            <p:nvPr/>
          </p:nvSpPr>
          <p:spPr>
            <a:xfrm>
              <a:off x="715827" y="323899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7" name="8-Point Star 1596"/>
            <p:cNvSpPr>
              <a:spLocks noChangeAspect="1"/>
            </p:cNvSpPr>
            <p:nvPr/>
          </p:nvSpPr>
          <p:spPr>
            <a:xfrm>
              <a:off x="1229790" y="1034113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8" name="8-Point Star 1597"/>
            <p:cNvSpPr>
              <a:spLocks noChangeAspect="1"/>
            </p:cNvSpPr>
            <p:nvPr/>
          </p:nvSpPr>
          <p:spPr>
            <a:xfrm>
              <a:off x="689105" y="956419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99" name="8-Point Star 1598"/>
            <p:cNvSpPr>
              <a:spLocks noChangeAspect="1"/>
            </p:cNvSpPr>
            <p:nvPr/>
          </p:nvSpPr>
          <p:spPr>
            <a:xfrm>
              <a:off x="1184307" y="201199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0" name="8-Point Star 1599"/>
            <p:cNvSpPr>
              <a:spLocks noChangeAspect="1"/>
            </p:cNvSpPr>
            <p:nvPr/>
          </p:nvSpPr>
          <p:spPr>
            <a:xfrm>
              <a:off x="1453082" y="632154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1" name="8-Point Star 1600"/>
            <p:cNvSpPr>
              <a:spLocks noChangeAspect="1"/>
            </p:cNvSpPr>
            <p:nvPr/>
          </p:nvSpPr>
          <p:spPr>
            <a:xfrm>
              <a:off x="1619670" y="824555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2" name="8-Point Star 1601"/>
            <p:cNvSpPr>
              <a:spLocks noChangeAspect="1"/>
            </p:cNvSpPr>
            <p:nvPr/>
          </p:nvSpPr>
          <p:spPr>
            <a:xfrm>
              <a:off x="1545746" y="415903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3" name="8-Point Star 1602"/>
            <p:cNvSpPr>
              <a:spLocks noChangeAspect="1"/>
            </p:cNvSpPr>
            <p:nvPr/>
          </p:nvSpPr>
          <p:spPr>
            <a:xfrm>
              <a:off x="552121" y="885731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4" name="8-Point Star 1603"/>
            <p:cNvSpPr>
              <a:spLocks noChangeAspect="1"/>
            </p:cNvSpPr>
            <p:nvPr/>
          </p:nvSpPr>
          <p:spPr>
            <a:xfrm>
              <a:off x="1096024" y="752555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5" name="8-Point Star 1604"/>
            <p:cNvSpPr>
              <a:spLocks noChangeAspect="1"/>
            </p:cNvSpPr>
            <p:nvPr/>
          </p:nvSpPr>
          <p:spPr>
            <a:xfrm>
              <a:off x="881127" y="921730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6" name="8-Point Star 1605"/>
            <p:cNvSpPr>
              <a:spLocks noChangeAspect="1"/>
            </p:cNvSpPr>
            <p:nvPr/>
          </p:nvSpPr>
          <p:spPr>
            <a:xfrm>
              <a:off x="688650" y="752555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7" name="8-Point Star 1606"/>
            <p:cNvSpPr>
              <a:spLocks noChangeAspect="1"/>
            </p:cNvSpPr>
            <p:nvPr/>
          </p:nvSpPr>
          <p:spPr>
            <a:xfrm>
              <a:off x="1127275" y="1206065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8" name="8-Point Star 1607"/>
            <p:cNvSpPr>
              <a:spLocks noChangeAspect="1"/>
            </p:cNvSpPr>
            <p:nvPr/>
          </p:nvSpPr>
          <p:spPr>
            <a:xfrm>
              <a:off x="1353703" y="1034113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09" name="8-Point Star 1608"/>
            <p:cNvSpPr>
              <a:spLocks noChangeAspect="1"/>
            </p:cNvSpPr>
            <p:nvPr/>
          </p:nvSpPr>
          <p:spPr>
            <a:xfrm>
              <a:off x="1193791" y="880580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0" name="8-Point Star 1609"/>
            <p:cNvSpPr>
              <a:spLocks noChangeAspect="1"/>
            </p:cNvSpPr>
            <p:nvPr/>
          </p:nvSpPr>
          <p:spPr>
            <a:xfrm>
              <a:off x="1381082" y="292542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1" name="8-Point Star 1610"/>
            <p:cNvSpPr>
              <a:spLocks noChangeAspect="1"/>
            </p:cNvSpPr>
            <p:nvPr/>
          </p:nvSpPr>
          <p:spPr>
            <a:xfrm>
              <a:off x="1082373" y="568681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2" name="8-Point Star 1611"/>
            <p:cNvSpPr>
              <a:spLocks noChangeAspect="1"/>
            </p:cNvSpPr>
            <p:nvPr/>
          </p:nvSpPr>
          <p:spPr>
            <a:xfrm>
              <a:off x="940230" y="815642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3" name="8-Point Star 1612"/>
            <p:cNvSpPr>
              <a:spLocks noChangeAspect="1"/>
            </p:cNvSpPr>
            <p:nvPr/>
          </p:nvSpPr>
          <p:spPr>
            <a:xfrm>
              <a:off x="1157789" y="379903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4" name="8-Point Star 1613"/>
            <p:cNvSpPr>
              <a:spLocks noChangeAspect="1"/>
            </p:cNvSpPr>
            <p:nvPr/>
          </p:nvSpPr>
          <p:spPr>
            <a:xfrm>
              <a:off x="919076" y="359898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5" name="8-Point Star 1614"/>
            <p:cNvSpPr>
              <a:spLocks noChangeAspect="1"/>
            </p:cNvSpPr>
            <p:nvPr/>
          </p:nvSpPr>
          <p:spPr>
            <a:xfrm>
              <a:off x="1396983" y="821325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6" name="8-Point Star 1615"/>
            <p:cNvSpPr/>
            <p:nvPr/>
          </p:nvSpPr>
          <p:spPr>
            <a:xfrm>
              <a:off x="1331647" y="764712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7" name="8-Point Star 1616"/>
            <p:cNvSpPr>
              <a:spLocks noChangeAspect="1"/>
            </p:cNvSpPr>
            <p:nvPr/>
          </p:nvSpPr>
          <p:spPr>
            <a:xfrm>
              <a:off x="1257723" y="656710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8" name="8-Point Star 1617"/>
            <p:cNvSpPr>
              <a:spLocks noChangeAspect="1"/>
            </p:cNvSpPr>
            <p:nvPr/>
          </p:nvSpPr>
          <p:spPr>
            <a:xfrm>
              <a:off x="1024021" y="960719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19" name="8-Point Star 1618"/>
            <p:cNvSpPr>
              <a:spLocks noChangeAspect="1"/>
            </p:cNvSpPr>
            <p:nvPr/>
          </p:nvSpPr>
          <p:spPr>
            <a:xfrm>
              <a:off x="976227" y="1070113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0" name="8-Point Star 1619"/>
            <p:cNvSpPr>
              <a:spLocks noChangeAspect="1"/>
            </p:cNvSpPr>
            <p:nvPr/>
          </p:nvSpPr>
          <p:spPr>
            <a:xfrm>
              <a:off x="1381082" y="1158921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1" name="8-Point Star 1620"/>
            <p:cNvSpPr>
              <a:spLocks noChangeAspect="1"/>
            </p:cNvSpPr>
            <p:nvPr/>
          </p:nvSpPr>
          <p:spPr>
            <a:xfrm>
              <a:off x="1468982" y="463145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22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00000">
            <a:off x="5325496" y="1635840"/>
            <a:ext cx="204712" cy="180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23" name="Group 1622"/>
          <p:cNvGrpSpPr/>
          <p:nvPr/>
        </p:nvGrpSpPr>
        <p:grpSpPr>
          <a:xfrm>
            <a:off x="4931753" y="-130123"/>
            <a:ext cx="1975236" cy="1783150"/>
            <a:chOff x="552119" y="183737"/>
            <a:chExt cx="1116383" cy="1074387"/>
          </a:xfrm>
        </p:grpSpPr>
        <p:sp>
          <p:nvSpPr>
            <p:cNvPr id="1624" name="8-Point Star 1623"/>
            <p:cNvSpPr>
              <a:spLocks noChangeAspect="1"/>
            </p:cNvSpPr>
            <p:nvPr/>
          </p:nvSpPr>
          <p:spPr>
            <a:xfrm>
              <a:off x="552119" y="541544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5" name="8-Point Star 1624"/>
            <p:cNvSpPr>
              <a:spLocks noChangeAspect="1"/>
            </p:cNvSpPr>
            <p:nvPr/>
          </p:nvSpPr>
          <p:spPr>
            <a:xfrm>
              <a:off x="969405" y="183737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6" name="8-Point Star 1625"/>
            <p:cNvSpPr>
              <a:spLocks noChangeAspect="1"/>
            </p:cNvSpPr>
            <p:nvPr/>
          </p:nvSpPr>
          <p:spPr>
            <a:xfrm>
              <a:off x="1581745" y="952581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7" name="8-Point Star 1626"/>
            <p:cNvSpPr>
              <a:spLocks noChangeAspect="1"/>
            </p:cNvSpPr>
            <p:nvPr/>
          </p:nvSpPr>
          <p:spPr>
            <a:xfrm>
              <a:off x="1619670" y="523904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8" name="8-Point Star 1627"/>
            <p:cNvSpPr>
              <a:spLocks noChangeAspect="1"/>
            </p:cNvSpPr>
            <p:nvPr/>
          </p:nvSpPr>
          <p:spPr>
            <a:xfrm>
              <a:off x="883074" y="573468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29" name="8-Point Star 1628"/>
            <p:cNvSpPr>
              <a:spLocks noChangeAspect="1"/>
            </p:cNvSpPr>
            <p:nvPr/>
          </p:nvSpPr>
          <p:spPr>
            <a:xfrm>
              <a:off x="756445" y="539752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0" name="8-Point Star 1629"/>
            <p:cNvSpPr>
              <a:spLocks noChangeAspect="1"/>
            </p:cNvSpPr>
            <p:nvPr/>
          </p:nvSpPr>
          <p:spPr>
            <a:xfrm>
              <a:off x="793357" y="1194923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1" name="8-Point Star 1630"/>
            <p:cNvSpPr>
              <a:spLocks noChangeAspect="1"/>
            </p:cNvSpPr>
            <p:nvPr/>
          </p:nvSpPr>
          <p:spPr>
            <a:xfrm>
              <a:off x="1281244" y="499145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2" name="8-Point Star 1631"/>
            <p:cNvSpPr>
              <a:spLocks noChangeAspect="1"/>
            </p:cNvSpPr>
            <p:nvPr/>
          </p:nvSpPr>
          <p:spPr>
            <a:xfrm>
              <a:off x="715827" y="323899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3" name="8-Point Star 1632"/>
            <p:cNvSpPr>
              <a:spLocks noChangeAspect="1"/>
            </p:cNvSpPr>
            <p:nvPr/>
          </p:nvSpPr>
          <p:spPr>
            <a:xfrm>
              <a:off x="1229790" y="1034113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4" name="8-Point Star 1633"/>
            <p:cNvSpPr>
              <a:spLocks noChangeAspect="1"/>
            </p:cNvSpPr>
            <p:nvPr/>
          </p:nvSpPr>
          <p:spPr>
            <a:xfrm>
              <a:off x="689105" y="956419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5" name="8-Point Star 1634"/>
            <p:cNvSpPr>
              <a:spLocks noChangeAspect="1"/>
            </p:cNvSpPr>
            <p:nvPr/>
          </p:nvSpPr>
          <p:spPr>
            <a:xfrm>
              <a:off x="1184307" y="201199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6" name="8-Point Star 1635"/>
            <p:cNvSpPr>
              <a:spLocks noChangeAspect="1"/>
            </p:cNvSpPr>
            <p:nvPr/>
          </p:nvSpPr>
          <p:spPr>
            <a:xfrm>
              <a:off x="1453082" y="632154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7" name="8-Point Star 1636"/>
            <p:cNvSpPr>
              <a:spLocks noChangeAspect="1"/>
            </p:cNvSpPr>
            <p:nvPr/>
          </p:nvSpPr>
          <p:spPr>
            <a:xfrm>
              <a:off x="1619670" y="824555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8" name="8-Point Star 1637"/>
            <p:cNvSpPr>
              <a:spLocks noChangeAspect="1"/>
            </p:cNvSpPr>
            <p:nvPr/>
          </p:nvSpPr>
          <p:spPr>
            <a:xfrm>
              <a:off x="1545746" y="415903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39" name="8-Point Star 1638"/>
            <p:cNvSpPr>
              <a:spLocks noChangeAspect="1"/>
            </p:cNvSpPr>
            <p:nvPr/>
          </p:nvSpPr>
          <p:spPr>
            <a:xfrm>
              <a:off x="552121" y="885731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0" name="8-Point Star 1639"/>
            <p:cNvSpPr>
              <a:spLocks noChangeAspect="1"/>
            </p:cNvSpPr>
            <p:nvPr/>
          </p:nvSpPr>
          <p:spPr>
            <a:xfrm>
              <a:off x="1096024" y="752555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1" name="8-Point Star 1640"/>
            <p:cNvSpPr>
              <a:spLocks noChangeAspect="1"/>
            </p:cNvSpPr>
            <p:nvPr/>
          </p:nvSpPr>
          <p:spPr>
            <a:xfrm>
              <a:off x="881127" y="921730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2" name="8-Point Star 1641"/>
            <p:cNvSpPr>
              <a:spLocks noChangeAspect="1"/>
            </p:cNvSpPr>
            <p:nvPr/>
          </p:nvSpPr>
          <p:spPr>
            <a:xfrm>
              <a:off x="688650" y="752555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3" name="8-Point Star 1642"/>
            <p:cNvSpPr>
              <a:spLocks noChangeAspect="1"/>
            </p:cNvSpPr>
            <p:nvPr/>
          </p:nvSpPr>
          <p:spPr>
            <a:xfrm>
              <a:off x="1127275" y="1206065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4" name="8-Point Star 1643"/>
            <p:cNvSpPr>
              <a:spLocks noChangeAspect="1"/>
            </p:cNvSpPr>
            <p:nvPr/>
          </p:nvSpPr>
          <p:spPr>
            <a:xfrm>
              <a:off x="1353703" y="1034113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5" name="8-Point Star 1644"/>
            <p:cNvSpPr>
              <a:spLocks noChangeAspect="1"/>
            </p:cNvSpPr>
            <p:nvPr/>
          </p:nvSpPr>
          <p:spPr>
            <a:xfrm>
              <a:off x="1193791" y="880580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6" name="8-Point Star 1645"/>
            <p:cNvSpPr>
              <a:spLocks noChangeAspect="1"/>
            </p:cNvSpPr>
            <p:nvPr/>
          </p:nvSpPr>
          <p:spPr>
            <a:xfrm>
              <a:off x="1381082" y="292542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7" name="8-Point Star 1646"/>
            <p:cNvSpPr>
              <a:spLocks noChangeAspect="1"/>
            </p:cNvSpPr>
            <p:nvPr/>
          </p:nvSpPr>
          <p:spPr>
            <a:xfrm>
              <a:off x="1082373" y="568681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8" name="8-Point Star 1647"/>
            <p:cNvSpPr>
              <a:spLocks noChangeAspect="1"/>
            </p:cNvSpPr>
            <p:nvPr/>
          </p:nvSpPr>
          <p:spPr>
            <a:xfrm>
              <a:off x="940230" y="815642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49" name="8-Point Star 1648"/>
            <p:cNvSpPr>
              <a:spLocks noChangeAspect="1"/>
            </p:cNvSpPr>
            <p:nvPr/>
          </p:nvSpPr>
          <p:spPr>
            <a:xfrm>
              <a:off x="1157789" y="379903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0" name="8-Point Star 1649"/>
            <p:cNvSpPr>
              <a:spLocks noChangeAspect="1"/>
            </p:cNvSpPr>
            <p:nvPr/>
          </p:nvSpPr>
          <p:spPr>
            <a:xfrm>
              <a:off x="919076" y="359898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1" name="8-Point Star 1650"/>
            <p:cNvSpPr>
              <a:spLocks noChangeAspect="1"/>
            </p:cNvSpPr>
            <p:nvPr/>
          </p:nvSpPr>
          <p:spPr>
            <a:xfrm>
              <a:off x="1396983" y="821325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2" name="8-Point Star 1651"/>
            <p:cNvSpPr/>
            <p:nvPr/>
          </p:nvSpPr>
          <p:spPr>
            <a:xfrm>
              <a:off x="1331647" y="764712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3" name="8-Point Star 1652"/>
            <p:cNvSpPr>
              <a:spLocks noChangeAspect="1"/>
            </p:cNvSpPr>
            <p:nvPr/>
          </p:nvSpPr>
          <p:spPr>
            <a:xfrm>
              <a:off x="1257723" y="656710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4" name="8-Point Star 1653"/>
            <p:cNvSpPr>
              <a:spLocks noChangeAspect="1"/>
            </p:cNvSpPr>
            <p:nvPr/>
          </p:nvSpPr>
          <p:spPr>
            <a:xfrm>
              <a:off x="1024021" y="960719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5" name="8-Point Star 1654"/>
            <p:cNvSpPr>
              <a:spLocks noChangeAspect="1"/>
            </p:cNvSpPr>
            <p:nvPr/>
          </p:nvSpPr>
          <p:spPr>
            <a:xfrm>
              <a:off x="976227" y="1070113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6" name="8-Point Star 1655"/>
            <p:cNvSpPr>
              <a:spLocks noChangeAspect="1"/>
            </p:cNvSpPr>
            <p:nvPr/>
          </p:nvSpPr>
          <p:spPr>
            <a:xfrm>
              <a:off x="1381082" y="1158921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7" name="8-Point Star 1656"/>
            <p:cNvSpPr>
              <a:spLocks noChangeAspect="1"/>
            </p:cNvSpPr>
            <p:nvPr/>
          </p:nvSpPr>
          <p:spPr>
            <a:xfrm>
              <a:off x="1468982" y="463145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5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80000">
            <a:off x="6156573" y="2119539"/>
            <a:ext cx="204712" cy="180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59" name="Group 1658"/>
          <p:cNvGrpSpPr/>
          <p:nvPr/>
        </p:nvGrpSpPr>
        <p:grpSpPr>
          <a:xfrm>
            <a:off x="6863789" y="472280"/>
            <a:ext cx="1975236" cy="1783150"/>
            <a:chOff x="552119" y="183737"/>
            <a:chExt cx="1116383" cy="1074387"/>
          </a:xfrm>
        </p:grpSpPr>
        <p:sp>
          <p:nvSpPr>
            <p:cNvPr id="1660" name="8-Point Star 1659"/>
            <p:cNvSpPr>
              <a:spLocks noChangeAspect="1"/>
            </p:cNvSpPr>
            <p:nvPr/>
          </p:nvSpPr>
          <p:spPr>
            <a:xfrm>
              <a:off x="552119" y="541544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1" name="8-Point Star 1660"/>
            <p:cNvSpPr>
              <a:spLocks noChangeAspect="1"/>
            </p:cNvSpPr>
            <p:nvPr/>
          </p:nvSpPr>
          <p:spPr>
            <a:xfrm>
              <a:off x="969405" y="183737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2" name="8-Point Star 1661"/>
            <p:cNvSpPr>
              <a:spLocks noChangeAspect="1"/>
            </p:cNvSpPr>
            <p:nvPr/>
          </p:nvSpPr>
          <p:spPr>
            <a:xfrm>
              <a:off x="1581745" y="952581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3" name="8-Point Star 1662"/>
            <p:cNvSpPr>
              <a:spLocks noChangeAspect="1"/>
            </p:cNvSpPr>
            <p:nvPr/>
          </p:nvSpPr>
          <p:spPr>
            <a:xfrm>
              <a:off x="1619670" y="523904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4" name="8-Point Star 1663"/>
            <p:cNvSpPr>
              <a:spLocks noChangeAspect="1"/>
            </p:cNvSpPr>
            <p:nvPr/>
          </p:nvSpPr>
          <p:spPr>
            <a:xfrm>
              <a:off x="883074" y="573468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5" name="8-Point Star 1664"/>
            <p:cNvSpPr>
              <a:spLocks noChangeAspect="1"/>
            </p:cNvSpPr>
            <p:nvPr/>
          </p:nvSpPr>
          <p:spPr>
            <a:xfrm>
              <a:off x="756445" y="539752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6" name="8-Point Star 1665"/>
            <p:cNvSpPr>
              <a:spLocks noChangeAspect="1"/>
            </p:cNvSpPr>
            <p:nvPr/>
          </p:nvSpPr>
          <p:spPr>
            <a:xfrm>
              <a:off x="793357" y="1194923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7" name="8-Point Star 1666"/>
            <p:cNvSpPr>
              <a:spLocks noChangeAspect="1"/>
            </p:cNvSpPr>
            <p:nvPr/>
          </p:nvSpPr>
          <p:spPr>
            <a:xfrm>
              <a:off x="1281244" y="499145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8" name="8-Point Star 1667"/>
            <p:cNvSpPr>
              <a:spLocks noChangeAspect="1"/>
            </p:cNvSpPr>
            <p:nvPr/>
          </p:nvSpPr>
          <p:spPr>
            <a:xfrm>
              <a:off x="715827" y="323899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69" name="8-Point Star 1668"/>
            <p:cNvSpPr>
              <a:spLocks noChangeAspect="1"/>
            </p:cNvSpPr>
            <p:nvPr/>
          </p:nvSpPr>
          <p:spPr>
            <a:xfrm>
              <a:off x="1229790" y="1034113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0" name="8-Point Star 1669"/>
            <p:cNvSpPr>
              <a:spLocks noChangeAspect="1"/>
            </p:cNvSpPr>
            <p:nvPr/>
          </p:nvSpPr>
          <p:spPr>
            <a:xfrm>
              <a:off x="689105" y="956419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1" name="8-Point Star 1670"/>
            <p:cNvSpPr>
              <a:spLocks noChangeAspect="1"/>
            </p:cNvSpPr>
            <p:nvPr/>
          </p:nvSpPr>
          <p:spPr>
            <a:xfrm>
              <a:off x="1184307" y="201199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2" name="8-Point Star 1671"/>
            <p:cNvSpPr>
              <a:spLocks noChangeAspect="1"/>
            </p:cNvSpPr>
            <p:nvPr/>
          </p:nvSpPr>
          <p:spPr>
            <a:xfrm>
              <a:off x="1453082" y="632154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3" name="8-Point Star 1672"/>
            <p:cNvSpPr>
              <a:spLocks noChangeAspect="1"/>
            </p:cNvSpPr>
            <p:nvPr/>
          </p:nvSpPr>
          <p:spPr>
            <a:xfrm>
              <a:off x="1619670" y="824555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4" name="8-Point Star 1673"/>
            <p:cNvSpPr>
              <a:spLocks noChangeAspect="1"/>
            </p:cNvSpPr>
            <p:nvPr/>
          </p:nvSpPr>
          <p:spPr>
            <a:xfrm>
              <a:off x="1545746" y="415903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5" name="8-Point Star 1674"/>
            <p:cNvSpPr>
              <a:spLocks noChangeAspect="1"/>
            </p:cNvSpPr>
            <p:nvPr/>
          </p:nvSpPr>
          <p:spPr>
            <a:xfrm>
              <a:off x="552121" y="885731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6" name="8-Point Star 1675"/>
            <p:cNvSpPr>
              <a:spLocks noChangeAspect="1"/>
            </p:cNvSpPr>
            <p:nvPr/>
          </p:nvSpPr>
          <p:spPr>
            <a:xfrm>
              <a:off x="1096024" y="752555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7" name="8-Point Star 1676"/>
            <p:cNvSpPr>
              <a:spLocks noChangeAspect="1"/>
            </p:cNvSpPr>
            <p:nvPr/>
          </p:nvSpPr>
          <p:spPr>
            <a:xfrm>
              <a:off x="881127" y="921730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8" name="8-Point Star 1677"/>
            <p:cNvSpPr>
              <a:spLocks noChangeAspect="1"/>
            </p:cNvSpPr>
            <p:nvPr/>
          </p:nvSpPr>
          <p:spPr>
            <a:xfrm>
              <a:off x="688650" y="752555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9" name="8-Point Star 1678"/>
            <p:cNvSpPr>
              <a:spLocks noChangeAspect="1"/>
            </p:cNvSpPr>
            <p:nvPr/>
          </p:nvSpPr>
          <p:spPr>
            <a:xfrm>
              <a:off x="1127275" y="1206065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0" name="8-Point Star 1679"/>
            <p:cNvSpPr>
              <a:spLocks noChangeAspect="1"/>
            </p:cNvSpPr>
            <p:nvPr/>
          </p:nvSpPr>
          <p:spPr>
            <a:xfrm>
              <a:off x="1353703" y="1034113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1" name="8-Point Star 1680"/>
            <p:cNvSpPr>
              <a:spLocks noChangeAspect="1"/>
            </p:cNvSpPr>
            <p:nvPr/>
          </p:nvSpPr>
          <p:spPr>
            <a:xfrm>
              <a:off x="1193791" y="880580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2" name="8-Point Star 1681"/>
            <p:cNvSpPr>
              <a:spLocks noChangeAspect="1"/>
            </p:cNvSpPr>
            <p:nvPr/>
          </p:nvSpPr>
          <p:spPr>
            <a:xfrm>
              <a:off x="1381082" y="292542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3" name="8-Point Star 1682"/>
            <p:cNvSpPr>
              <a:spLocks noChangeAspect="1"/>
            </p:cNvSpPr>
            <p:nvPr/>
          </p:nvSpPr>
          <p:spPr>
            <a:xfrm>
              <a:off x="1082373" y="568681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4" name="8-Point Star 1683"/>
            <p:cNvSpPr>
              <a:spLocks noChangeAspect="1"/>
            </p:cNvSpPr>
            <p:nvPr/>
          </p:nvSpPr>
          <p:spPr>
            <a:xfrm>
              <a:off x="940230" y="815642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5" name="8-Point Star 1684"/>
            <p:cNvSpPr>
              <a:spLocks noChangeAspect="1"/>
            </p:cNvSpPr>
            <p:nvPr/>
          </p:nvSpPr>
          <p:spPr>
            <a:xfrm>
              <a:off x="1157789" y="379903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6" name="8-Point Star 1685"/>
            <p:cNvSpPr>
              <a:spLocks noChangeAspect="1"/>
            </p:cNvSpPr>
            <p:nvPr/>
          </p:nvSpPr>
          <p:spPr>
            <a:xfrm>
              <a:off x="919076" y="359898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7" name="8-Point Star 1686"/>
            <p:cNvSpPr>
              <a:spLocks noChangeAspect="1"/>
            </p:cNvSpPr>
            <p:nvPr/>
          </p:nvSpPr>
          <p:spPr>
            <a:xfrm>
              <a:off x="1396983" y="821325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8" name="8-Point Star 1687"/>
            <p:cNvSpPr/>
            <p:nvPr/>
          </p:nvSpPr>
          <p:spPr>
            <a:xfrm>
              <a:off x="1331647" y="764712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9" name="8-Point Star 1688"/>
            <p:cNvSpPr>
              <a:spLocks noChangeAspect="1"/>
            </p:cNvSpPr>
            <p:nvPr/>
          </p:nvSpPr>
          <p:spPr>
            <a:xfrm>
              <a:off x="1257723" y="656710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0" name="8-Point Star 1689"/>
            <p:cNvSpPr>
              <a:spLocks noChangeAspect="1"/>
            </p:cNvSpPr>
            <p:nvPr/>
          </p:nvSpPr>
          <p:spPr>
            <a:xfrm>
              <a:off x="1024021" y="960719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1" name="8-Point Star 1690"/>
            <p:cNvSpPr>
              <a:spLocks noChangeAspect="1"/>
            </p:cNvSpPr>
            <p:nvPr/>
          </p:nvSpPr>
          <p:spPr>
            <a:xfrm>
              <a:off x="976227" y="1070113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2" name="8-Point Star 1691"/>
            <p:cNvSpPr>
              <a:spLocks noChangeAspect="1"/>
            </p:cNvSpPr>
            <p:nvPr/>
          </p:nvSpPr>
          <p:spPr>
            <a:xfrm>
              <a:off x="1381082" y="1158921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3" name="8-Point Star 1692"/>
            <p:cNvSpPr>
              <a:spLocks noChangeAspect="1"/>
            </p:cNvSpPr>
            <p:nvPr/>
          </p:nvSpPr>
          <p:spPr>
            <a:xfrm>
              <a:off x="1468982" y="463145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9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1210825" y="3601949"/>
            <a:ext cx="204712" cy="180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96" name="Group 1695"/>
          <p:cNvGrpSpPr/>
          <p:nvPr/>
        </p:nvGrpSpPr>
        <p:grpSpPr>
          <a:xfrm>
            <a:off x="2121385" y="1308571"/>
            <a:ext cx="1637289" cy="1439637"/>
            <a:chOff x="552119" y="183737"/>
            <a:chExt cx="1116383" cy="1074387"/>
          </a:xfrm>
          <a:solidFill>
            <a:srgbClr val="FFFF00"/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697" name="8-Point Star 1696"/>
            <p:cNvSpPr>
              <a:spLocks noChangeAspect="1"/>
            </p:cNvSpPr>
            <p:nvPr/>
          </p:nvSpPr>
          <p:spPr>
            <a:xfrm>
              <a:off x="552119" y="541544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8" name="8-Point Star 1697"/>
            <p:cNvSpPr>
              <a:spLocks noChangeAspect="1"/>
            </p:cNvSpPr>
            <p:nvPr/>
          </p:nvSpPr>
          <p:spPr>
            <a:xfrm>
              <a:off x="969405" y="183737"/>
              <a:ext cx="48832" cy="52059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9" name="8-Point Star 1698"/>
            <p:cNvSpPr>
              <a:spLocks noChangeAspect="1"/>
            </p:cNvSpPr>
            <p:nvPr/>
          </p:nvSpPr>
          <p:spPr>
            <a:xfrm>
              <a:off x="1581745" y="952581"/>
              <a:ext cx="48832" cy="52059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0" name="8-Point Star 1699"/>
            <p:cNvSpPr>
              <a:spLocks noChangeAspect="1"/>
            </p:cNvSpPr>
            <p:nvPr/>
          </p:nvSpPr>
          <p:spPr>
            <a:xfrm>
              <a:off x="1619670" y="523904"/>
              <a:ext cx="48832" cy="52059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1" name="8-Point Star 1700"/>
            <p:cNvSpPr>
              <a:spLocks noChangeAspect="1"/>
            </p:cNvSpPr>
            <p:nvPr/>
          </p:nvSpPr>
          <p:spPr>
            <a:xfrm>
              <a:off x="883074" y="573468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2" name="8-Point Star 1701"/>
            <p:cNvSpPr>
              <a:spLocks noChangeAspect="1"/>
            </p:cNvSpPr>
            <p:nvPr/>
          </p:nvSpPr>
          <p:spPr>
            <a:xfrm>
              <a:off x="756445" y="539752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3" name="8-Point Star 1702"/>
            <p:cNvSpPr>
              <a:spLocks noChangeAspect="1"/>
            </p:cNvSpPr>
            <p:nvPr/>
          </p:nvSpPr>
          <p:spPr>
            <a:xfrm>
              <a:off x="793357" y="1194923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4" name="8-Point Star 1703"/>
            <p:cNvSpPr>
              <a:spLocks noChangeAspect="1"/>
            </p:cNvSpPr>
            <p:nvPr/>
          </p:nvSpPr>
          <p:spPr>
            <a:xfrm>
              <a:off x="1281244" y="499145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5" name="8-Point Star 1704"/>
            <p:cNvSpPr>
              <a:spLocks noChangeAspect="1"/>
            </p:cNvSpPr>
            <p:nvPr/>
          </p:nvSpPr>
          <p:spPr>
            <a:xfrm>
              <a:off x="715827" y="323899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6" name="8-Point Star 1705"/>
            <p:cNvSpPr>
              <a:spLocks noChangeAspect="1"/>
            </p:cNvSpPr>
            <p:nvPr/>
          </p:nvSpPr>
          <p:spPr>
            <a:xfrm>
              <a:off x="1229790" y="1034113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7" name="8-Point Star 1706"/>
            <p:cNvSpPr>
              <a:spLocks noChangeAspect="1"/>
            </p:cNvSpPr>
            <p:nvPr/>
          </p:nvSpPr>
          <p:spPr>
            <a:xfrm>
              <a:off x="689105" y="956419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8" name="8-Point Star 1707"/>
            <p:cNvSpPr>
              <a:spLocks noChangeAspect="1"/>
            </p:cNvSpPr>
            <p:nvPr/>
          </p:nvSpPr>
          <p:spPr>
            <a:xfrm>
              <a:off x="1184307" y="201199"/>
              <a:ext cx="48832" cy="52059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09" name="8-Point Star 1708"/>
            <p:cNvSpPr>
              <a:spLocks noChangeAspect="1"/>
            </p:cNvSpPr>
            <p:nvPr/>
          </p:nvSpPr>
          <p:spPr>
            <a:xfrm>
              <a:off x="1453082" y="632154"/>
              <a:ext cx="48832" cy="52059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0" name="8-Point Star 1709"/>
            <p:cNvSpPr>
              <a:spLocks noChangeAspect="1"/>
            </p:cNvSpPr>
            <p:nvPr/>
          </p:nvSpPr>
          <p:spPr>
            <a:xfrm>
              <a:off x="1619670" y="824555"/>
              <a:ext cx="48832" cy="52059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1" name="8-Point Star 1710"/>
            <p:cNvSpPr>
              <a:spLocks noChangeAspect="1"/>
            </p:cNvSpPr>
            <p:nvPr/>
          </p:nvSpPr>
          <p:spPr>
            <a:xfrm>
              <a:off x="1545746" y="415903"/>
              <a:ext cx="48832" cy="52059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2" name="8-Point Star 1711"/>
            <p:cNvSpPr>
              <a:spLocks noChangeAspect="1"/>
            </p:cNvSpPr>
            <p:nvPr/>
          </p:nvSpPr>
          <p:spPr>
            <a:xfrm>
              <a:off x="552121" y="885731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3" name="8-Point Star 1712"/>
            <p:cNvSpPr>
              <a:spLocks noChangeAspect="1"/>
            </p:cNvSpPr>
            <p:nvPr/>
          </p:nvSpPr>
          <p:spPr>
            <a:xfrm>
              <a:off x="1096024" y="752555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4" name="8-Point Star 1713"/>
            <p:cNvSpPr>
              <a:spLocks noChangeAspect="1"/>
            </p:cNvSpPr>
            <p:nvPr/>
          </p:nvSpPr>
          <p:spPr>
            <a:xfrm>
              <a:off x="881127" y="921730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5" name="8-Point Star 1714"/>
            <p:cNvSpPr>
              <a:spLocks noChangeAspect="1"/>
            </p:cNvSpPr>
            <p:nvPr/>
          </p:nvSpPr>
          <p:spPr>
            <a:xfrm>
              <a:off x="688650" y="752555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6" name="8-Point Star 1715"/>
            <p:cNvSpPr>
              <a:spLocks noChangeAspect="1"/>
            </p:cNvSpPr>
            <p:nvPr/>
          </p:nvSpPr>
          <p:spPr>
            <a:xfrm>
              <a:off x="1127275" y="1206065"/>
              <a:ext cx="48832" cy="52059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7" name="8-Point Star 1716"/>
            <p:cNvSpPr>
              <a:spLocks noChangeAspect="1"/>
            </p:cNvSpPr>
            <p:nvPr/>
          </p:nvSpPr>
          <p:spPr>
            <a:xfrm>
              <a:off x="1353703" y="1034113"/>
              <a:ext cx="48832" cy="52059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8" name="8-Point Star 1717"/>
            <p:cNvSpPr>
              <a:spLocks noChangeAspect="1"/>
            </p:cNvSpPr>
            <p:nvPr/>
          </p:nvSpPr>
          <p:spPr>
            <a:xfrm>
              <a:off x="1193791" y="880580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19" name="8-Point Star 1718"/>
            <p:cNvSpPr>
              <a:spLocks noChangeAspect="1"/>
            </p:cNvSpPr>
            <p:nvPr/>
          </p:nvSpPr>
          <p:spPr>
            <a:xfrm>
              <a:off x="1381082" y="292542"/>
              <a:ext cx="48832" cy="52059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0" name="8-Point Star 1719"/>
            <p:cNvSpPr>
              <a:spLocks noChangeAspect="1"/>
            </p:cNvSpPr>
            <p:nvPr/>
          </p:nvSpPr>
          <p:spPr>
            <a:xfrm>
              <a:off x="1082373" y="568681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1" name="8-Point Star 1720"/>
            <p:cNvSpPr>
              <a:spLocks noChangeAspect="1"/>
            </p:cNvSpPr>
            <p:nvPr/>
          </p:nvSpPr>
          <p:spPr>
            <a:xfrm>
              <a:off x="940230" y="815642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2" name="8-Point Star 1721"/>
            <p:cNvSpPr>
              <a:spLocks noChangeAspect="1"/>
            </p:cNvSpPr>
            <p:nvPr/>
          </p:nvSpPr>
          <p:spPr>
            <a:xfrm>
              <a:off x="1157789" y="379903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3" name="8-Point Star 1722"/>
            <p:cNvSpPr>
              <a:spLocks noChangeAspect="1"/>
            </p:cNvSpPr>
            <p:nvPr/>
          </p:nvSpPr>
          <p:spPr>
            <a:xfrm>
              <a:off x="919076" y="359898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4" name="8-Point Star 1723"/>
            <p:cNvSpPr>
              <a:spLocks noChangeAspect="1"/>
            </p:cNvSpPr>
            <p:nvPr/>
          </p:nvSpPr>
          <p:spPr>
            <a:xfrm>
              <a:off x="1396983" y="821325"/>
              <a:ext cx="48832" cy="52059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5" name="8-Point Star 1724"/>
            <p:cNvSpPr/>
            <p:nvPr/>
          </p:nvSpPr>
          <p:spPr>
            <a:xfrm>
              <a:off x="1331647" y="764712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6" name="8-Point Star 1725"/>
            <p:cNvSpPr>
              <a:spLocks noChangeAspect="1"/>
            </p:cNvSpPr>
            <p:nvPr/>
          </p:nvSpPr>
          <p:spPr>
            <a:xfrm>
              <a:off x="1257723" y="656710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7" name="8-Point Star 1726"/>
            <p:cNvSpPr>
              <a:spLocks noChangeAspect="1"/>
            </p:cNvSpPr>
            <p:nvPr/>
          </p:nvSpPr>
          <p:spPr>
            <a:xfrm>
              <a:off x="1024021" y="960719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8" name="8-Point Star 1727"/>
            <p:cNvSpPr>
              <a:spLocks noChangeAspect="1"/>
            </p:cNvSpPr>
            <p:nvPr/>
          </p:nvSpPr>
          <p:spPr>
            <a:xfrm>
              <a:off x="976227" y="1070113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29" name="8-Point Star 1728"/>
            <p:cNvSpPr>
              <a:spLocks noChangeAspect="1"/>
            </p:cNvSpPr>
            <p:nvPr/>
          </p:nvSpPr>
          <p:spPr>
            <a:xfrm>
              <a:off x="1381082" y="1158921"/>
              <a:ext cx="48832" cy="52059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0" name="8-Point Star 1729"/>
            <p:cNvSpPr>
              <a:spLocks noChangeAspect="1"/>
            </p:cNvSpPr>
            <p:nvPr/>
          </p:nvSpPr>
          <p:spPr>
            <a:xfrm>
              <a:off x="1468982" y="463145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3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2748893" y="3909893"/>
            <a:ext cx="204712" cy="180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32" name="Group 1731"/>
          <p:cNvGrpSpPr/>
          <p:nvPr/>
        </p:nvGrpSpPr>
        <p:grpSpPr>
          <a:xfrm>
            <a:off x="562123" y="1702091"/>
            <a:ext cx="1613718" cy="1414375"/>
            <a:chOff x="552119" y="183737"/>
            <a:chExt cx="1116383" cy="1074387"/>
          </a:xfrm>
          <a:solidFill>
            <a:srgbClr val="92D05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733" name="8-Point Star 1732"/>
            <p:cNvSpPr>
              <a:spLocks noChangeAspect="1"/>
            </p:cNvSpPr>
            <p:nvPr/>
          </p:nvSpPr>
          <p:spPr>
            <a:xfrm>
              <a:off x="552119" y="541544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4" name="8-Point Star 1733"/>
            <p:cNvSpPr>
              <a:spLocks noChangeAspect="1"/>
            </p:cNvSpPr>
            <p:nvPr/>
          </p:nvSpPr>
          <p:spPr>
            <a:xfrm>
              <a:off x="969405" y="183737"/>
              <a:ext cx="48832" cy="52059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5" name="8-Point Star 1734"/>
            <p:cNvSpPr>
              <a:spLocks noChangeAspect="1"/>
            </p:cNvSpPr>
            <p:nvPr/>
          </p:nvSpPr>
          <p:spPr>
            <a:xfrm>
              <a:off x="1581745" y="952581"/>
              <a:ext cx="48832" cy="52059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6" name="8-Point Star 1735"/>
            <p:cNvSpPr>
              <a:spLocks noChangeAspect="1"/>
            </p:cNvSpPr>
            <p:nvPr/>
          </p:nvSpPr>
          <p:spPr>
            <a:xfrm>
              <a:off x="1619670" y="523904"/>
              <a:ext cx="48832" cy="52059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7" name="8-Point Star 1736"/>
            <p:cNvSpPr>
              <a:spLocks noChangeAspect="1"/>
            </p:cNvSpPr>
            <p:nvPr/>
          </p:nvSpPr>
          <p:spPr>
            <a:xfrm>
              <a:off x="883074" y="573468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8" name="8-Point Star 1737"/>
            <p:cNvSpPr>
              <a:spLocks noChangeAspect="1"/>
            </p:cNvSpPr>
            <p:nvPr/>
          </p:nvSpPr>
          <p:spPr>
            <a:xfrm>
              <a:off x="756445" y="539752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39" name="8-Point Star 1738"/>
            <p:cNvSpPr>
              <a:spLocks noChangeAspect="1"/>
            </p:cNvSpPr>
            <p:nvPr/>
          </p:nvSpPr>
          <p:spPr>
            <a:xfrm>
              <a:off x="793357" y="1194923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0" name="8-Point Star 1739"/>
            <p:cNvSpPr>
              <a:spLocks noChangeAspect="1"/>
            </p:cNvSpPr>
            <p:nvPr/>
          </p:nvSpPr>
          <p:spPr>
            <a:xfrm>
              <a:off x="1281244" y="499145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1" name="8-Point Star 1740"/>
            <p:cNvSpPr>
              <a:spLocks noChangeAspect="1"/>
            </p:cNvSpPr>
            <p:nvPr/>
          </p:nvSpPr>
          <p:spPr>
            <a:xfrm>
              <a:off x="715827" y="323899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2" name="8-Point Star 1741"/>
            <p:cNvSpPr>
              <a:spLocks noChangeAspect="1"/>
            </p:cNvSpPr>
            <p:nvPr/>
          </p:nvSpPr>
          <p:spPr>
            <a:xfrm>
              <a:off x="1229790" y="1034113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3" name="8-Point Star 1742"/>
            <p:cNvSpPr>
              <a:spLocks noChangeAspect="1"/>
            </p:cNvSpPr>
            <p:nvPr/>
          </p:nvSpPr>
          <p:spPr>
            <a:xfrm>
              <a:off x="689105" y="956419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4" name="8-Point Star 1743"/>
            <p:cNvSpPr>
              <a:spLocks noChangeAspect="1"/>
            </p:cNvSpPr>
            <p:nvPr/>
          </p:nvSpPr>
          <p:spPr>
            <a:xfrm>
              <a:off x="1184307" y="201199"/>
              <a:ext cx="48832" cy="52059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5" name="8-Point Star 1744"/>
            <p:cNvSpPr>
              <a:spLocks noChangeAspect="1"/>
            </p:cNvSpPr>
            <p:nvPr/>
          </p:nvSpPr>
          <p:spPr>
            <a:xfrm>
              <a:off x="1453082" y="632154"/>
              <a:ext cx="48832" cy="52059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6" name="8-Point Star 1745"/>
            <p:cNvSpPr>
              <a:spLocks noChangeAspect="1"/>
            </p:cNvSpPr>
            <p:nvPr/>
          </p:nvSpPr>
          <p:spPr>
            <a:xfrm>
              <a:off x="1619670" y="824555"/>
              <a:ext cx="48832" cy="52059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7" name="8-Point Star 1746"/>
            <p:cNvSpPr>
              <a:spLocks noChangeAspect="1"/>
            </p:cNvSpPr>
            <p:nvPr/>
          </p:nvSpPr>
          <p:spPr>
            <a:xfrm>
              <a:off x="1545746" y="415903"/>
              <a:ext cx="48832" cy="52059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8" name="8-Point Star 1747"/>
            <p:cNvSpPr>
              <a:spLocks noChangeAspect="1"/>
            </p:cNvSpPr>
            <p:nvPr/>
          </p:nvSpPr>
          <p:spPr>
            <a:xfrm>
              <a:off x="552121" y="885731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9" name="8-Point Star 1748"/>
            <p:cNvSpPr>
              <a:spLocks noChangeAspect="1"/>
            </p:cNvSpPr>
            <p:nvPr/>
          </p:nvSpPr>
          <p:spPr>
            <a:xfrm>
              <a:off x="1096024" y="752555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0" name="8-Point Star 1749"/>
            <p:cNvSpPr>
              <a:spLocks noChangeAspect="1"/>
            </p:cNvSpPr>
            <p:nvPr/>
          </p:nvSpPr>
          <p:spPr>
            <a:xfrm>
              <a:off x="881127" y="921730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1" name="8-Point Star 1750"/>
            <p:cNvSpPr>
              <a:spLocks noChangeAspect="1"/>
            </p:cNvSpPr>
            <p:nvPr/>
          </p:nvSpPr>
          <p:spPr>
            <a:xfrm>
              <a:off x="688650" y="752555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2" name="8-Point Star 1751"/>
            <p:cNvSpPr>
              <a:spLocks noChangeAspect="1"/>
            </p:cNvSpPr>
            <p:nvPr/>
          </p:nvSpPr>
          <p:spPr>
            <a:xfrm>
              <a:off x="1127275" y="1206065"/>
              <a:ext cx="48832" cy="52059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3" name="8-Point Star 1752"/>
            <p:cNvSpPr>
              <a:spLocks noChangeAspect="1"/>
            </p:cNvSpPr>
            <p:nvPr/>
          </p:nvSpPr>
          <p:spPr>
            <a:xfrm>
              <a:off x="1353703" y="1034113"/>
              <a:ext cx="48832" cy="52059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4" name="8-Point Star 1753"/>
            <p:cNvSpPr>
              <a:spLocks noChangeAspect="1"/>
            </p:cNvSpPr>
            <p:nvPr/>
          </p:nvSpPr>
          <p:spPr>
            <a:xfrm>
              <a:off x="1193791" y="880580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5" name="8-Point Star 1754"/>
            <p:cNvSpPr>
              <a:spLocks noChangeAspect="1"/>
            </p:cNvSpPr>
            <p:nvPr/>
          </p:nvSpPr>
          <p:spPr>
            <a:xfrm>
              <a:off x="1381082" y="292542"/>
              <a:ext cx="48832" cy="52059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6" name="8-Point Star 1755"/>
            <p:cNvSpPr>
              <a:spLocks noChangeAspect="1"/>
            </p:cNvSpPr>
            <p:nvPr/>
          </p:nvSpPr>
          <p:spPr>
            <a:xfrm>
              <a:off x="1082373" y="568681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7" name="8-Point Star 1756"/>
            <p:cNvSpPr>
              <a:spLocks noChangeAspect="1"/>
            </p:cNvSpPr>
            <p:nvPr/>
          </p:nvSpPr>
          <p:spPr>
            <a:xfrm>
              <a:off x="940230" y="815642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8" name="8-Point Star 1757"/>
            <p:cNvSpPr>
              <a:spLocks noChangeAspect="1"/>
            </p:cNvSpPr>
            <p:nvPr/>
          </p:nvSpPr>
          <p:spPr>
            <a:xfrm>
              <a:off x="1157789" y="379903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9" name="8-Point Star 1758"/>
            <p:cNvSpPr>
              <a:spLocks noChangeAspect="1"/>
            </p:cNvSpPr>
            <p:nvPr/>
          </p:nvSpPr>
          <p:spPr>
            <a:xfrm>
              <a:off x="919076" y="359898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0" name="8-Point Star 1759"/>
            <p:cNvSpPr>
              <a:spLocks noChangeAspect="1"/>
            </p:cNvSpPr>
            <p:nvPr/>
          </p:nvSpPr>
          <p:spPr>
            <a:xfrm>
              <a:off x="1396983" y="821325"/>
              <a:ext cx="48832" cy="52059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1" name="8-Point Star 1760"/>
            <p:cNvSpPr/>
            <p:nvPr/>
          </p:nvSpPr>
          <p:spPr>
            <a:xfrm>
              <a:off x="1331647" y="764712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2" name="8-Point Star 1761"/>
            <p:cNvSpPr>
              <a:spLocks noChangeAspect="1"/>
            </p:cNvSpPr>
            <p:nvPr/>
          </p:nvSpPr>
          <p:spPr>
            <a:xfrm>
              <a:off x="1257723" y="656710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3" name="8-Point Star 1762"/>
            <p:cNvSpPr>
              <a:spLocks noChangeAspect="1"/>
            </p:cNvSpPr>
            <p:nvPr/>
          </p:nvSpPr>
          <p:spPr>
            <a:xfrm>
              <a:off x="1024021" y="960719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4" name="8-Point Star 1763"/>
            <p:cNvSpPr>
              <a:spLocks noChangeAspect="1"/>
            </p:cNvSpPr>
            <p:nvPr/>
          </p:nvSpPr>
          <p:spPr>
            <a:xfrm>
              <a:off x="976227" y="1070113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5" name="8-Point Star 1764"/>
            <p:cNvSpPr>
              <a:spLocks noChangeAspect="1"/>
            </p:cNvSpPr>
            <p:nvPr/>
          </p:nvSpPr>
          <p:spPr>
            <a:xfrm>
              <a:off x="1381082" y="1158921"/>
              <a:ext cx="48832" cy="52059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66" name="8-Point Star 1765"/>
            <p:cNvSpPr>
              <a:spLocks noChangeAspect="1"/>
            </p:cNvSpPr>
            <p:nvPr/>
          </p:nvSpPr>
          <p:spPr>
            <a:xfrm>
              <a:off x="1468982" y="463145"/>
              <a:ext cx="48832" cy="52058"/>
            </a:xfrm>
            <a:prstGeom prst="star8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76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6549560" y="3909893"/>
            <a:ext cx="204712" cy="180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68" name="Group 1767"/>
          <p:cNvGrpSpPr/>
          <p:nvPr/>
        </p:nvGrpSpPr>
        <p:grpSpPr>
          <a:xfrm>
            <a:off x="5690744" y="1541123"/>
            <a:ext cx="1733669" cy="1354625"/>
            <a:chOff x="552119" y="183737"/>
            <a:chExt cx="1116383" cy="1074387"/>
          </a:xfrm>
          <a:solidFill>
            <a:schemeClr val="accent6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1769" name="8-Point Star 1768"/>
            <p:cNvSpPr>
              <a:spLocks noChangeAspect="1"/>
            </p:cNvSpPr>
            <p:nvPr/>
          </p:nvSpPr>
          <p:spPr>
            <a:xfrm>
              <a:off x="552119" y="541544"/>
              <a:ext cx="48832" cy="52058"/>
            </a:xfrm>
            <a:prstGeom prst="star8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0" name="8-Point Star 1769"/>
            <p:cNvSpPr>
              <a:spLocks noChangeAspect="1"/>
            </p:cNvSpPr>
            <p:nvPr/>
          </p:nvSpPr>
          <p:spPr>
            <a:xfrm>
              <a:off x="969405" y="183737"/>
              <a:ext cx="48832" cy="52059"/>
            </a:xfrm>
            <a:prstGeom prst="star8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1" name="8-Point Star 1770"/>
            <p:cNvSpPr>
              <a:spLocks noChangeAspect="1"/>
            </p:cNvSpPr>
            <p:nvPr/>
          </p:nvSpPr>
          <p:spPr>
            <a:xfrm>
              <a:off x="1581745" y="952581"/>
              <a:ext cx="48832" cy="52059"/>
            </a:xfrm>
            <a:prstGeom prst="star8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2" name="8-Point Star 1771"/>
            <p:cNvSpPr>
              <a:spLocks noChangeAspect="1"/>
            </p:cNvSpPr>
            <p:nvPr/>
          </p:nvSpPr>
          <p:spPr>
            <a:xfrm>
              <a:off x="1619670" y="523904"/>
              <a:ext cx="48832" cy="52059"/>
            </a:xfrm>
            <a:prstGeom prst="star8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3" name="8-Point Star 1772"/>
            <p:cNvSpPr>
              <a:spLocks noChangeAspect="1"/>
            </p:cNvSpPr>
            <p:nvPr/>
          </p:nvSpPr>
          <p:spPr>
            <a:xfrm>
              <a:off x="883074" y="573468"/>
              <a:ext cx="48832" cy="52058"/>
            </a:xfrm>
            <a:prstGeom prst="star8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4" name="8-Point Star 1773"/>
            <p:cNvSpPr>
              <a:spLocks noChangeAspect="1"/>
            </p:cNvSpPr>
            <p:nvPr/>
          </p:nvSpPr>
          <p:spPr>
            <a:xfrm>
              <a:off x="756445" y="539752"/>
              <a:ext cx="48832" cy="52058"/>
            </a:xfrm>
            <a:prstGeom prst="star8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5" name="8-Point Star 1774"/>
            <p:cNvSpPr>
              <a:spLocks noChangeAspect="1"/>
            </p:cNvSpPr>
            <p:nvPr/>
          </p:nvSpPr>
          <p:spPr>
            <a:xfrm>
              <a:off x="793357" y="1194923"/>
              <a:ext cx="48832" cy="52058"/>
            </a:xfrm>
            <a:prstGeom prst="star8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6" name="8-Point Star 1775"/>
            <p:cNvSpPr>
              <a:spLocks noChangeAspect="1"/>
            </p:cNvSpPr>
            <p:nvPr/>
          </p:nvSpPr>
          <p:spPr>
            <a:xfrm>
              <a:off x="1281244" y="499145"/>
              <a:ext cx="48832" cy="52058"/>
            </a:xfrm>
            <a:prstGeom prst="star8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7" name="8-Point Star 1776"/>
            <p:cNvSpPr>
              <a:spLocks noChangeAspect="1"/>
            </p:cNvSpPr>
            <p:nvPr/>
          </p:nvSpPr>
          <p:spPr>
            <a:xfrm>
              <a:off x="715827" y="323899"/>
              <a:ext cx="48832" cy="52058"/>
            </a:xfrm>
            <a:prstGeom prst="star8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8" name="8-Point Star 1777"/>
            <p:cNvSpPr>
              <a:spLocks noChangeAspect="1"/>
            </p:cNvSpPr>
            <p:nvPr/>
          </p:nvSpPr>
          <p:spPr>
            <a:xfrm>
              <a:off x="1229790" y="1034113"/>
              <a:ext cx="48832" cy="52058"/>
            </a:xfrm>
            <a:prstGeom prst="star8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79" name="8-Point Star 1778"/>
            <p:cNvSpPr>
              <a:spLocks noChangeAspect="1"/>
            </p:cNvSpPr>
            <p:nvPr/>
          </p:nvSpPr>
          <p:spPr>
            <a:xfrm>
              <a:off x="689105" y="956419"/>
              <a:ext cx="48832" cy="52058"/>
            </a:xfrm>
            <a:prstGeom prst="star8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0" name="8-Point Star 1779"/>
            <p:cNvSpPr>
              <a:spLocks noChangeAspect="1"/>
            </p:cNvSpPr>
            <p:nvPr/>
          </p:nvSpPr>
          <p:spPr>
            <a:xfrm>
              <a:off x="1184307" y="201199"/>
              <a:ext cx="48832" cy="52059"/>
            </a:xfrm>
            <a:prstGeom prst="star8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1" name="8-Point Star 1780"/>
            <p:cNvSpPr>
              <a:spLocks noChangeAspect="1"/>
            </p:cNvSpPr>
            <p:nvPr/>
          </p:nvSpPr>
          <p:spPr>
            <a:xfrm>
              <a:off x="1453082" y="632154"/>
              <a:ext cx="48832" cy="52059"/>
            </a:xfrm>
            <a:prstGeom prst="star8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2" name="8-Point Star 1781"/>
            <p:cNvSpPr>
              <a:spLocks noChangeAspect="1"/>
            </p:cNvSpPr>
            <p:nvPr/>
          </p:nvSpPr>
          <p:spPr>
            <a:xfrm>
              <a:off x="1619670" y="824555"/>
              <a:ext cx="48832" cy="52059"/>
            </a:xfrm>
            <a:prstGeom prst="star8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3" name="8-Point Star 1782"/>
            <p:cNvSpPr>
              <a:spLocks noChangeAspect="1"/>
            </p:cNvSpPr>
            <p:nvPr/>
          </p:nvSpPr>
          <p:spPr>
            <a:xfrm>
              <a:off x="1545746" y="415903"/>
              <a:ext cx="48832" cy="52059"/>
            </a:xfrm>
            <a:prstGeom prst="star8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4" name="8-Point Star 1783"/>
            <p:cNvSpPr>
              <a:spLocks noChangeAspect="1"/>
            </p:cNvSpPr>
            <p:nvPr/>
          </p:nvSpPr>
          <p:spPr>
            <a:xfrm>
              <a:off x="552121" y="885731"/>
              <a:ext cx="48832" cy="52058"/>
            </a:xfrm>
            <a:prstGeom prst="star8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5" name="8-Point Star 1784"/>
            <p:cNvSpPr>
              <a:spLocks noChangeAspect="1"/>
            </p:cNvSpPr>
            <p:nvPr/>
          </p:nvSpPr>
          <p:spPr>
            <a:xfrm>
              <a:off x="1096024" y="752555"/>
              <a:ext cx="48832" cy="52058"/>
            </a:xfrm>
            <a:prstGeom prst="star8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6" name="8-Point Star 1785"/>
            <p:cNvSpPr>
              <a:spLocks noChangeAspect="1"/>
            </p:cNvSpPr>
            <p:nvPr/>
          </p:nvSpPr>
          <p:spPr>
            <a:xfrm>
              <a:off x="881127" y="921730"/>
              <a:ext cx="48832" cy="52058"/>
            </a:xfrm>
            <a:prstGeom prst="star8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7" name="8-Point Star 1786"/>
            <p:cNvSpPr>
              <a:spLocks noChangeAspect="1"/>
            </p:cNvSpPr>
            <p:nvPr/>
          </p:nvSpPr>
          <p:spPr>
            <a:xfrm>
              <a:off x="688650" y="752555"/>
              <a:ext cx="48832" cy="52058"/>
            </a:xfrm>
            <a:prstGeom prst="star8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8" name="8-Point Star 1787"/>
            <p:cNvSpPr>
              <a:spLocks noChangeAspect="1"/>
            </p:cNvSpPr>
            <p:nvPr/>
          </p:nvSpPr>
          <p:spPr>
            <a:xfrm>
              <a:off x="1127275" y="1206065"/>
              <a:ext cx="48832" cy="52059"/>
            </a:xfrm>
            <a:prstGeom prst="star8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89" name="8-Point Star 1788"/>
            <p:cNvSpPr>
              <a:spLocks noChangeAspect="1"/>
            </p:cNvSpPr>
            <p:nvPr/>
          </p:nvSpPr>
          <p:spPr>
            <a:xfrm>
              <a:off x="1353703" y="1034113"/>
              <a:ext cx="48832" cy="52059"/>
            </a:xfrm>
            <a:prstGeom prst="star8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0" name="8-Point Star 1789"/>
            <p:cNvSpPr>
              <a:spLocks noChangeAspect="1"/>
            </p:cNvSpPr>
            <p:nvPr/>
          </p:nvSpPr>
          <p:spPr>
            <a:xfrm>
              <a:off x="1193791" y="880580"/>
              <a:ext cx="48832" cy="52058"/>
            </a:xfrm>
            <a:prstGeom prst="star8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1" name="8-Point Star 1790"/>
            <p:cNvSpPr>
              <a:spLocks noChangeAspect="1"/>
            </p:cNvSpPr>
            <p:nvPr/>
          </p:nvSpPr>
          <p:spPr>
            <a:xfrm>
              <a:off x="1381082" y="292542"/>
              <a:ext cx="48832" cy="52059"/>
            </a:xfrm>
            <a:prstGeom prst="star8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2" name="8-Point Star 1791"/>
            <p:cNvSpPr>
              <a:spLocks noChangeAspect="1"/>
            </p:cNvSpPr>
            <p:nvPr/>
          </p:nvSpPr>
          <p:spPr>
            <a:xfrm>
              <a:off x="1082373" y="568681"/>
              <a:ext cx="48832" cy="52058"/>
            </a:xfrm>
            <a:prstGeom prst="star8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3" name="8-Point Star 1792"/>
            <p:cNvSpPr>
              <a:spLocks noChangeAspect="1"/>
            </p:cNvSpPr>
            <p:nvPr/>
          </p:nvSpPr>
          <p:spPr>
            <a:xfrm>
              <a:off x="940230" y="815642"/>
              <a:ext cx="48832" cy="52058"/>
            </a:xfrm>
            <a:prstGeom prst="star8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4" name="8-Point Star 1793"/>
            <p:cNvSpPr>
              <a:spLocks noChangeAspect="1"/>
            </p:cNvSpPr>
            <p:nvPr/>
          </p:nvSpPr>
          <p:spPr>
            <a:xfrm>
              <a:off x="1157789" y="379903"/>
              <a:ext cx="48832" cy="52058"/>
            </a:xfrm>
            <a:prstGeom prst="star8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5" name="8-Point Star 1794"/>
            <p:cNvSpPr>
              <a:spLocks noChangeAspect="1"/>
            </p:cNvSpPr>
            <p:nvPr/>
          </p:nvSpPr>
          <p:spPr>
            <a:xfrm>
              <a:off x="919076" y="359898"/>
              <a:ext cx="48832" cy="52058"/>
            </a:xfrm>
            <a:prstGeom prst="star8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6" name="8-Point Star 1795"/>
            <p:cNvSpPr>
              <a:spLocks noChangeAspect="1"/>
            </p:cNvSpPr>
            <p:nvPr/>
          </p:nvSpPr>
          <p:spPr>
            <a:xfrm>
              <a:off x="1396983" y="821325"/>
              <a:ext cx="48832" cy="52059"/>
            </a:xfrm>
            <a:prstGeom prst="star8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7" name="8-Point Star 1796"/>
            <p:cNvSpPr/>
            <p:nvPr/>
          </p:nvSpPr>
          <p:spPr>
            <a:xfrm>
              <a:off x="1331647" y="764712"/>
              <a:ext cx="48832" cy="52058"/>
            </a:xfrm>
            <a:prstGeom prst="star8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8" name="8-Point Star 1797"/>
            <p:cNvSpPr>
              <a:spLocks noChangeAspect="1"/>
            </p:cNvSpPr>
            <p:nvPr/>
          </p:nvSpPr>
          <p:spPr>
            <a:xfrm>
              <a:off x="1257723" y="656710"/>
              <a:ext cx="48832" cy="52058"/>
            </a:xfrm>
            <a:prstGeom prst="star8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99" name="8-Point Star 1798"/>
            <p:cNvSpPr>
              <a:spLocks noChangeAspect="1"/>
            </p:cNvSpPr>
            <p:nvPr/>
          </p:nvSpPr>
          <p:spPr>
            <a:xfrm>
              <a:off x="1024021" y="960719"/>
              <a:ext cx="48832" cy="52058"/>
            </a:xfrm>
            <a:prstGeom prst="star8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0" name="8-Point Star 1799"/>
            <p:cNvSpPr>
              <a:spLocks noChangeAspect="1"/>
            </p:cNvSpPr>
            <p:nvPr/>
          </p:nvSpPr>
          <p:spPr>
            <a:xfrm>
              <a:off x="976227" y="1070113"/>
              <a:ext cx="48832" cy="52058"/>
            </a:xfrm>
            <a:prstGeom prst="star8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1" name="8-Point Star 1800"/>
            <p:cNvSpPr>
              <a:spLocks noChangeAspect="1"/>
            </p:cNvSpPr>
            <p:nvPr/>
          </p:nvSpPr>
          <p:spPr>
            <a:xfrm>
              <a:off x="1381082" y="1158921"/>
              <a:ext cx="48832" cy="52059"/>
            </a:xfrm>
            <a:prstGeom prst="star8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2" name="8-Point Star 1801"/>
            <p:cNvSpPr>
              <a:spLocks noChangeAspect="1"/>
            </p:cNvSpPr>
            <p:nvPr/>
          </p:nvSpPr>
          <p:spPr>
            <a:xfrm>
              <a:off x="1468982" y="463145"/>
              <a:ext cx="48832" cy="52058"/>
            </a:xfrm>
            <a:prstGeom prst="star8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80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00000">
            <a:off x="7906298" y="3861048"/>
            <a:ext cx="204712" cy="180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04" name="Group 1803"/>
          <p:cNvGrpSpPr/>
          <p:nvPr/>
        </p:nvGrpSpPr>
        <p:grpSpPr>
          <a:xfrm>
            <a:off x="7079984" y="1788456"/>
            <a:ext cx="1637289" cy="1371175"/>
            <a:chOff x="552119" y="183737"/>
            <a:chExt cx="1116383" cy="1074387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1805" name="8-Point Star 1804"/>
            <p:cNvSpPr>
              <a:spLocks noChangeAspect="1"/>
            </p:cNvSpPr>
            <p:nvPr/>
          </p:nvSpPr>
          <p:spPr>
            <a:xfrm>
              <a:off x="552119" y="541544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6" name="8-Point Star 1805"/>
            <p:cNvSpPr>
              <a:spLocks noChangeAspect="1"/>
            </p:cNvSpPr>
            <p:nvPr/>
          </p:nvSpPr>
          <p:spPr>
            <a:xfrm>
              <a:off x="969405" y="183737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7" name="8-Point Star 1806"/>
            <p:cNvSpPr>
              <a:spLocks noChangeAspect="1"/>
            </p:cNvSpPr>
            <p:nvPr/>
          </p:nvSpPr>
          <p:spPr>
            <a:xfrm>
              <a:off x="1581745" y="952581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8" name="8-Point Star 1807"/>
            <p:cNvSpPr>
              <a:spLocks noChangeAspect="1"/>
            </p:cNvSpPr>
            <p:nvPr/>
          </p:nvSpPr>
          <p:spPr>
            <a:xfrm>
              <a:off x="1619670" y="523904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09" name="8-Point Star 1808"/>
            <p:cNvSpPr>
              <a:spLocks noChangeAspect="1"/>
            </p:cNvSpPr>
            <p:nvPr/>
          </p:nvSpPr>
          <p:spPr>
            <a:xfrm>
              <a:off x="883074" y="573468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0" name="8-Point Star 1809"/>
            <p:cNvSpPr>
              <a:spLocks noChangeAspect="1"/>
            </p:cNvSpPr>
            <p:nvPr/>
          </p:nvSpPr>
          <p:spPr>
            <a:xfrm>
              <a:off x="756445" y="539752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1" name="8-Point Star 1810"/>
            <p:cNvSpPr>
              <a:spLocks noChangeAspect="1"/>
            </p:cNvSpPr>
            <p:nvPr/>
          </p:nvSpPr>
          <p:spPr>
            <a:xfrm>
              <a:off x="793357" y="1194923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2" name="8-Point Star 1811"/>
            <p:cNvSpPr>
              <a:spLocks noChangeAspect="1"/>
            </p:cNvSpPr>
            <p:nvPr/>
          </p:nvSpPr>
          <p:spPr>
            <a:xfrm>
              <a:off x="1281244" y="499145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3" name="8-Point Star 1812"/>
            <p:cNvSpPr>
              <a:spLocks noChangeAspect="1"/>
            </p:cNvSpPr>
            <p:nvPr/>
          </p:nvSpPr>
          <p:spPr>
            <a:xfrm>
              <a:off x="715827" y="323899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4" name="8-Point Star 1813"/>
            <p:cNvSpPr>
              <a:spLocks noChangeAspect="1"/>
            </p:cNvSpPr>
            <p:nvPr/>
          </p:nvSpPr>
          <p:spPr>
            <a:xfrm>
              <a:off x="1229790" y="1034113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5" name="8-Point Star 1814"/>
            <p:cNvSpPr>
              <a:spLocks noChangeAspect="1"/>
            </p:cNvSpPr>
            <p:nvPr/>
          </p:nvSpPr>
          <p:spPr>
            <a:xfrm>
              <a:off x="689105" y="956419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6" name="8-Point Star 1815"/>
            <p:cNvSpPr>
              <a:spLocks noChangeAspect="1"/>
            </p:cNvSpPr>
            <p:nvPr/>
          </p:nvSpPr>
          <p:spPr>
            <a:xfrm>
              <a:off x="1184307" y="201199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7" name="8-Point Star 1816"/>
            <p:cNvSpPr>
              <a:spLocks noChangeAspect="1"/>
            </p:cNvSpPr>
            <p:nvPr/>
          </p:nvSpPr>
          <p:spPr>
            <a:xfrm>
              <a:off x="1453082" y="632154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8" name="8-Point Star 1817"/>
            <p:cNvSpPr>
              <a:spLocks noChangeAspect="1"/>
            </p:cNvSpPr>
            <p:nvPr/>
          </p:nvSpPr>
          <p:spPr>
            <a:xfrm>
              <a:off x="1619670" y="824555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19" name="8-Point Star 1818"/>
            <p:cNvSpPr>
              <a:spLocks noChangeAspect="1"/>
            </p:cNvSpPr>
            <p:nvPr/>
          </p:nvSpPr>
          <p:spPr>
            <a:xfrm>
              <a:off x="1545746" y="415903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0" name="8-Point Star 1819"/>
            <p:cNvSpPr>
              <a:spLocks noChangeAspect="1"/>
            </p:cNvSpPr>
            <p:nvPr/>
          </p:nvSpPr>
          <p:spPr>
            <a:xfrm>
              <a:off x="552121" y="885731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1" name="8-Point Star 1820"/>
            <p:cNvSpPr>
              <a:spLocks noChangeAspect="1"/>
            </p:cNvSpPr>
            <p:nvPr/>
          </p:nvSpPr>
          <p:spPr>
            <a:xfrm>
              <a:off x="1096024" y="752555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2" name="8-Point Star 1821"/>
            <p:cNvSpPr>
              <a:spLocks noChangeAspect="1"/>
            </p:cNvSpPr>
            <p:nvPr/>
          </p:nvSpPr>
          <p:spPr>
            <a:xfrm>
              <a:off x="881127" y="921730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3" name="8-Point Star 1822"/>
            <p:cNvSpPr>
              <a:spLocks noChangeAspect="1"/>
            </p:cNvSpPr>
            <p:nvPr/>
          </p:nvSpPr>
          <p:spPr>
            <a:xfrm>
              <a:off x="688650" y="752555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4" name="8-Point Star 1823"/>
            <p:cNvSpPr>
              <a:spLocks noChangeAspect="1"/>
            </p:cNvSpPr>
            <p:nvPr/>
          </p:nvSpPr>
          <p:spPr>
            <a:xfrm>
              <a:off x="1127275" y="1206065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5" name="8-Point Star 1824"/>
            <p:cNvSpPr>
              <a:spLocks noChangeAspect="1"/>
            </p:cNvSpPr>
            <p:nvPr/>
          </p:nvSpPr>
          <p:spPr>
            <a:xfrm>
              <a:off x="1353703" y="1034113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6" name="8-Point Star 1825"/>
            <p:cNvSpPr>
              <a:spLocks noChangeAspect="1"/>
            </p:cNvSpPr>
            <p:nvPr/>
          </p:nvSpPr>
          <p:spPr>
            <a:xfrm>
              <a:off x="1193791" y="880580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7" name="8-Point Star 1826"/>
            <p:cNvSpPr>
              <a:spLocks noChangeAspect="1"/>
            </p:cNvSpPr>
            <p:nvPr/>
          </p:nvSpPr>
          <p:spPr>
            <a:xfrm>
              <a:off x="1381082" y="292542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8" name="8-Point Star 1827"/>
            <p:cNvSpPr>
              <a:spLocks noChangeAspect="1"/>
            </p:cNvSpPr>
            <p:nvPr/>
          </p:nvSpPr>
          <p:spPr>
            <a:xfrm>
              <a:off x="1082373" y="568681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29" name="8-Point Star 1828"/>
            <p:cNvSpPr>
              <a:spLocks noChangeAspect="1"/>
            </p:cNvSpPr>
            <p:nvPr/>
          </p:nvSpPr>
          <p:spPr>
            <a:xfrm>
              <a:off x="940230" y="815642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0" name="8-Point Star 1829"/>
            <p:cNvSpPr>
              <a:spLocks noChangeAspect="1"/>
            </p:cNvSpPr>
            <p:nvPr/>
          </p:nvSpPr>
          <p:spPr>
            <a:xfrm>
              <a:off x="1157789" y="379903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1" name="8-Point Star 1830"/>
            <p:cNvSpPr>
              <a:spLocks noChangeAspect="1"/>
            </p:cNvSpPr>
            <p:nvPr/>
          </p:nvSpPr>
          <p:spPr>
            <a:xfrm>
              <a:off x="919076" y="359898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2" name="8-Point Star 1831"/>
            <p:cNvSpPr>
              <a:spLocks noChangeAspect="1"/>
            </p:cNvSpPr>
            <p:nvPr/>
          </p:nvSpPr>
          <p:spPr>
            <a:xfrm>
              <a:off x="1396983" y="821325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3" name="8-Point Star 1832"/>
            <p:cNvSpPr/>
            <p:nvPr/>
          </p:nvSpPr>
          <p:spPr>
            <a:xfrm>
              <a:off x="1331647" y="764712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4" name="8-Point Star 1833"/>
            <p:cNvSpPr>
              <a:spLocks noChangeAspect="1"/>
            </p:cNvSpPr>
            <p:nvPr/>
          </p:nvSpPr>
          <p:spPr>
            <a:xfrm>
              <a:off x="1257723" y="656710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5" name="8-Point Star 1834"/>
            <p:cNvSpPr>
              <a:spLocks noChangeAspect="1"/>
            </p:cNvSpPr>
            <p:nvPr/>
          </p:nvSpPr>
          <p:spPr>
            <a:xfrm>
              <a:off x="1024021" y="960719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6" name="8-Point Star 1835"/>
            <p:cNvSpPr>
              <a:spLocks noChangeAspect="1"/>
            </p:cNvSpPr>
            <p:nvPr/>
          </p:nvSpPr>
          <p:spPr>
            <a:xfrm>
              <a:off x="976227" y="1070113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7" name="8-Point Star 1836"/>
            <p:cNvSpPr>
              <a:spLocks noChangeAspect="1"/>
            </p:cNvSpPr>
            <p:nvPr/>
          </p:nvSpPr>
          <p:spPr>
            <a:xfrm>
              <a:off x="1381082" y="1158921"/>
              <a:ext cx="48832" cy="52059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38" name="8-Point Star 1837"/>
            <p:cNvSpPr>
              <a:spLocks noChangeAspect="1"/>
            </p:cNvSpPr>
            <p:nvPr/>
          </p:nvSpPr>
          <p:spPr>
            <a:xfrm>
              <a:off x="1468982" y="463145"/>
              <a:ext cx="48832" cy="52058"/>
            </a:xfrm>
            <a:prstGeom prst="star8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464" name="Fireworks sound effects and music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06821" y="7533456"/>
            <a:ext cx="609600" cy="609600"/>
          </a:xfrm>
          <a:prstGeom prst="rect">
            <a:avLst/>
          </a:prstGeom>
        </p:spPr>
      </p:pic>
      <p:grpSp>
        <p:nvGrpSpPr>
          <p:cNvPr id="1840" name="Group 1839"/>
          <p:cNvGrpSpPr/>
          <p:nvPr/>
        </p:nvGrpSpPr>
        <p:grpSpPr>
          <a:xfrm>
            <a:off x="4243372" y="3777834"/>
            <a:ext cx="1281760" cy="1281791"/>
            <a:chOff x="4602187" y="702558"/>
            <a:chExt cx="2503727" cy="2062645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1841" name="8-Point Star 1840"/>
            <p:cNvSpPr/>
            <p:nvPr/>
          </p:nvSpPr>
          <p:spPr>
            <a:xfrm>
              <a:off x="6682544" y="2437899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2" name="8-Point Star 1841"/>
            <p:cNvSpPr/>
            <p:nvPr/>
          </p:nvSpPr>
          <p:spPr>
            <a:xfrm>
              <a:off x="6069498" y="1067399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3" name="8-Point Star 1842"/>
            <p:cNvSpPr/>
            <p:nvPr/>
          </p:nvSpPr>
          <p:spPr>
            <a:xfrm>
              <a:off x="4776468" y="1454766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4" name="8-Point Star 1843"/>
            <p:cNvSpPr/>
            <p:nvPr/>
          </p:nvSpPr>
          <p:spPr>
            <a:xfrm flipV="1">
              <a:off x="5069197" y="1420245"/>
              <a:ext cx="152003" cy="102926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5" name="8-Point Star 1844"/>
            <p:cNvSpPr/>
            <p:nvPr/>
          </p:nvSpPr>
          <p:spPr>
            <a:xfrm>
              <a:off x="6940147" y="1399447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6" name="8-Point Star 1845"/>
            <p:cNvSpPr/>
            <p:nvPr/>
          </p:nvSpPr>
          <p:spPr>
            <a:xfrm>
              <a:off x="4739299" y="2180637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7" name="8-Point Star 1846"/>
            <p:cNvSpPr/>
            <p:nvPr/>
          </p:nvSpPr>
          <p:spPr>
            <a:xfrm>
              <a:off x="5611378" y="2589154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8" name="8-Point Star 1847"/>
            <p:cNvSpPr/>
            <p:nvPr/>
          </p:nvSpPr>
          <p:spPr>
            <a:xfrm>
              <a:off x="5578312" y="735118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49" name="8-Point Star 1848"/>
            <p:cNvSpPr/>
            <p:nvPr/>
          </p:nvSpPr>
          <p:spPr>
            <a:xfrm>
              <a:off x="6814012" y="2253809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0" name="8-Point Star 1849"/>
            <p:cNvSpPr/>
            <p:nvPr/>
          </p:nvSpPr>
          <p:spPr>
            <a:xfrm>
              <a:off x="5214572" y="2453400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1" name="8-Point Star 1850"/>
            <p:cNvSpPr/>
            <p:nvPr/>
          </p:nvSpPr>
          <p:spPr>
            <a:xfrm>
              <a:off x="4914497" y="2351648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2" name="8-Point Star 1851"/>
            <p:cNvSpPr/>
            <p:nvPr/>
          </p:nvSpPr>
          <p:spPr>
            <a:xfrm flipV="1">
              <a:off x="6428342" y="2095634"/>
              <a:ext cx="89766" cy="5980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3" name="8-Point Star 1852"/>
            <p:cNvSpPr/>
            <p:nvPr/>
          </p:nvSpPr>
          <p:spPr>
            <a:xfrm>
              <a:off x="4850544" y="1146469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4" name="8-Point Star 1853"/>
            <p:cNvSpPr/>
            <p:nvPr/>
          </p:nvSpPr>
          <p:spPr>
            <a:xfrm>
              <a:off x="5412224" y="841747"/>
              <a:ext cx="152003" cy="102775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5" name="8-Point Star 1854"/>
            <p:cNvSpPr/>
            <p:nvPr/>
          </p:nvSpPr>
          <p:spPr>
            <a:xfrm>
              <a:off x="5742716" y="1346581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6" name="8-Point Star 1855"/>
            <p:cNvSpPr/>
            <p:nvPr/>
          </p:nvSpPr>
          <p:spPr>
            <a:xfrm>
              <a:off x="4602187" y="1463870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7" name="8-Point Star 1856"/>
            <p:cNvSpPr/>
            <p:nvPr/>
          </p:nvSpPr>
          <p:spPr>
            <a:xfrm>
              <a:off x="5172911" y="2041826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8" name="8-Point Star 1857"/>
            <p:cNvSpPr/>
            <p:nvPr/>
          </p:nvSpPr>
          <p:spPr>
            <a:xfrm>
              <a:off x="5610118" y="1173469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59" name="8-Point Star 1858"/>
            <p:cNvSpPr/>
            <p:nvPr/>
          </p:nvSpPr>
          <p:spPr>
            <a:xfrm>
              <a:off x="5014374" y="1299368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0" name="8-Point Star 1859"/>
            <p:cNvSpPr/>
            <p:nvPr/>
          </p:nvSpPr>
          <p:spPr>
            <a:xfrm flipV="1">
              <a:off x="4948313" y="1680086"/>
              <a:ext cx="152003" cy="102926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1" name="8-Point Star 1860"/>
            <p:cNvSpPr/>
            <p:nvPr/>
          </p:nvSpPr>
          <p:spPr>
            <a:xfrm>
              <a:off x="4903430" y="2040593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2" name="8-Point Star 1861"/>
            <p:cNvSpPr/>
            <p:nvPr/>
          </p:nvSpPr>
          <p:spPr>
            <a:xfrm>
              <a:off x="6814012" y="1789052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3" name="8-Point Star 1862"/>
            <p:cNvSpPr/>
            <p:nvPr/>
          </p:nvSpPr>
          <p:spPr>
            <a:xfrm>
              <a:off x="5899760" y="2530256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4" name="8-Point Star 1863"/>
            <p:cNvSpPr/>
            <p:nvPr/>
          </p:nvSpPr>
          <p:spPr>
            <a:xfrm>
              <a:off x="7016148" y="1688424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5" name="8-Point Star 1864"/>
            <p:cNvSpPr/>
            <p:nvPr/>
          </p:nvSpPr>
          <p:spPr>
            <a:xfrm>
              <a:off x="5797967" y="702781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6" name="8-Point Star 1865"/>
            <p:cNvSpPr/>
            <p:nvPr/>
          </p:nvSpPr>
          <p:spPr>
            <a:xfrm>
              <a:off x="6069239" y="1593835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7" name="8-Point Star 1866"/>
            <p:cNvSpPr/>
            <p:nvPr/>
          </p:nvSpPr>
          <p:spPr>
            <a:xfrm>
              <a:off x="5235160" y="1060218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8" name="8-Point Star 1867"/>
            <p:cNvSpPr/>
            <p:nvPr/>
          </p:nvSpPr>
          <p:spPr>
            <a:xfrm flipV="1">
              <a:off x="6638066" y="1338985"/>
              <a:ext cx="89766" cy="5980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69" name="8-Point Star 1868"/>
            <p:cNvSpPr/>
            <p:nvPr/>
          </p:nvSpPr>
          <p:spPr>
            <a:xfrm>
              <a:off x="5100316" y="1832177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0" name="8-Point Star 1869"/>
            <p:cNvSpPr/>
            <p:nvPr/>
          </p:nvSpPr>
          <p:spPr>
            <a:xfrm>
              <a:off x="6909028" y="2054468"/>
              <a:ext cx="152003" cy="102775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1" name="8-Point Star 1870"/>
            <p:cNvSpPr/>
            <p:nvPr/>
          </p:nvSpPr>
          <p:spPr>
            <a:xfrm>
              <a:off x="5024315" y="923318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2" name="8-Point Star 1871"/>
            <p:cNvSpPr/>
            <p:nvPr/>
          </p:nvSpPr>
          <p:spPr>
            <a:xfrm>
              <a:off x="6190669" y="2489220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3" name="8-Point Star 1872"/>
            <p:cNvSpPr/>
            <p:nvPr/>
          </p:nvSpPr>
          <p:spPr>
            <a:xfrm>
              <a:off x="5764938" y="2390462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4" name="8-Point Star 1873"/>
            <p:cNvSpPr/>
            <p:nvPr/>
          </p:nvSpPr>
          <p:spPr>
            <a:xfrm>
              <a:off x="6140654" y="858271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5" name="8-Point Star 1874"/>
            <p:cNvSpPr/>
            <p:nvPr/>
          </p:nvSpPr>
          <p:spPr>
            <a:xfrm>
              <a:off x="4740304" y="1634441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6" name="8-Point Star 1875"/>
            <p:cNvSpPr/>
            <p:nvPr/>
          </p:nvSpPr>
          <p:spPr>
            <a:xfrm flipV="1">
              <a:off x="6518781" y="2285063"/>
              <a:ext cx="152003" cy="102926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7" name="8-Point Star 1876"/>
            <p:cNvSpPr/>
            <p:nvPr/>
          </p:nvSpPr>
          <p:spPr>
            <a:xfrm>
              <a:off x="6017545" y="702558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8" name="8-Point Star 1877"/>
            <p:cNvSpPr/>
            <p:nvPr/>
          </p:nvSpPr>
          <p:spPr>
            <a:xfrm>
              <a:off x="6864145" y="1157956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79" name="8-Point Star 1878"/>
            <p:cNvSpPr/>
            <p:nvPr/>
          </p:nvSpPr>
          <p:spPr>
            <a:xfrm>
              <a:off x="6670784" y="1505655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0" name="8-Point Star 1879"/>
            <p:cNvSpPr/>
            <p:nvPr/>
          </p:nvSpPr>
          <p:spPr>
            <a:xfrm>
              <a:off x="6896722" y="1869324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1" name="8-Point Star 1880"/>
            <p:cNvSpPr/>
            <p:nvPr/>
          </p:nvSpPr>
          <p:spPr>
            <a:xfrm>
              <a:off x="6481900" y="981148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2" name="8-Point Star 1881"/>
            <p:cNvSpPr/>
            <p:nvPr/>
          </p:nvSpPr>
          <p:spPr>
            <a:xfrm>
              <a:off x="5927779" y="1736916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3" name="8-Point Star 1882"/>
            <p:cNvSpPr/>
            <p:nvPr/>
          </p:nvSpPr>
          <p:spPr>
            <a:xfrm>
              <a:off x="5097823" y="1420745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4" name="8-Point Star 1883"/>
            <p:cNvSpPr/>
            <p:nvPr/>
          </p:nvSpPr>
          <p:spPr>
            <a:xfrm flipV="1">
              <a:off x="5364798" y="2180637"/>
              <a:ext cx="89766" cy="5980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5" name="8-Point Star 1884"/>
            <p:cNvSpPr/>
            <p:nvPr/>
          </p:nvSpPr>
          <p:spPr>
            <a:xfrm>
              <a:off x="6428342" y="1691772"/>
              <a:ext cx="145260" cy="89289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6" name="8-Point Star 1885"/>
            <p:cNvSpPr/>
            <p:nvPr/>
          </p:nvSpPr>
          <p:spPr>
            <a:xfrm>
              <a:off x="5960326" y="2030629"/>
              <a:ext cx="100100" cy="152228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7" name="8-Point Star 1886"/>
            <p:cNvSpPr/>
            <p:nvPr/>
          </p:nvSpPr>
          <p:spPr>
            <a:xfrm>
              <a:off x="6467843" y="1921187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8" name="8-Point Star 1887"/>
            <p:cNvSpPr/>
            <p:nvPr/>
          </p:nvSpPr>
          <p:spPr>
            <a:xfrm>
              <a:off x="5235160" y="1568495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89" name="8-Point Star 1888"/>
            <p:cNvSpPr/>
            <p:nvPr/>
          </p:nvSpPr>
          <p:spPr>
            <a:xfrm>
              <a:off x="6069096" y="2678952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0" name="8-Point Star 1889"/>
            <p:cNvSpPr/>
            <p:nvPr/>
          </p:nvSpPr>
          <p:spPr>
            <a:xfrm>
              <a:off x="5566495" y="2240438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1" name="8-Point Star 1890"/>
            <p:cNvSpPr/>
            <p:nvPr/>
          </p:nvSpPr>
          <p:spPr>
            <a:xfrm>
              <a:off x="6456089" y="1481260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2" name="8-Point Star 1891"/>
            <p:cNvSpPr/>
            <p:nvPr/>
          </p:nvSpPr>
          <p:spPr>
            <a:xfrm flipV="1">
              <a:off x="5320946" y="1342494"/>
              <a:ext cx="87705" cy="180678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3" name="8-Point Star 1892"/>
            <p:cNvSpPr/>
            <p:nvPr/>
          </p:nvSpPr>
          <p:spPr>
            <a:xfrm>
              <a:off x="6774379" y="1548780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4" name="8-Point Star 1893"/>
            <p:cNvSpPr/>
            <p:nvPr/>
          </p:nvSpPr>
          <p:spPr>
            <a:xfrm>
              <a:off x="5209095" y="788809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5" name="8-Point Star 1894"/>
            <p:cNvSpPr/>
            <p:nvPr/>
          </p:nvSpPr>
          <p:spPr>
            <a:xfrm>
              <a:off x="5764938" y="966443"/>
              <a:ext cx="45600" cy="14408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6" name="8-Point Star 1895"/>
            <p:cNvSpPr/>
            <p:nvPr/>
          </p:nvSpPr>
          <p:spPr>
            <a:xfrm>
              <a:off x="5608033" y="1955575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7" name="8-Point Star 1896"/>
            <p:cNvSpPr/>
            <p:nvPr/>
          </p:nvSpPr>
          <p:spPr>
            <a:xfrm>
              <a:off x="4691953" y="1832177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8" name="8-Point Star 1897"/>
            <p:cNvSpPr/>
            <p:nvPr/>
          </p:nvSpPr>
          <p:spPr>
            <a:xfrm>
              <a:off x="5972662" y="2197313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99" name="8-Point Star 1898"/>
            <p:cNvSpPr/>
            <p:nvPr/>
          </p:nvSpPr>
          <p:spPr>
            <a:xfrm>
              <a:off x="6304085" y="767981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0" name="8-Point Star 1899"/>
            <p:cNvSpPr/>
            <p:nvPr/>
          </p:nvSpPr>
          <p:spPr>
            <a:xfrm flipV="1">
              <a:off x="6545854" y="2531415"/>
              <a:ext cx="89766" cy="5980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1" name="8-Point Star 1900"/>
            <p:cNvSpPr/>
            <p:nvPr/>
          </p:nvSpPr>
          <p:spPr>
            <a:xfrm>
              <a:off x="5566495" y="1739887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2" name="8-Point Star 1901"/>
            <p:cNvSpPr/>
            <p:nvPr/>
          </p:nvSpPr>
          <p:spPr>
            <a:xfrm>
              <a:off x="6348968" y="1147271"/>
              <a:ext cx="152003" cy="102775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3" name="8-Point Star 1902"/>
            <p:cNvSpPr/>
            <p:nvPr/>
          </p:nvSpPr>
          <p:spPr>
            <a:xfrm>
              <a:off x="5521612" y="2433012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04" name="8-Point Star 1903"/>
            <p:cNvSpPr/>
            <p:nvPr/>
          </p:nvSpPr>
          <p:spPr>
            <a:xfrm>
              <a:off x="6728236" y="2082409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05" name="Group 1904"/>
            <p:cNvGrpSpPr/>
            <p:nvPr/>
          </p:nvGrpSpPr>
          <p:grpSpPr>
            <a:xfrm>
              <a:off x="4766614" y="772175"/>
              <a:ext cx="2254271" cy="1911005"/>
              <a:chOff x="4063405" y="692696"/>
              <a:chExt cx="1948755" cy="187220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1907" name="10-Point Star 1906"/>
              <p:cNvSpPr/>
              <p:nvPr/>
            </p:nvSpPr>
            <p:spPr>
              <a:xfrm>
                <a:off x="4572000" y="1214754"/>
                <a:ext cx="792088" cy="900100"/>
              </a:xfrm>
              <a:prstGeom prst="star10">
                <a:avLst>
                  <a:gd name="adj" fmla="val 5156"/>
                  <a:gd name="hf" fmla="val 105146"/>
                </a:avLst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8" name="24-Point Star 1907"/>
              <p:cNvSpPr/>
              <p:nvPr/>
            </p:nvSpPr>
            <p:spPr>
              <a:xfrm>
                <a:off x="4067944" y="692696"/>
                <a:ext cx="1800200" cy="1800200"/>
              </a:xfrm>
              <a:prstGeom prst="star24">
                <a:avLst>
                  <a:gd name="adj" fmla="val 2865"/>
                </a:avLst>
              </a:prstGeom>
              <a:noFill/>
              <a:ln w="6350"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09" name="24-Point Star 1908"/>
              <p:cNvSpPr/>
              <p:nvPr/>
            </p:nvSpPr>
            <p:spPr>
              <a:xfrm>
                <a:off x="4211960" y="764704"/>
                <a:ext cx="1800200" cy="1800200"/>
              </a:xfrm>
              <a:prstGeom prst="star24">
                <a:avLst>
                  <a:gd name="adj" fmla="val 2865"/>
                </a:avLst>
              </a:prstGeom>
              <a:noFill/>
              <a:ln w="6350"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10" name="24-Point Star 1909"/>
              <p:cNvSpPr/>
              <p:nvPr/>
            </p:nvSpPr>
            <p:spPr>
              <a:xfrm>
                <a:off x="4063405" y="764704"/>
                <a:ext cx="1800200" cy="1800200"/>
              </a:xfrm>
              <a:prstGeom prst="star24">
                <a:avLst>
                  <a:gd name="adj" fmla="val 2865"/>
                </a:avLst>
              </a:prstGeom>
              <a:noFill/>
              <a:ln w="6350">
                <a:solidFill>
                  <a:srgbClr val="FFC000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906" name="16-Point Star 1905"/>
            <p:cNvSpPr/>
            <p:nvPr/>
          </p:nvSpPr>
          <p:spPr>
            <a:xfrm>
              <a:off x="5381615" y="1286874"/>
              <a:ext cx="922470" cy="936104"/>
            </a:xfrm>
            <a:prstGeom prst="star16">
              <a:avLst>
                <a:gd name="adj" fmla="val 0"/>
              </a:avLst>
            </a:prstGeom>
            <a:noFill/>
            <a:ln w="6350">
              <a:solidFill>
                <a:schemeClr val="bg1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12" name="8-Point Star 1911"/>
          <p:cNvSpPr/>
          <p:nvPr/>
        </p:nvSpPr>
        <p:spPr>
          <a:xfrm>
            <a:off x="3966429" y="4139921"/>
            <a:ext cx="504056" cy="360040"/>
          </a:xfrm>
          <a:prstGeom prst="star8">
            <a:avLst>
              <a:gd name="adj" fmla="val 0"/>
            </a:avLst>
          </a:prstGeom>
          <a:noFill/>
          <a:ln w="6350">
            <a:solidFill>
              <a:schemeClr val="bg1"/>
            </a:solidFill>
            <a:prstDash val="lgDashDotDot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3" name="8-Point Star 1912"/>
          <p:cNvSpPr/>
          <p:nvPr/>
        </p:nvSpPr>
        <p:spPr>
          <a:xfrm>
            <a:off x="4170730" y="3681028"/>
            <a:ext cx="504056" cy="360040"/>
          </a:xfrm>
          <a:prstGeom prst="star8">
            <a:avLst>
              <a:gd name="adj" fmla="val 0"/>
            </a:avLst>
          </a:prstGeom>
          <a:noFill/>
          <a:ln w="6350">
            <a:solidFill>
              <a:schemeClr val="bg1"/>
            </a:solidFill>
            <a:prstDash val="lgDashDotDot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4" name="8-Point Star 1913"/>
          <p:cNvSpPr/>
          <p:nvPr/>
        </p:nvSpPr>
        <p:spPr>
          <a:xfrm>
            <a:off x="4643544" y="3366052"/>
            <a:ext cx="504056" cy="360040"/>
          </a:xfrm>
          <a:prstGeom prst="star8">
            <a:avLst>
              <a:gd name="adj" fmla="val 0"/>
            </a:avLst>
          </a:prstGeom>
          <a:noFill/>
          <a:ln w="6350">
            <a:solidFill>
              <a:schemeClr val="bg1"/>
            </a:solidFill>
            <a:prstDash val="lgDashDotDot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5" name="8-Point Star 1914"/>
          <p:cNvSpPr/>
          <p:nvPr/>
        </p:nvSpPr>
        <p:spPr>
          <a:xfrm>
            <a:off x="5266319" y="3726092"/>
            <a:ext cx="504056" cy="360040"/>
          </a:xfrm>
          <a:prstGeom prst="star8">
            <a:avLst>
              <a:gd name="adj" fmla="val 0"/>
            </a:avLst>
          </a:prstGeom>
          <a:noFill/>
          <a:ln w="6350">
            <a:solidFill>
              <a:schemeClr val="bg1"/>
            </a:solidFill>
            <a:prstDash val="lgDashDotDot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6" name="8-Point Star 1915"/>
          <p:cNvSpPr/>
          <p:nvPr/>
        </p:nvSpPr>
        <p:spPr>
          <a:xfrm>
            <a:off x="5385004" y="4319941"/>
            <a:ext cx="504056" cy="360040"/>
          </a:xfrm>
          <a:prstGeom prst="star8">
            <a:avLst>
              <a:gd name="adj" fmla="val 0"/>
            </a:avLst>
          </a:prstGeom>
          <a:noFill/>
          <a:ln w="6350">
            <a:solidFill>
              <a:schemeClr val="bg1"/>
            </a:solidFill>
            <a:prstDash val="lgDashDotDot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7" name="8-Point Star 1916"/>
          <p:cNvSpPr/>
          <p:nvPr/>
        </p:nvSpPr>
        <p:spPr>
          <a:xfrm>
            <a:off x="5132976" y="4766431"/>
            <a:ext cx="504056" cy="360040"/>
          </a:xfrm>
          <a:prstGeom prst="star8">
            <a:avLst>
              <a:gd name="adj" fmla="val 0"/>
            </a:avLst>
          </a:prstGeom>
          <a:noFill/>
          <a:ln w="6350">
            <a:solidFill>
              <a:schemeClr val="bg1"/>
            </a:solidFill>
            <a:prstDash val="lgDashDotDot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8" name="8-Point Star 1917"/>
          <p:cNvSpPr/>
          <p:nvPr/>
        </p:nvSpPr>
        <p:spPr>
          <a:xfrm>
            <a:off x="4643544" y="5066952"/>
            <a:ext cx="504056" cy="360040"/>
          </a:xfrm>
          <a:prstGeom prst="star8">
            <a:avLst>
              <a:gd name="adj" fmla="val 0"/>
            </a:avLst>
          </a:prstGeom>
          <a:noFill/>
          <a:ln w="6350">
            <a:solidFill>
              <a:schemeClr val="bg1"/>
            </a:solidFill>
            <a:prstDash val="lgDashDotDot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9" name="8-Point Star 1918"/>
          <p:cNvSpPr/>
          <p:nvPr/>
        </p:nvSpPr>
        <p:spPr>
          <a:xfrm>
            <a:off x="4111317" y="4706912"/>
            <a:ext cx="504056" cy="360040"/>
          </a:xfrm>
          <a:prstGeom prst="star8">
            <a:avLst>
              <a:gd name="adj" fmla="val 0"/>
            </a:avLst>
          </a:prstGeom>
          <a:noFill/>
          <a:ln w="6350">
            <a:solidFill>
              <a:schemeClr val="bg1"/>
            </a:solidFill>
            <a:prstDash val="lgDashDotDot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0" name="8-Point Star 1919"/>
          <p:cNvSpPr/>
          <p:nvPr/>
        </p:nvSpPr>
        <p:spPr>
          <a:xfrm rot="3160259">
            <a:off x="4643544" y="3371462"/>
            <a:ext cx="504056" cy="360040"/>
          </a:xfrm>
          <a:prstGeom prst="star8">
            <a:avLst>
              <a:gd name="adj" fmla="val 0"/>
            </a:avLst>
          </a:prstGeom>
          <a:noFill/>
          <a:ln w="6350">
            <a:solidFill>
              <a:schemeClr val="bg1"/>
            </a:solidFill>
            <a:prstDash val="lgDashDotDot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1" name="8-Point Star 1920"/>
          <p:cNvSpPr/>
          <p:nvPr/>
        </p:nvSpPr>
        <p:spPr>
          <a:xfrm rot="1884428">
            <a:off x="5273104" y="3726092"/>
            <a:ext cx="504056" cy="360040"/>
          </a:xfrm>
          <a:prstGeom prst="star8">
            <a:avLst>
              <a:gd name="adj" fmla="val 0"/>
            </a:avLst>
          </a:prstGeom>
          <a:noFill/>
          <a:ln w="6350">
            <a:solidFill>
              <a:schemeClr val="bg1"/>
            </a:solidFill>
            <a:prstDash val="lgDashDotDot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2" name="8-Point Star 1921"/>
          <p:cNvSpPr/>
          <p:nvPr/>
        </p:nvSpPr>
        <p:spPr>
          <a:xfrm rot="1670045">
            <a:off x="5402288" y="4319941"/>
            <a:ext cx="504056" cy="360040"/>
          </a:xfrm>
          <a:prstGeom prst="star8">
            <a:avLst>
              <a:gd name="adj" fmla="val 0"/>
            </a:avLst>
          </a:prstGeom>
          <a:noFill/>
          <a:ln w="6350">
            <a:solidFill>
              <a:schemeClr val="bg1"/>
            </a:solidFill>
            <a:prstDash val="lgDashDotDot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3" name="8-Point Star 1922"/>
          <p:cNvSpPr/>
          <p:nvPr/>
        </p:nvSpPr>
        <p:spPr>
          <a:xfrm rot="2431239">
            <a:off x="5132975" y="4766358"/>
            <a:ext cx="504056" cy="360040"/>
          </a:xfrm>
          <a:prstGeom prst="star8">
            <a:avLst>
              <a:gd name="adj" fmla="val 0"/>
            </a:avLst>
          </a:prstGeom>
          <a:noFill/>
          <a:ln w="6350">
            <a:solidFill>
              <a:schemeClr val="bg1"/>
            </a:solidFill>
            <a:prstDash val="lgDashDotDot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4" name="8-Point Star 1923"/>
          <p:cNvSpPr/>
          <p:nvPr/>
        </p:nvSpPr>
        <p:spPr>
          <a:xfrm rot="1857813">
            <a:off x="4636288" y="5066954"/>
            <a:ext cx="504056" cy="360040"/>
          </a:xfrm>
          <a:prstGeom prst="star8">
            <a:avLst>
              <a:gd name="adj" fmla="val 0"/>
            </a:avLst>
          </a:prstGeom>
          <a:noFill/>
          <a:ln w="6350">
            <a:solidFill>
              <a:schemeClr val="bg1"/>
            </a:solidFill>
            <a:prstDash val="lgDashDotDot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5" name="8-Point Star 1924"/>
          <p:cNvSpPr/>
          <p:nvPr/>
        </p:nvSpPr>
        <p:spPr>
          <a:xfrm rot="20165201">
            <a:off x="4111317" y="4706911"/>
            <a:ext cx="504056" cy="360040"/>
          </a:xfrm>
          <a:prstGeom prst="star8">
            <a:avLst>
              <a:gd name="adj" fmla="val 0"/>
            </a:avLst>
          </a:prstGeom>
          <a:noFill/>
          <a:ln w="6350">
            <a:solidFill>
              <a:schemeClr val="bg1"/>
            </a:solidFill>
            <a:prstDash val="lgDashDotDot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6" name="8-Point Star 1925"/>
          <p:cNvSpPr/>
          <p:nvPr/>
        </p:nvSpPr>
        <p:spPr>
          <a:xfrm rot="2122732">
            <a:off x="3974395" y="4148885"/>
            <a:ext cx="504056" cy="360040"/>
          </a:xfrm>
          <a:prstGeom prst="star8">
            <a:avLst>
              <a:gd name="adj" fmla="val 0"/>
            </a:avLst>
          </a:prstGeom>
          <a:noFill/>
          <a:ln w="6350">
            <a:solidFill>
              <a:schemeClr val="bg1"/>
            </a:solidFill>
            <a:prstDash val="lgDashDotDot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7" name="8-Point Star 1926"/>
          <p:cNvSpPr/>
          <p:nvPr/>
        </p:nvSpPr>
        <p:spPr>
          <a:xfrm rot="1243782">
            <a:off x="4191821" y="3678015"/>
            <a:ext cx="504056" cy="360040"/>
          </a:xfrm>
          <a:prstGeom prst="star8">
            <a:avLst>
              <a:gd name="adj" fmla="val 0"/>
            </a:avLst>
          </a:prstGeom>
          <a:noFill/>
          <a:ln w="6350">
            <a:solidFill>
              <a:schemeClr val="bg1"/>
            </a:solidFill>
            <a:prstDash val="lgDashDotDot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928" name="Group 1927"/>
          <p:cNvGrpSpPr/>
          <p:nvPr/>
        </p:nvGrpSpPr>
        <p:grpSpPr>
          <a:xfrm>
            <a:off x="4211960" y="3763020"/>
            <a:ext cx="1281760" cy="1281791"/>
            <a:chOff x="4602187" y="702558"/>
            <a:chExt cx="2503727" cy="2062645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1929" name="8-Point Star 1928"/>
            <p:cNvSpPr/>
            <p:nvPr/>
          </p:nvSpPr>
          <p:spPr>
            <a:xfrm>
              <a:off x="6682544" y="2437899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0" name="8-Point Star 1929"/>
            <p:cNvSpPr/>
            <p:nvPr/>
          </p:nvSpPr>
          <p:spPr>
            <a:xfrm>
              <a:off x="6069498" y="1067399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1" name="8-Point Star 1930"/>
            <p:cNvSpPr/>
            <p:nvPr/>
          </p:nvSpPr>
          <p:spPr>
            <a:xfrm>
              <a:off x="4776468" y="1454766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2" name="8-Point Star 1931"/>
            <p:cNvSpPr/>
            <p:nvPr/>
          </p:nvSpPr>
          <p:spPr>
            <a:xfrm flipV="1">
              <a:off x="5069197" y="1420245"/>
              <a:ext cx="152003" cy="102926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3" name="8-Point Star 1932"/>
            <p:cNvSpPr/>
            <p:nvPr/>
          </p:nvSpPr>
          <p:spPr>
            <a:xfrm>
              <a:off x="6940147" y="1399447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4" name="8-Point Star 1933"/>
            <p:cNvSpPr/>
            <p:nvPr/>
          </p:nvSpPr>
          <p:spPr>
            <a:xfrm>
              <a:off x="4739299" y="2180637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5" name="8-Point Star 1934"/>
            <p:cNvSpPr/>
            <p:nvPr/>
          </p:nvSpPr>
          <p:spPr>
            <a:xfrm>
              <a:off x="5611378" y="2589154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6" name="8-Point Star 1935"/>
            <p:cNvSpPr/>
            <p:nvPr/>
          </p:nvSpPr>
          <p:spPr>
            <a:xfrm>
              <a:off x="5578312" y="735118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7" name="8-Point Star 1936"/>
            <p:cNvSpPr/>
            <p:nvPr/>
          </p:nvSpPr>
          <p:spPr>
            <a:xfrm>
              <a:off x="6814012" y="2253809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8" name="8-Point Star 1937"/>
            <p:cNvSpPr/>
            <p:nvPr/>
          </p:nvSpPr>
          <p:spPr>
            <a:xfrm>
              <a:off x="5214572" y="2453400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39" name="8-Point Star 1938"/>
            <p:cNvSpPr/>
            <p:nvPr/>
          </p:nvSpPr>
          <p:spPr>
            <a:xfrm>
              <a:off x="4914497" y="2351648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0" name="8-Point Star 1939"/>
            <p:cNvSpPr/>
            <p:nvPr/>
          </p:nvSpPr>
          <p:spPr>
            <a:xfrm flipV="1">
              <a:off x="6428342" y="2095634"/>
              <a:ext cx="89766" cy="5980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1" name="8-Point Star 1940"/>
            <p:cNvSpPr/>
            <p:nvPr/>
          </p:nvSpPr>
          <p:spPr>
            <a:xfrm>
              <a:off x="4850544" y="1146469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2" name="8-Point Star 1941"/>
            <p:cNvSpPr/>
            <p:nvPr/>
          </p:nvSpPr>
          <p:spPr>
            <a:xfrm>
              <a:off x="5412224" y="841747"/>
              <a:ext cx="152003" cy="102775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3" name="8-Point Star 1942"/>
            <p:cNvSpPr/>
            <p:nvPr/>
          </p:nvSpPr>
          <p:spPr>
            <a:xfrm>
              <a:off x="5742716" y="1346581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4" name="8-Point Star 1943"/>
            <p:cNvSpPr/>
            <p:nvPr/>
          </p:nvSpPr>
          <p:spPr>
            <a:xfrm>
              <a:off x="4602187" y="1463870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5" name="8-Point Star 1944"/>
            <p:cNvSpPr/>
            <p:nvPr/>
          </p:nvSpPr>
          <p:spPr>
            <a:xfrm>
              <a:off x="5172911" y="2041826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6" name="8-Point Star 1945"/>
            <p:cNvSpPr/>
            <p:nvPr/>
          </p:nvSpPr>
          <p:spPr>
            <a:xfrm>
              <a:off x="5610118" y="1173469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7" name="8-Point Star 1946"/>
            <p:cNvSpPr/>
            <p:nvPr/>
          </p:nvSpPr>
          <p:spPr>
            <a:xfrm>
              <a:off x="5014374" y="1299368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8" name="8-Point Star 1947"/>
            <p:cNvSpPr/>
            <p:nvPr/>
          </p:nvSpPr>
          <p:spPr>
            <a:xfrm flipV="1">
              <a:off x="4948313" y="1680086"/>
              <a:ext cx="152003" cy="102926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49" name="8-Point Star 1948"/>
            <p:cNvSpPr/>
            <p:nvPr/>
          </p:nvSpPr>
          <p:spPr>
            <a:xfrm>
              <a:off x="4903430" y="2040593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50" name="8-Point Star 1949"/>
            <p:cNvSpPr/>
            <p:nvPr/>
          </p:nvSpPr>
          <p:spPr>
            <a:xfrm>
              <a:off x="6814012" y="1789052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51" name="8-Point Star 1950"/>
            <p:cNvSpPr/>
            <p:nvPr/>
          </p:nvSpPr>
          <p:spPr>
            <a:xfrm>
              <a:off x="5899760" y="2530256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52" name="8-Point Star 1951"/>
            <p:cNvSpPr/>
            <p:nvPr/>
          </p:nvSpPr>
          <p:spPr>
            <a:xfrm>
              <a:off x="7016148" y="1688424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53" name="8-Point Star 1952"/>
            <p:cNvSpPr/>
            <p:nvPr/>
          </p:nvSpPr>
          <p:spPr>
            <a:xfrm>
              <a:off x="5797967" y="702781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54" name="8-Point Star 1953"/>
            <p:cNvSpPr/>
            <p:nvPr/>
          </p:nvSpPr>
          <p:spPr>
            <a:xfrm>
              <a:off x="6069239" y="1593835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55" name="8-Point Star 1954"/>
            <p:cNvSpPr/>
            <p:nvPr/>
          </p:nvSpPr>
          <p:spPr>
            <a:xfrm>
              <a:off x="5235160" y="1060218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56" name="8-Point Star 1955"/>
            <p:cNvSpPr/>
            <p:nvPr/>
          </p:nvSpPr>
          <p:spPr>
            <a:xfrm flipV="1">
              <a:off x="6638066" y="1338985"/>
              <a:ext cx="89766" cy="5980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57" name="8-Point Star 1956"/>
            <p:cNvSpPr/>
            <p:nvPr/>
          </p:nvSpPr>
          <p:spPr>
            <a:xfrm>
              <a:off x="5100316" y="1832177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58" name="8-Point Star 1957"/>
            <p:cNvSpPr/>
            <p:nvPr/>
          </p:nvSpPr>
          <p:spPr>
            <a:xfrm>
              <a:off x="6909028" y="2054468"/>
              <a:ext cx="152003" cy="102775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59" name="8-Point Star 1958"/>
            <p:cNvSpPr/>
            <p:nvPr/>
          </p:nvSpPr>
          <p:spPr>
            <a:xfrm>
              <a:off x="5024315" y="923318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0" name="8-Point Star 1959"/>
            <p:cNvSpPr/>
            <p:nvPr/>
          </p:nvSpPr>
          <p:spPr>
            <a:xfrm>
              <a:off x="6190669" y="2489220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1" name="8-Point Star 1960"/>
            <p:cNvSpPr/>
            <p:nvPr/>
          </p:nvSpPr>
          <p:spPr>
            <a:xfrm>
              <a:off x="5764938" y="2390462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2" name="8-Point Star 1961"/>
            <p:cNvSpPr/>
            <p:nvPr/>
          </p:nvSpPr>
          <p:spPr>
            <a:xfrm>
              <a:off x="6140654" y="858271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3" name="8-Point Star 1962"/>
            <p:cNvSpPr/>
            <p:nvPr/>
          </p:nvSpPr>
          <p:spPr>
            <a:xfrm>
              <a:off x="4740304" y="1634441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4" name="8-Point Star 1963"/>
            <p:cNvSpPr/>
            <p:nvPr/>
          </p:nvSpPr>
          <p:spPr>
            <a:xfrm flipV="1">
              <a:off x="6518781" y="2285063"/>
              <a:ext cx="152003" cy="102926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5" name="8-Point Star 1964"/>
            <p:cNvSpPr/>
            <p:nvPr/>
          </p:nvSpPr>
          <p:spPr>
            <a:xfrm>
              <a:off x="6017545" y="702558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6" name="8-Point Star 1965"/>
            <p:cNvSpPr/>
            <p:nvPr/>
          </p:nvSpPr>
          <p:spPr>
            <a:xfrm>
              <a:off x="6864145" y="1157956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7" name="8-Point Star 1966"/>
            <p:cNvSpPr/>
            <p:nvPr/>
          </p:nvSpPr>
          <p:spPr>
            <a:xfrm>
              <a:off x="6670784" y="1505655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8" name="8-Point Star 1967"/>
            <p:cNvSpPr/>
            <p:nvPr/>
          </p:nvSpPr>
          <p:spPr>
            <a:xfrm>
              <a:off x="6896722" y="1869324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69" name="8-Point Star 1968"/>
            <p:cNvSpPr/>
            <p:nvPr/>
          </p:nvSpPr>
          <p:spPr>
            <a:xfrm>
              <a:off x="6481900" y="981148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0" name="8-Point Star 1969"/>
            <p:cNvSpPr/>
            <p:nvPr/>
          </p:nvSpPr>
          <p:spPr>
            <a:xfrm>
              <a:off x="5927779" y="1736916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1" name="8-Point Star 1970"/>
            <p:cNvSpPr/>
            <p:nvPr/>
          </p:nvSpPr>
          <p:spPr>
            <a:xfrm>
              <a:off x="5097823" y="1420745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2" name="8-Point Star 1971"/>
            <p:cNvSpPr/>
            <p:nvPr/>
          </p:nvSpPr>
          <p:spPr>
            <a:xfrm flipV="1">
              <a:off x="5364798" y="2180637"/>
              <a:ext cx="89766" cy="5980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3" name="8-Point Star 1972"/>
            <p:cNvSpPr/>
            <p:nvPr/>
          </p:nvSpPr>
          <p:spPr>
            <a:xfrm>
              <a:off x="6428342" y="1691772"/>
              <a:ext cx="145260" cy="89289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4" name="8-Point Star 1973"/>
            <p:cNvSpPr/>
            <p:nvPr/>
          </p:nvSpPr>
          <p:spPr>
            <a:xfrm>
              <a:off x="5960326" y="2030629"/>
              <a:ext cx="100100" cy="152228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5" name="8-Point Star 1974"/>
            <p:cNvSpPr/>
            <p:nvPr/>
          </p:nvSpPr>
          <p:spPr>
            <a:xfrm>
              <a:off x="6467843" y="1921187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6" name="8-Point Star 1975"/>
            <p:cNvSpPr/>
            <p:nvPr/>
          </p:nvSpPr>
          <p:spPr>
            <a:xfrm>
              <a:off x="5235160" y="1568495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7" name="8-Point Star 1976"/>
            <p:cNvSpPr/>
            <p:nvPr/>
          </p:nvSpPr>
          <p:spPr>
            <a:xfrm>
              <a:off x="6069096" y="2678952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8" name="8-Point Star 1977"/>
            <p:cNvSpPr/>
            <p:nvPr/>
          </p:nvSpPr>
          <p:spPr>
            <a:xfrm>
              <a:off x="5566495" y="2240438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79" name="8-Point Star 1978"/>
            <p:cNvSpPr/>
            <p:nvPr/>
          </p:nvSpPr>
          <p:spPr>
            <a:xfrm>
              <a:off x="6456089" y="1481260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0" name="8-Point Star 1979"/>
            <p:cNvSpPr/>
            <p:nvPr/>
          </p:nvSpPr>
          <p:spPr>
            <a:xfrm flipV="1">
              <a:off x="5320946" y="1342494"/>
              <a:ext cx="87705" cy="180678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1" name="8-Point Star 1980"/>
            <p:cNvSpPr/>
            <p:nvPr/>
          </p:nvSpPr>
          <p:spPr>
            <a:xfrm>
              <a:off x="6774379" y="1548780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2" name="8-Point Star 1981"/>
            <p:cNvSpPr/>
            <p:nvPr/>
          </p:nvSpPr>
          <p:spPr>
            <a:xfrm>
              <a:off x="5209095" y="788809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3" name="8-Point Star 1982"/>
            <p:cNvSpPr/>
            <p:nvPr/>
          </p:nvSpPr>
          <p:spPr>
            <a:xfrm>
              <a:off x="5764938" y="966443"/>
              <a:ext cx="45600" cy="14408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4" name="8-Point Star 1983"/>
            <p:cNvSpPr/>
            <p:nvPr/>
          </p:nvSpPr>
          <p:spPr>
            <a:xfrm>
              <a:off x="5608033" y="1955575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5" name="8-Point Star 1984"/>
            <p:cNvSpPr/>
            <p:nvPr/>
          </p:nvSpPr>
          <p:spPr>
            <a:xfrm>
              <a:off x="4691953" y="1832177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6" name="8-Point Star 1985"/>
            <p:cNvSpPr/>
            <p:nvPr/>
          </p:nvSpPr>
          <p:spPr>
            <a:xfrm>
              <a:off x="5972662" y="2197313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7" name="8-Point Star 1986"/>
            <p:cNvSpPr/>
            <p:nvPr/>
          </p:nvSpPr>
          <p:spPr>
            <a:xfrm>
              <a:off x="6304085" y="767981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8" name="8-Point Star 1987"/>
            <p:cNvSpPr/>
            <p:nvPr/>
          </p:nvSpPr>
          <p:spPr>
            <a:xfrm flipV="1">
              <a:off x="6545854" y="2531415"/>
              <a:ext cx="89766" cy="5980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89" name="8-Point Star 1988"/>
            <p:cNvSpPr/>
            <p:nvPr/>
          </p:nvSpPr>
          <p:spPr>
            <a:xfrm>
              <a:off x="5566495" y="1739887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0" name="8-Point Star 1989"/>
            <p:cNvSpPr/>
            <p:nvPr/>
          </p:nvSpPr>
          <p:spPr>
            <a:xfrm>
              <a:off x="6348968" y="1147271"/>
              <a:ext cx="152003" cy="102775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1" name="8-Point Star 1990"/>
            <p:cNvSpPr/>
            <p:nvPr/>
          </p:nvSpPr>
          <p:spPr>
            <a:xfrm>
              <a:off x="5521612" y="2433012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92" name="8-Point Star 1991"/>
            <p:cNvSpPr/>
            <p:nvPr/>
          </p:nvSpPr>
          <p:spPr>
            <a:xfrm>
              <a:off x="6728236" y="2082409"/>
              <a:ext cx="89766" cy="86251"/>
            </a:xfrm>
            <a:prstGeom prst="star8">
              <a:avLst>
                <a:gd name="adj" fmla="val 13541"/>
              </a:avLst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93" name="Group 1992"/>
            <p:cNvGrpSpPr/>
            <p:nvPr/>
          </p:nvGrpSpPr>
          <p:grpSpPr>
            <a:xfrm>
              <a:off x="4766614" y="772175"/>
              <a:ext cx="2254271" cy="1911005"/>
              <a:chOff x="4063405" y="692696"/>
              <a:chExt cx="1948755" cy="1872208"/>
            </a:xfrm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grpSpPr>
          <p:sp>
            <p:nvSpPr>
              <p:cNvPr id="1995" name="10-Point Star 1994"/>
              <p:cNvSpPr/>
              <p:nvPr/>
            </p:nvSpPr>
            <p:spPr>
              <a:xfrm>
                <a:off x="4572000" y="1214754"/>
                <a:ext cx="792088" cy="900100"/>
              </a:xfrm>
              <a:prstGeom prst="star10">
                <a:avLst>
                  <a:gd name="adj" fmla="val 5156"/>
                  <a:gd name="hf" fmla="val 105146"/>
                </a:avLst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6" name="24-Point Star 1995"/>
              <p:cNvSpPr/>
              <p:nvPr/>
            </p:nvSpPr>
            <p:spPr>
              <a:xfrm>
                <a:off x="4067944" y="692696"/>
                <a:ext cx="1800200" cy="1800200"/>
              </a:xfrm>
              <a:prstGeom prst="star24">
                <a:avLst>
                  <a:gd name="adj" fmla="val 2865"/>
                </a:avLst>
              </a:prstGeom>
              <a:noFill/>
              <a:ln w="6350"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7" name="24-Point Star 1996"/>
              <p:cNvSpPr/>
              <p:nvPr/>
            </p:nvSpPr>
            <p:spPr>
              <a:xfrm>
                <a:off x="4211960" y="764704"/>
                <a:ext cx="1800200" cy="1800200"/>
              </a:xfrm>
              <a:prstGeom prst="star24">
                <a:avLst>
                  <a:gd name="adj" fmla="val 2865"/>
                </a:avLst>
              </a:prstGeom>
              <a:noFill/>
              <a:ln w="6350">
                <a:solidFill>
                  <a:schemeClr val="bg1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98" name="24-Point Star 1997"/>
              <p:cNvSpPr/>
              <p:nvPr/>
            </p:nvSpPr>
            <p:spPr>
              <a:xfrm>
                <a:off x="4063405" y="764704"/>
                <a:ext cx="1800200" cy="1800200"/>
              </a:xfrm>
              <a:prstGeom prst="star24">
                <a:avLst>
                  <a:gd name="adj" fmla="val 2865"/>
                </a:avLst>
              </a:prstGeom>
              <a:noFill/>
              <a:ln w="6350">
                <a:solidFill>
                  <a:srgbClr val="FFC000"/>
                </a:solidFill>
                <a:prstDash val="lgDashDot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994" name="16-Point Star 1993"/>
            <p:cNvSpPr/>
            <p:nvPr/>
          </p:nvSpPr>
          <p:spPr>
            <a:xfrm>
              <a:off x="5381615" y="1286874"/>
              <a:ext cx="922470" cy="936104"/>
            </a:xfrm>
            <a:prstGeom prst="star16">
              <a:avLst>
                <a:gd name="adj" fmla="val 0"/>
              </a:avLst>
            </a:prstGeom>
            <a:noFill/>
            <a:ln w="6350">
              <a:solidFill>
                <a:schemeClr val="bg1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34" name="Rounded Rectangle 2933"/>
          <p:cNvSpPr/>
          <p:nvPr/>
        </p:nvSpPr>
        <p:spPr>
          <a:xfrm>
            <a:off x="2622338" y="5868869"/>
            <a:ext cx="1080000" cy="360000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C00000"/>
            </a:solidFill>
          </a:ln>
          <a:effectLst>
            <a:outerShdw dist="12700" dir="2700000" algn="tl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87624" y="5868869"/>
            <a:ext cx="1080000" cy="360000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C00000"/>
            </a:solidFill>
          </a:ln>
          <a:effectLst>
            <a:outerShdw dist="12700" dir="2700000" algn="tl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187624" y="6381328"/>
            <a:ext cx="1080000" cy="360000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C00000"/>
            </a:solidFill>
          </a:ln>
          <a:effectLst>
            <a:outerShdw dist="12700" dir="2700000" algn="tl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622338" y="6381328"/>
            <a:ext cx="1080000" cy="360000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C00000"/>
            </a:solidFill>
          </a:ln>
          <a:effectLst>
            <a:outerShdw dist="12700" dir="2700000" algn="tl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4057052" y="5868869"/>
            <a:ext cx="1080000" cy="360000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C00000"/>
            </a:solidFill>
          </a:ln>
          <a:effectLst>
            <a:outerShdw dist="12700" dir="2700000" algn="tl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63" name="Rounded Rectangle 462"/>
          <p:cNvSpPr/>
          <p:nvPr/>
        </p:nvSpPr>
        <p:spPr>
          <a:xfrm>
            <a:off x="4057052" y="6381328"/>
            <a:ext cx="1080000" cy="360000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C00000"/>
            </a:solidFill>
          </a:ln>
          <a:effectLst>
            <a:outerShdw dist="12700" dir="2700000" algn="tl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8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77" name="Rounded Rectangle 576"/>
          <p:cNvSpPr/>
          <p:nvPr/>
        </p:nvSpPr>
        <p:spPr>
          <a:xfrm>
            <a:off x="5491766" y="6381328"/>
            <a:ext cx="1080000" cy="360000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C00000"/>
            </a:solidFill>
          </a:ln>
          <a:effectLst>
            <a:outerShdw dist="12700" dir="2700000" algn="tl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9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50" name="Rounded Rectangle 1549"/>
          <p:cNvSpPr/>
          <p:nvPr/>
        </p:nvSpPr>
        <p:spPr>
          <a:xfrm>
            <a:off x="6926478" y="5868869"/>
            <a:ext cx="1080000" cy="360000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C00000"/>
            </a:solidFill>
          </a:ln>
          <a:effectLst>
            <a:outerShdw dist="12700" dir="2700000" algn="tl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5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695" name="Rounded Rectangle 1694"/>
          <p:cNvSpPr/>
          <p:nvPr/>
        </p:nvSpPr>
        <p:spPr>
          <a:xfrm>
            <a:off x="5491766" y="5868869"/>
            <a:ext cx="1080000" cy="360000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C00000"/>
            </a:solidFill>
          </a:ln>
          <a:effectLst>
            <a:outerShdw dist="12700" dir="2700000" algn="tl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</a:rPr>
              <a:t>4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911" name="Rounded Rectangle 1910"/>
          <p:cNvSpPr/>
          <p:nvPr/>
        </p:nvSpPr>
        <p:spPr>
          <a:xfrm>
            <a:off x="6926478" y="6381328"/>
            <a:ext cx="1080000" cy="360000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rgbClr val="C00000"/>
            </a:solidFill>
          </a:ln>
          <a:effectLst>
            <a:outerShdw dist="12700" dir="2700000" algn="tl" rotWithShape="0">
              <a:prstClr val="black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18787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784" fill="hold"/>
                                        <p:tgtEl>
                                          <p:spTgt spid="24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xit" presetSubtype="10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22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32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52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6" presetClass="emph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162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Scale>
                                      <p:cBhvr>
                                        <p:cTn id="172" dur="1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9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6" presetClass="emph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82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ntr" presetSubtype="16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6" presetClass="emph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192" dur="1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9" presetClass="exit" presetSubtype="0" fill="hold" grpId="2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53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6" presetClass="emph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Scale>
                                      <p:cBhvr>
                                        <p:cTn id="202" dur="1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3" presetID="9" presetClass="exit" presetSubtype="0" fill="hold" grpId="2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4" presetClass="exit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6" presetClass="exit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6" dur="1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26" presetClass="emph" presetSubtype="0" repeatCount="1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7" presetID="26" presetClass="emph" presetSubtype="0" repeatCount="1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0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26" presetClass="emph" presetSubtype="0" repeatCount="1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9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5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8" presetID="26" presetClass="emph" presetSubtype="0" repeatCount="1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3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4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7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9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0" presetID="26" presetClass="emph" presetSubtype="0" repeatCount="1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3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5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6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8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1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2" presetID="26" presetClass="emph" presetSubtype="0" repeatCount="1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5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7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8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500" tmFilter="0, 0; .2, .5; .8, .5; 1, 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0" dur="250" autoRev="1" fill="hold"/>
                                        <p:tgtEl>
                                          <p:spTgt spid="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1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 tmFilter="0, 0; .2, .5; .8, .5; 1, 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3" dur="250" autoRev="1" fill="hold"/>
                                        <p:tgtEl>
                                          <p:spTgt spid="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4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26" presetClass="emph" presetSubtype="0" repeatCount="1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9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0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3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5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6" presetID="26" presetClass="emph" presetSubtype="0" repeatCount="1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9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2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5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26" presetClass="emph" presetSubtype="0" repeatCount="1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1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3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4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6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7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9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0" presetID="26" presetClass="emph" presetSubtype="0" repeatCount="1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2" dur="25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3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5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6" presetID="26" presetClass="emph" presetSubtype="0" repeatCount="1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500" tmFilter="0, 0; .2, .5; .8, .5; 1, 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" dur="250" autoRev="1" fill="hold"/>
                                        <p:tgtEl>
                                          <p:spTgt spid="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9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 tmFilter="0, 0; .2, .5; .8, .5; 1, 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1" dur="250" autoRev="1" fill="hold"/>
                                        <p:tgtEl>
                                          <p:spTgt spid="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2" presetID="26" presetClass="emph" presetSubtype="0" repeatCount="1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 tmFilter="0, 0; .2, .5; .8, .5; 1, 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4" dur="250" autoRev="1" fill="hold"/>
                                        <p:tgtEl>
                                          <p:spTgt spid="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5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7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8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0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1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3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4" presetID="26" presetClass="emph" presetSubtype="0" repeatCount="1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6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7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9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0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 tmFilter="0, 0; .2, .5; .8, .5; 1, 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2" dur="250" autoRev="1" fill="hold"/>
                                        <p:tgtEl>
                                          <p:spTgt spid="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3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" dur="500" tmFilter="0, 0; .2, .5; .8, .5; 1, 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5" dur="250" autoRev="1" fill="hold"/>
                                        <p:tgtEl>
                                          <p:spTgt spid="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6" presetID="26" presetClass="emph" presetSubtype="0" repeatCount="1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" dur="500" tmFilter="0, 0; .2, .5; .8, .5; 1, 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8" dur="250" autoRev="1" fill="hold"/>
                                        <p:tgtEl>
                                          <p:spTgt spid="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9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1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2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" dur="500" tmFilter="0, 0; .2, .5; .8, .5; 1, 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4" dur="250" autoRev="1" fill="hold"/>
                                        <p:tgtEl>
                                          <p:spTgt spid="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5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 tmFilter="0, 0; .2, .5; .8, .5; 1, 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7" dur="250" autoRev="1" fill="hold"/>
                                        <p:tgtEl>
                                          <p:spTgt spid="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8" presetID="26" presetClass="emph" presetSubtype="0" repeatCount="1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" dur="500" tmFilter="0, 0; .2, .5; .8, .5; 1, 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0" dur="250" autoRev="1" fill="hold"/>
                                        <p:tgtEl>
                                          <p:spTgt spid="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1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" dur="500" tmFilter="0, 0; .2, .5; .8, .5; 1, 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3" dur="250" autoRev="1" fill="hold"/>
                                        <p:tgtEl>
                                          <p:spTgt spid="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4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" dur="500" tmFilter="0, 0; .2, .5; .8, .5; 1, 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6" dur="250" autoRev="1" fill="hold"/>
                                        <p:tgtEl>
                                          <p:spTgt spid="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7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 tmFilter="0, 0; .2, .5; .8, .5; 1, 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9" dur="250" autoRev="1" fill="hold"/>
                                        <p:tgtEl>
                                          <p:spTgt spid="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0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 tmFilter="0, 0; .2, .5; .8, .5; 1, 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2" dur="250" autoRev="1" fill="hold"/>
                                        <p:tgtEl>
                                          <p:spTgt spid="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3" presetID="26" presetClass="emph" presetSubtype="0" repeatCount="1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 tmFilter="0, 0; .2, .5; .8, .5; 1, 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5" dur="250" autoRev="1" fill="hold"/>
                                        <p:tgtEl>
                                          <p:spTgt spid="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6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 tmFilter="0, 0; .2, .5; .8, .5; 1, 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8" dur="250" autoRev="1" fill="hold"/>
                                        <p:tgtEl>
                                          <p:spTgt spid="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9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2" presetID="26" presetClass="emph" presetSubtype="0" repeatCount="1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 tmFilter="0, 0; .2, .5; .8, .5; 1, 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4" dur="250" autoRev="1" fill="hold"/>
                                        <p:tgtEl>
                                          <p:spTgt spid="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5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 tmFilter="0, 0; .2, .5; .8, .5; 1, 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7" dur="250" autoRev="1" fill="hold"/>
                                        <p:tgtEl>
                                          <p:spTgt spid="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8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" dur="50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0" dur="250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1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 tmFilter="0, 0; .2, .5; .8, .5; 1, 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3" dur="250" autoRev="1" fill="hold"/>
                                        <p:tgtEl>
                                          <p:spTgt spid="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4" presetID="26" presetClass="emph" presetSubtype="0" repeatCount="1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" dur="500" tmFilter="0, 0; .2, .5; .8, .5; 1, 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6" dur="250" autoRev="1" fill="hold"/>
                                        <p:tgtEl>
                                          <p:spTgt spid="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7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9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14" presetClass="exit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6" presetID="6" presetClass="exit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7" dur="1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9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1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2" presetID="26" presetClass="emph" presetSubtype="0" repeatCount="1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 tmFilter="0, 0; .2, .5; .8, .5; 1, 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4" dur="250" autoRev="1" fill="hold"/>
                                        <p:tgtEl>
                                          <p:spTgt spid="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5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 tmFilter="0, 0; .2, .5; .8, .5; 1, 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7" dur="250" autoRev="1" fill="hold"/>
                                        <p:tgtEl>
                                          <p:spTgt spid="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8" presetID="26" presetClass="emph" presetSubtype="0" repeatCount="1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0" dur="25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1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 tmFilter="0, 0; .2, .5; .8, .5; 1, 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3" dur="250" autoRev="1" fill="hold"/>
                                        <p:tgtEl>
                                          <p:spTgt spid="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4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6" dur="25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7" presetID="26" presetClass="emph" presetSubtype="0" repeatCount="1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9" dur="25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0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 tmFilter="0, 0; .2, .5; .8, .5; 1, 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2" dur="250" autoRev="1" fill="hold"/>
                                        <p:tgtEl>
                                          <p:spTgt spid="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4" dur="500" tmFilter="0, 0; .2, .5; .8, .5; 1, 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5" dur="250" autoRev="1" fill="hold"/>
                                        <p:tgtEl>
                                          <p:spTgt spid="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6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7" dur="5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8" dur="25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9" presetID="26" presetClass="emph" presetSubtype="0" repeatCount="1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0" dur="500" tmFilter="0, 0; .2, .5; .8, .5; 1, 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1" dur="250" autoRev="1" fill="hold"/>
                                        <p:tgtEl>
                                          <p:spTgt spid="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2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3" dur="500" tmFilter="0, 0; .2, .5; .8, .5; 1, 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4" dur="250" autoRev="1" fill="hold"/>
                                        <p:tgtEl>
                                          <p:spTgt spid="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5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7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8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" dur="5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0" dur="25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1" presetID="26" presetClass="emph" presetSubtype="0" repeatCount="1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2" dur="500" tmFilter="0, 0; .2, .5; .8, .5; 1, 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3" dur="250" autoRev="1" fill="hold"/>
                                        <p:tgtEl>
                                          <p:spTgt spid="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4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" dur="500" tmFilter="0, 0; .2, .5; .8, .5; 1, 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6" dur="250" autoRev="1" fill="hold"/>
                                        <p:tgtEl>
                                          <p:spTgt spid="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7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8" dur="500" tmFilter="0, 0; .2, .5; .8, .5; 1, 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9" dur="250" autoRev="1" fill="hold"/>
                                        <p:tgtEl>
                                          <p:spTgt spid="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0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1" dur="500" tmFilter="0, 0; .2, .5; .8, .5; 1, 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2" dur="250" autoRev="1" fill="hold"/>
                                        <p:tgtEl>
                                          <p:spTgt spid="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3" presetID="26" presetClass="emph" presetSubtype="0" repeatCount="1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4" dur="500" tmFilter="0, 0; .2, .5; .8, .5; 1, 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5" dur="250" autoRev="1" fill="hold"/>
                                        <p:tgtEl>
                                          <p:spTgt spid="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6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7" dur="500" tmFilter="0, 0; .2, .5; .8, .5; 1, 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8" dur="250" autoRev="1" fill="hold"/>
                                        <p:tgtEl>
                                          <p:spTgt spid="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9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0" dur="500" tmFilter="0, 0; .2, .5; .8, .5; 1, 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1" dur="250" autoRev="1" fill="hold"/>
                                        <p:tgtEl>
                                          <p:spTgt spid="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2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3" dur="500" tmFilter="0, 0; .2, .5; .8, .5; 1, 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4" dur="250" autoRev="1" fill="hold"/>
                                        <p:tgtEl>
                                          <p:spTgt spid="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5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6" dur="500" tmFilter="0, 0; .2, .5; .8, .5; 1, 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7" dur="250" autoRev="1" fill="hold"/>
                                        <p:tgtEl>
                                          <p:spTgt spid="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8" presetID="26" presetClass="emph" presetSubtype="0" repeatCount="1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9" dur="5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0" dur="25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1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2" dur="500" tmFilter="0, 0; .2, .5; .8, .5; 1, 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3" dur="250" autoRev="1" fill="hold"/>
                                        <p:tgtEl>
                                          <p:spTgt spid="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4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5" dur="500" tmFilter="0, 0; .2, .5; .8, .5; 1, 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6" dur="250" autoRev="1" fill="hold"/>
                                        <p:tgtEl>
                                          <p:spTgt spid="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7" presetID="26" presetClass="emph" presetSubtype="0" repeatCount="1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8" dur="500" tmFilter="0, 0; .2, .5; .8, .5; 1, 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9" dur="250" autoRev="1" fill="hold"/>
                                        <p:tgtEl>
                                          <p:spTgt spid="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0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1" dur="500" tmFilter="0, 0; .2, .5; .8, .5; 1, 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2" dur="250" autoRev="1" fill="hold"/>
                                        <p:tgtEl>
                                          <p:spTgt spid="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3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4" dur="500" tmFilter="0, 0; .2, .5; .8, .5; 1, 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5" dur="250" autoRev="1" fill="hold"/>
                                        <p:tgtEl>
                                          <p:spTgt spid="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6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 tmFilter="0, 0; .2, .5; .8, .5; 1, 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8" dur="250" autoRev="1" fill="hold"/>
                                        <p:tgtEl>
                                          <p:spTgt spid="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9" presetID="26" presetClass="emph" presetSubtype="0" repeatCount="1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0" dur="500" tmFilter="0, 0; .2, .5; .8, .5; 1, 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1" dur="250" autoRev="1" fill="hold"/>
                                        <p:tgtEl>
                                          <p:spTgt spid="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2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3" dur="500" tmFilter="0, 0; .2, .5; .8, .5; 1, 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4" dur="250" autoRev="1" fill="hold"/>
                                        <p:tgtEl>
                                          <p:spTgt spid="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5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6" dur="500" tmFilter="0, 0; .2, .5; .8, .5; 1, 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7" dur="250" autoRev="1" fill="hold"/>
                                        <p:tgtEl>
                                          <p:spTgt spid="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8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9" dur="500" tmFilter="0, 0; .2, .5; .8, .5; 1, 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0" dur="250" autoRev="1" fill="hold"/>
                                        <p:tgtEl>
                                          <p:spTgt spid="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1" presetID="26" presetClass="emph" presetSubtype="0" repeatCount="1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2" dur="500" tmFilter="0, 0; .2, .5; .8, .5; 1, 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3" dur="250" autoRev="1" fill="hold"/>
                                        <p:tgtEl>
                                          <p:spTgt spid="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4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5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6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7" presetID="26" presetClass="emph" presetSubtype="0" repeatCount="1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8" dur="500" tmFilter="0, 0; .2, .5; .8, .5; 1, 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9" dur="250" autoRev="1" fill="hold"/>
                                        <p:tgtEl>
                                          <p:spTgt spid="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0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1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2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3" presetID="26" presetClass="emph" presetSubtype="0" repeatCount="1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4" dur="500" tmFilter="0, 0; .2, .5; .8, .5; 1, 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5" dur="250" autoRev="1" fill="hold"/>
                                        <p:tgtEl>
                                          <p:spTgt spid="1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6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7" dur="500" tmFilter="0, 0; .2, .5; .8, .5; 1, 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8" dur="250" autoRev="1" fill="hold"/>
                                        <p:tgtEl>
                                          <p:spTgt spid="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9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0" dur="500" tmFilter="0, 0; .2, .5; .8, .5; 1, 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1" dur="250" autoRev="1" fill="hold"/>
                                        <p:tgtEl>
                                          <p:spTgt spid="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2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3" dur="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4" dur="2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5" presetID="26" presetClass="emph" presetSubtype="0" repeatCount="1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6" dur="500" tmFilter="0, 0; .2, .5; .8, .5; 1, 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7" dur="250" autoRev="1" fill="hold"/>
                                        <p:tgtEl>
                                          <p:spTgt spid="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8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9" dur="5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0" dur="25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1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2" dur="500" tmFilter="0, 0; .2, .5; .8, .5; 1, 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3" dur="250" autoRev="1" fill="hold"/>
                                        <p:tgtEl>
                                          <p:spTgt spid="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4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5" dur="500" tmFilter="0, 0; .2, .5; .8, .5; 1, 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6" dur="250" autoRev="1" fill="hold"/>
                                        <p:tgtEl>
                                          <p:spTgt spid="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7" presetID="26" presetClass="emph" presetSubtype="0" repeatCount="1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8" dur="500" tmFilter="0, 0; .2, .5; .8, .5; 1, 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9" dur="250" autoRev="1" fill="hold"/>
                                        <p:tgtEl>
                                          <p:spTgt spid="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0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1" dur="500" tmFilter="0, 0; .2, .5; .8, .5; 1, 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2" dur="250" autoRev="1" fill="hold"/>
                                        <p:tgtEl>
                                          <p:spTgt spid="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3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4" dur="50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5" dur="250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6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 tmFilter="0, 0; .2, .5; .8, .5; 1, 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8" dur="250" autoRev="1" fill="hold"/>
                                        <p:tgtEl>
                                          <p:spTgt spid="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9" presetID="26" presetClass="emph" presetSubtype="0" repeatCount="1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0" dur="5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1" dur="25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2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3" dur="5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4" dur="25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5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6" dur="500" tmFilter="0, 0; .2, .5; .8, .5; 1, 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7" dur="250" autoRev="1" fill="hold"/>
                                        <p:tgtEl>
                                          <p:spTgt spid="1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8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9" dur="500" tmFilter="0, 0; .2, .5; .8, .5; 1, 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0" dur="250" autoRev="1" fill="hold"/>
                                        <p:tgtEl>
                                          <p:spTgt spid="1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1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2" dur="50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3" dur="250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4" presetID="26" presetClass="emph" presetSubtype="0" repeatCount="1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5" dur="500" tmFilter="0, 0; .2, .5; .8, .5; 1, 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6" dur="250" autoRev="1" fill="hold"/>
                                        <p:tgtEl>
                                          <p:spTgt spid="1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7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8" dur="500" tmFilter="0, 0; .2, .5; .8, .5; 1, 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9" dur="250" autoRev="1" fill="hold"/>
                                        <p:tgtEl>
                                          <p:spTgt spid="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0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1" dur="500" tmFilter="0, 0; .2, .5; .8, .5; 1, 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2" dur="250" autoRev="1" fill="hold"/>
                                        <p:tgtEl>
                                          <p:spTgt spid="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3" presetID="26" presetClass="emph" presetSubtype="0" repeatCount="1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4" dur="500" tmFilter="0, 0; .2, .5; .8, .5; 1, 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5" dur="250" autoRev="1" fill="hold"/>
                                        <p:tgtEl>
                                          <p:spTgt spid="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6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7" dur="500" tmFilter="0, 0; .2, .5; .8, .5; 1, 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8" dur="250" autoRev="1" fill="hold"/>
                                        <p:tgtEl>
                                          <p:spTgt spid="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9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0" dur="500" tmFilter="0, 0; .2, .5; .8, .5; 1, 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1" dur="250" autoRev="1" fill="hold"/>
                                        <p:tgtEl>
                                          <p:spTgt spid="1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2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3" dur="500" tmFilter="0, 0; .2, .5; .8, .5; 1, 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4" dur="250" autoRev="1" fill="hold"/>
                                        <p:tgtEl>
                                          <p:spTgt spid="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5" presetID="26" presetClass="emph" presetSubtype="0" repeatCount="1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6" dur="500" tmFilter="0, 0; .2, .5; .8, .5; 1, 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7" dur="250" autoRev="1" fill="hold"/>
                                        <p:tgtEl>
                                          <p:spTgt spid="1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8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500" tmFilter="0, 0; .2, .5; .8, .5; 1, 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0" dur="250" autoRev="1" fill="hold"/>
                                        <p:tgtEl>
                                          <p:spTgt spid="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4" presetID="14" presetClass="exit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5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6" presetClass="exit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8" dur="1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0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1" dur="500" tmFilter="0, 0; .2, .5; .8, .5; 1, 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2" dur="250" autoRev="1" fill="hold"/>
                                        <p:tgtEl>
                                          <p:spTgt spid="1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3" presetID="26" presetClass="emph" presetSubtype="0" repeatCount="1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4" dur="500" tmFilter="0, 0; .2, .5; .8, .5; 1, 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5" dur="250" autoRev="1" fill="hold"/>
                                        <p:tgtEl>
                                          <p:spTgt spid="1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6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7" dur="500" tmFilter="0, 0; .2, .5; .8, .5; 1, 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8" dur="250" autoRev="1" fill="hold"/>
                                        <p:tgtEl>
                                          <p:spTgt spid="1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9" presetID="26" presetClass="emph" presetSubtype="0" repeatCount="1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0" dur="500" tmFilter="0, 0; .2, .5; .8, .5; 1, 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1" dur="250" autoRev="1" fill="hold"/>
                                        <p:tgtEl>
                                          <p:spTgt spid="1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2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3" dur="500" tmFilter="0, 0; .2, .5; .8, .5; 1, 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4" dur="250" autoRev="1" fill="hold"/>
                                        <p:tgtEl>
                                          <p:spTgt spid="1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5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6" dur="500" tmFilter="0, 0; .2, .5; .8, .5; 1, 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7" dur="250" autoRev="1" fill="hold"/>
                                        <p:tgtEl>
                                          <p:spTgt spid="1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8" presetID="26" presetClass="emph" presetSubtype="0" repeatCount="1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9" dur="500" tmFilter="0, 0; .2, .5; .8, .5; 1, 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0" dur="250" autoRev="1" fill="hold"/>
                                        <p:tgtEl>
                                          <p:spTgt spid="1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1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2" dur="500" tmFilter="0, 0; .2, .5; .8, .5; 1, 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3" dur="250" autoRev="1" fill="hold"/>
                                        <p:tgtEl>
                                          <p:spTgt spid="1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4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5" dur="500" tmFilter="0, 0; .2, .5; .8, .5; 1, 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6" dur="250" autoRev="1" fill="hold"/>
                                        <p:tgtEl>
                                          <p:spTgt spid="1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7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8" dur="500" tmFilter="0, 0; .2, .5; .8, .5; 1, 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9" dur="250" autoRev="1" fill="hold"/>
                                        <p:tgtEl>
                                          <p:spTgt spid="1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0" presetID="26" presetClass="emph" presetSubtype="0" repeatCount="1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1" dur="500" tmFilter="0, 0; .2, .5; .8, .5; 1, 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2" dur="250" autoRev="1" fill="hold"/>
                                        <p:tgtEl>
                                          <p:spTgt spid="1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3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4" dur="500" tmFilter="0, 0; .2, .5; .8, .5; 1, 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5" dur="250" autoRev="1" fill="hold"/>
                                        <p:tgtEl>
                                          <p:spTgt spid="1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6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7" dur="500" tmFilter="0, 0; .2, .5; .8, .5; 1, 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8" dur="250" autoRev="1" fill="hold"/>
                                        <p:tgtEl>
                                          <p:spTgt spid="1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9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0" dur="500" tmFilter="0, 0; .2, .5; .8, .5; 1, 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1" dur="250" autoRev="1" fill="hold"/>
                                        <p:tgtEl>
                                          <p:spTgt spid="1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2" presetID="26" presetClass="emph" presetSubtype="0" repeatCount="1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3" dur="500" tmFilter="0, 0; .2, .5; .8, .5; 1, 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4" dur="250" autoRev="1" fill="hold"/>
                                        <p:tgtEl>
                                          <p:spTgt spid="1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5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6" dur="500" tmFilter="0, 0; .2, .5; .8, .5; 1, 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7" dur="250" autoRev="1" fill="hold"/>
                                        <p:tgtEl>
                                          <p:spTgt spid="1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8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9" dur="500" tmFilter="0, 0; .2, .5; .8, .5; 1, 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0" dur="250" autoRev="1" fill="hold"/>
                                        <p:tgtEl>
                                          <p:spTgt spid="2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1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2" dur="500" tmFilter="0, 0; .2, .5; .8, .5; 1, 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3" dur="250" autoRev="1" fill="hold"/>
                                        <p:tgtEl>
                                          <p:spTgt spid="2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4" presetID="26" presetClass="emph" presetSubtype="0" repeatCount="1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5" dur="500" tmFilter="0, 0; .2, .5; .8, .5; 1, 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6" dur="250" autoRev="1" fill="hold"/>
                                        <p:tgtEl>
                                          <p:spTgt spid="2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77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8" dur="500" tmFilter="0, 0; .2, .5; .8, .5; 1, 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9" dur="250" autoRev="1" fill="hold"/>
                                        <p:tgtEl>
                                          <p:spTgt spid="2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0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1" dur="500" tmFilter="0, 0; .2, .5; .8, .5; 1, 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2" dur="250" autoRev="1" fill="hold"/>
                                        <p:tgtEl>
                                          <p:spTgt spid="2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3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4" dur="500" tmFilter="0, 0; .2, .5; .8, .5; 1, 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5" dur="250" autoRev="1" fill="hold"/>
                                        <p:tgtEl>
                                          <p:spTgt spid="2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6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7" dur="500" tmFilter="0, 0; .2, .5; .8, .5; 1, 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8" dur="250" autoRev="1" fill="hold"/>
                                        <p:tgtEl>
                                          <p:spTgt spid="2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9" presetID="26" presetClass="emph" presetSubtype="0" repeatCount="1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0" dur="500" tmFilter="0, 0; .2, .5; .8, .5; 1, 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1" dur="250" autoRev="1" fill="hold"/>
                                        <p:tgtEl>
                                          <p:spTgt spid="2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2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3" dur="500" tmFilter="0, 0; .2, .5; .8, .5; 1, 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4" dur="250" autoRev="1" fill="hold"/>
                                        <p:tgtEl>
                                          <p:spTgt spid="1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5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6" dur="500" tmFilter="0, 0; .2, .5; .8, .5; 1, 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7" dur="250" autoRev="1" fill="hold"/>
                                        <p:tgtEl>
                                          <p:spTgt spid="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8" presetID="26" presetClass="emph" presetSubtype="0" repeatCount="1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9" dur="500" tmFilter="0, 0; .2, .5; .8, .5; 1, 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0" dur="250" autoRev="1" fill="hold"/>
                                        <p:tgtEl>
                                          <p:spTgt spid="1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1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2" dur="500" tmFilter="0, 0; .2, .5; .8, .5; 1, 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3" dur="250" autoRev="1" fill="hold"/>
                                        <p:tgtEl>
                                          <p:spTgt spid="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4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5" dur="500" tmFilter="0, 0; .2, .5; .8, .5; 1, 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6" dur="250" autoRev="1" fill="hold"/>
                                        <p:tgtEl>
                                          <p:spTgt spid="1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07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8" dur="500" tmFilter="0, 0; .2, .5; .8, .5; 1, 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9" dur="250" autoRev="1" fill="hold"/>
                                        <p:tgtEl>
                                          <p:spTgt spid="1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0" presetID="26" presetClass="emph" presetSubtype="0" repeatCount="1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1" dur="500" tmFilter="0, 0; .2, .5; .8, .5; 1, 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2" dur="250" autoRev="1" fill="hold"/>
                                        <p:tgtEl>
                                          <p:spTgt spid="1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3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4" dur="500" tmFilter="0, 0; .2, .5; .8, .5; 1, 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5" dur="250" autoRev="1" fill="hold"/>
                                        <p:tgtEl>
                                          <p:spTgt spid="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6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7" dur="500" tmFilter="0, 0; .2, .5; .8, .5; 1, 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8" dur="250" autoRev="1" fill="hold"/>
                                        <p:tgtEl>
                                          <p:spTgt spid="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9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0" dur="500" tmFilter="0, 0; .2, .5; .8, .5; 1, 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1" dur="250" autoRev="1" fill="hold"/>
                                        <p:tgtEl>
                                          <p:spTgt spid="2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2" presetID="26" presetClass="emph" presetSubtype="0" repeatCount="1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3" dur="500" tmFilter="0, 0; .2, .5; .8, .5; 1, 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4" dur="250" autoRev="1" fill="hold"/>
                                        <p:tgtEl>
                                          <p:spTgt spid="2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5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6" dur="500" tmFilter="0, 0; .2, .5; .8, .5; 1, 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7" dur="250" autoRev="1" fill="hold"/>
                                        <p:tgtEl>
                                          <p:spTgt spid="2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8" presetID="26" presetClass="emph" presetSubtype="0" repeatCount="1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9" dur="500" tmFilter="0, 0; .2, .5; .8, .5; 1, 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0" dur="250" autoRev="1" fill="hold"/>
                                        <p:tgtEl>
                                          <p:spTgt spid="2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1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2" dur="500" tmFilter="0, 0; .2, .5; .8, .5; 1, 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3" dur="250" autoRev="1" fill="hold"/>
                                        <p:tgtEl>
                                          <p:spTgt spid="2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4" presetID="26" presetClass="emph" presetSubtype="0" repeatCount="1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5" dur="500" tmFilter="0, 0; .2, .5; .8, .5; 1, 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6" dur="250" autoRev="1" fill="hold"/>
                                        <p:tgtEl>
                                          <p:spTgt spid="2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7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8" dur="500" tmFilter="0, 0; .2, .5; .8, .5; 1, 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9" dur="250" autoRev="1" fill="hold"/>
                                        <p:tgtEl>
                                          <p:spTgt spid="2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0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1" dur="500" tmFilter="0, 0; .2, .5; .8, .5; 1, 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2" dur="250" autoRev="1" fill="hold"/>
                                        <p:tgtEl>
                                          <p:spTgt spid="2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3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4" dur="500" tmFilter="0, 0; .2, .5; .8, .5; 1, 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5" dur="250" autoRev="1" fill="hold"/>
                                        <p:tgtEl>
                                          <p:spTgt spid="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6" presetID="26" presetClass="emph" presetSubtype="0" repeatCount="1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7" dur="500" tmFilter="0, 0; .2, .5; .8, .5; 1, 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8" dur="250" autoRev="1" fill="hold"/>
                                        <p:tgtEl>
                                          <p:spTgt spid="2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9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0" dur="500" tmFilter="0, 0; .2, .5; .8, .5; 1, 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1" dur="250" autoRev="1" fill="hold"/>
                                        <p:tgtEl>
                                          <p:spTgt spid="2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2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3" dur="500" tmFilter="0, 0; .2, .5; .8, .5; 1, 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4" dur="250" autoRev="1" fill="hold"/>
                                        <p:tgtEl>
                                          <p:spTgt spid="2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5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6" dur="500" tmFilter="0, 0; .2, .5; .8, .5; 1, 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7" dur="250" autoRev="1" fill="hold"/>
                                        <p:tgtEl>
                                          <p:spTgt spid="2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8" presetID="26" presetClass="emph" presetSubtype="0" repeatCount="1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9" dur="500" tmFilter="0, 0; .2, .5; .8, .5; 1, 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0" dur="250" autoRev="1" fill="hold"/>
                                        <p:tgtEl>
                                          <p:spTgt spid="2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1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2" dur="500" tmFilter="0, 0; .2, .5; .8, .5; 1, 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3" dur="250" autoRev="1" fill="hold"/>
                                        <p:tgtEl>
                                          <p:spTgt spid="2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4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5" dur="500" tmFilter="0, 0; .2, .5; .8, .5; 1, 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6" dur="250" autoRev="1" fill="hold"/>
                                        <p:tgtEl>
                                          <p:spTgt spid="2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7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8" dur="500" tmFilter="0, 0; .2, .5; .8, .5; 1, 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9" dur="250" autoRev="1" fill="hold"/>
                                        <p:tgtEl>
                                          <p:spTgt spid="2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0" presetID="26" presetClass="emph" presetSubtype="0" repeatCount="1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1" dur="500" tmFilter="0, 0; .2, .5; .8, .5; 1, 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2" dur="250" autoRev="1" fill="hold"/>
                                        <p:tgtEl>
                                          <p:spTgt spid="2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3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4" dur="500" tmFilter="0, 0; .2, .5; .8, .5; 1, 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5" dur="250" autoRev="1" fill="hold"/>
                                        <p:tgtEl>
                                          <p:spTgt spid="2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6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7" dur="500" tmFilter="0, 0; .2, .5; .8, .5; 1, 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8" dur="250" autoRev="1" fill="hold"/>
                                        <p:tgtEl>
                                          <p:spTgt spid="2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9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0" dur="500" tmFilter="0, 0; .2, .5; .8, .5; 1, 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1" dur="250" autoRev="1" fill="hold"/>
                                        <p:tgtEl>
                                          <p:spTgt spid="2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2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3" dur="500" tmFilter="0, 0; .2, .5; .8, .5; 1, 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4" dur="250" autoRev="1" fill="hold"/>
                                        <p:tgtEl>
                                          <p:spTgt spid="2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5" presetID="26" presetClass="emph" presetSubtype="0" repeatCount="1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6" dur="500" tmFilter="0, 0; .2, .5; .8, .5; 1, 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7" dur="250" autoRev="1" fill="hold"/>
                                        <p:tgtEl>
                                          <p:spTgt spid="2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8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9" dur="500" tmFilter="0, 0; .2, .5; .8, .5; 1, 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0" dur="250" autoRev="1" fill="hold"/>
                                        <p:tgtEl>
                                          <p:spTgt spid="2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1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2" dur="500" tmFilter="0, 0; .2, .5; .8, .5; 1, 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3" dur="250" autoRev="1" fill="hold"/>
                                        <p:tgtEl>
                                          <p:spTgt spid="2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4" presetID="26" presetClass="emph" presetSubtype="0" repeatCount="1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5" dur="500" tmFilter="0, 0; .2, .5; .8, .5; 1, 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6" dur="250" autoRev="1" fill="hold"/>
                                        <p:tgtEl>
                                          <p:spTgt spid="2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7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8" dur="500" tmFilter="0, 0; .2, .5; .8, .5; 1, 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9" dur="250" autoRev="1" fill="hold"/>
                                        <p:tgtEl>
                                          <p:spTgt spid="2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0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1" dur="500" tmFilter="0, 0; .2, .5; .8, .5; 1, 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2" dur="250" autoRev="1" fill="hold"/>
                                        <p:tgtEl>
                                          <p:spTgt spid="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3" presetID="26" presetClass="emph" presetSubtype="0" repeatCount="1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4" dur="500" tmFilter="0, 0; .2, .5; .8, .5; 1, 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5" dur="250" autoRev="1" fill="hold"/>
                                        <p:tgtEl>
                                          <p:spTgt spid="2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6" presetID="26" presetClass="emph" presetSubtype="0" repeatCount="1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7" dur="500" tmFilter="0, 0; .2, .5; .8, .5; 1, 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8" dur="250" autoRev="1" fill="hold"/>
                                        <p:tgtEl>
                                          <p:spTgt spid="2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9" presetID="26" presetClass="emph" presetSubtype="0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0" dur="500" tmFilter="0, 0; .2, .5; .8, .5; 1, 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1" dur="250" autoRev="1" fill="hold"/>
                                        <p:tgtEl>
                                          <p:spTgt spid="2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2" presetID="9" presetClass="entr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4" dur="2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5" presetID="9" presetClass="entr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8" presetID="9" presetClass="entr" presetSubtype="0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0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21" restart="whenNotActive" fill="hold" evtFilter="cancelBubble" nodeType="interactiveSeq">
                <p:stCondLst>
                  <p:cond evt="onClick" delay="0">
                    <p:tgtEl>
                      <p:spTgt spid="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2" fill="hold">
                      <p:stCondLst>
                        <p:cond delay="0"/>
                      </p:stCondLst>
                      <p:childTnLst>
                        <p:par>
                          <p:cTn id="823" fill="hold">
                            <p:stCondLst>
                              <p:cond delay="0"/>
                            </p:stCondLst>
                            <p:childTnLst>
                              <p:par>
                                <p:cTn id="8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6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7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0" dur="1000" fill="hold"/>
                                        <p:tgtEl>
                                          <p:spTgt spid="2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31" presetID="9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4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6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7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8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9" presetID="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840" dur="1000" fill="hold"/>
                                        <p:tgtEl>
                                          <p:spTgt spid="3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41" presetID="9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2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4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6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7" dur="5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8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9" presetID="6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850" dur="1000" fill="hold"/>
                                        <p:tgtEl>
                                          <p:spTgt spid="3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1" presetID="9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2" dur="8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3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9"/>
                  </p:tgtEl>
                </p:cond>
              </p:nextCondLst>
            </p:seq>
            <p:seq concurrent="1" nextAc="seek">
              <p:cTn id="854" restart="whenNotActive" fill="hold" evtFilter="cancelBubble" nodeType="interactiveSeq">
                <p:stCondLst>
                  <p:cond evt="onClick" delay="0">
                    <p:tgtEl>
                      <p:spTgt spid="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5" fill="hold">
                      <p:stCondLst>
                        <p:cond delay="0"/>
                      </p:stCondLst>
                      <p:childTnLst>
                        <p:par>
                          <p:cTn id="856" fill="hold">
                            <p:stCondLst>
                              <p:cond delay="0"/>
                            </p:stCondLst>
                            <p:childTnLst>
                              <p:par>
                                <p:cTn id="857" presetID="22" presetClass="entr" presetSubtype="4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9" dur="3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2" dur="3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3" presetID="2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5" dur="3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6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8" dur="3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9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1" dur="3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4" dur="3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7" dur="3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0" dur="3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1" presetID="53" presetClass="entr" presetSubtype="16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3" dur="25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4" dur="250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5" dur="25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6" presetID="53" presetClass="entr" presetSubtype="16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8" dur="25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9" dur="25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0" dur="25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1" presetID="53" presetClass="entr" presetSubtype="16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3" dur="25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4" dur="250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5" dur="25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6" presetID="53" presetClass="entr" presetSubtype="16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8" dur="25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25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0" dur="25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1" presetID="53" presetClass="entr" presetSubtype="16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3" dur="25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4" dur="25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5" dur="25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6" presetID="53" presetClass="entr" presetSubtype="16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25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25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0" dur="25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1" presetID="53" presetClass="entr" presetSubtype="16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3" dur="25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4" dur="25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5" dur="25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6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8" dur="25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9" dur="25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0" dur="25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2" dur="2000" fill="hold"/>
                                        <p:tgtEl>
                                          <p:spTgt spid="56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4" dur="2000" fill="hold"/>
                                        <p:tgtEl>
                                          <p:spTgt spid="4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6" dur="2000" fill="hold"/>
                                        <p:tgtEl>
                                          <p:spTgt spid="4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8" dur="2000" fill="hold"/>
                                        <p:tgtEl>
                                          <p:spTgt spid="5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0" dur="2000" fill="hold"/>
                                        <p:tgtEl>
                                          <p:spTgt spid="4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2" dur="2000" fill="hold"/>
                                        <p:tgtEl>
                                          <p:spTgt spid="5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4" dur="2000" fill="hold"/>
                                        <p:tgtEl>
                                          <p:spTgt spid="5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35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936" dur="2000" fill="hold"/>
                                        <p:tgtEl>
                                          <p:spTgt spid="5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7" fill="hold">
                            <p:stCondLst>
                              <p:cond delay="2250"/>
                            </p:stCondLst>
                            <p:childTnLst>
                              <p:par>
                                <p:cTn id="9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9" dur="10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2" dur="10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5"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8"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1"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4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7"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0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3" dur="1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5" presetID="9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6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9" dur="10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2" dur="10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5"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8" dur="15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1"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3" presetID="9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4" dur="1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3"/>
                  </p:tgtEl>
                </p:cond>
              </p:nextCondLst>
            </p:seq>
            <p:seq concurrent="1" nextAc="seek">
              <p:cTn id="986" restart="whenNotActive" fill="hold" evtFilter="cancelBubble" nodeType="interactiveSeq">
                <p:stCondLst>
                  <p:cond evt="onClick" delay="0">
                    <p:tgtEl>
                      <p:spTgt spid="5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7" fill="hold">
                      <p:stCondLst>
                        <p:cond delay="0"/>
                      </p:stCondLst>
                      <p:childTnLst>
                        <p:par>
                          <p:cTn id="988" fill="hold">
                            <p:stCondLst>
                              <p:cond delay="0"/>
                            </p:stCondLst>
                            <p:childTnLst>
                              <p:par>
                                <p:cTn id="9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1" dur="1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4" dur="1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7" dur="10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8" presetID="9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9" dur="20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1" presetID="9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2" dur="20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4" presetID="9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5" dur="20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7" presetID="6" presetClass="emph" presetSubtype="0" fill="hold" grpId="3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158" dur="2000" fill="hold"/>
                                        <p:tgtEl>
                                          <p:spTgt spid="5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59" presetID="6" presetClass="emph" presetSubtype="0" fill="hold" grpId="3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60" dur="2000" fill="hold"/>
                                        <p:tgtEl>
                                          <p:spTgt spid="5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61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2" dur="2000" fill="hold"/>
                                        <p:tgtEl>
                                          <p:spTgt spid="5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63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4" dur="2000" fill="hold"/>
                                        <p:tgtEl>
                                          <p:spTgt spid="58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65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6" dur="2000" fill="hold"/>
                                        <p:tgtEl>
                                          <p:spTgt spid="43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67" presetID="6" presetClass="emph" presetSubtype="0" fill="hold" grpId="3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68" dur="2000" fill="hold"/>
                                        <p:tgtEl>
                                          <p:spTgt spid="43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69" presetID="6" presetClass="emph" presetSubtype="0" fill="hold" grpId="3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70" dur="2000" fill="hold"/>
                                        <p:tgtEl>
                                          <p:spTgt spid="5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71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2" dur="2000" fill="hold"/>
                                        <p:tgtEl>
                                          <p:spTgt spid="5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73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4" dur="2000" fill="hold"/>
                                        <p:tgtEl>
                                          <p:spTgt spid="5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75" presetID="6" presetClass="emph" presetSubtype="0" fill="hold" grpId="3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76" dur="2000" fill="hold"/>
                                        <p:tgtEl>
                                          <p:spTgt spid="5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77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8" dur="2000" fill="hold"/>
                                        <p:tgtEl>
                                          <p:spTgt spid="5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79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0" dur="2000" fill="hold"/>
                                        <p:tgtEl>
                                          <p:spTgt spid="5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81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2" dur="2000" fill="hold"/>
                                        <p:tgtEl>
                                          <p:spTgt spid="5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83" presetID="6" presetClass="emph" presetSubtype="0" fill="hold" grpId="3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84" dur="2000" fill="hold"/>
                                        <p:tgtEl>
                                          <p:spTgt spid="5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85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6" dur="2000" fill="hold"/>
                                        <p:tgtEl>
                                          <p:spTgt spid="5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87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8" dur="2000" fill="hold"/>
                                        <p:tgtEl>
                                          <p:spTgt spid="5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89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0" dur="500" tmFilter="0, 0; .2, .5; .8, .5; 1, 0"/>
                                        <p:tgtEl>
                                          <p:spTgt spid="43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1" dur="250" autoRev="1" fill="hold"/>
                                        <p:tgtEl>
                                          <p:spTgt spid="43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2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3" dur="2000" fill="hold"/>
                                        <p:tgtEl>
                                          <p:spTgt spid="5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94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5" dur="2000" fill="hold"/>
                                        <p:tgtEl>
                                          <p:spTgt spid="5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96" presetID="26" presetClass="emph" presetSubtype="0" repeatCount="4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7" dur="500" tmFilter="0, 0; .2, .5; .8, .5; 1, 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8" dur="250" autoRev="1" fill="hold"/>
                                        <p:tgtEl>
                                          <p:spTgt spid="5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99" presetID="26" presetClass="emph" presetSubtype="0" repeatCount="4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0" dur="500" tmFilter="0, 0; .2, .5; .8, .5; 1, 0"/>
                                        <p:tgtEl>
                                          <p:spTgt spid="4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1" dur="250" autoRev="1" fill="hold"/>
                                        <p:tgtEl>
                                          <p:spTgt spid="43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3" dur="500" tmFilter="0, 0; .2, .5; .8, .5; 1, 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4" dur="250" autoRev="1" fill="hold"/>
                                        <p:tgtEl>
                                          <p:spTgt spid="5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6" dur="500" tmFilter="0, 0; .2, .5; .8, .5; 1, 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7" dur="250" autoRev="1" fill="hold"/>
                                        <p:tgtEl>
                                          <p:spTgt spid="5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8" presetID="26" presetClass="emph" presetSubtype="0" repeatCount="4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9" dur="500" tmFilter="0, 0; .2, .5; .8, .5; 1, 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0" dur="250" autoRev="1" fill="hold"/>
                                        <p:tgtEl>
                                          <p:spTgt spid="5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1" presetID="26" presetClass="emph" presetSubtype="0" repeatCount="3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2" dur="500" tmFilter="0, 0; .2, .5; .8, .5; 1, 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3" dur="250" autoRev="1" fill="hold"/>
                                        <p:tgtEl>
                                          <p:spTgt spid="5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5" dur="500" tmFilter="0, 0; .2, .5; .8, .5; 1, 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6" dur="250" autoRev="1" fill="hold"/>
                                        <p:tgtEl>
                                          <p:spTgt spid="5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7" presetID="26" presetClass="emph" presetSubtype="0" repeatCount="4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8" dur="500" tmFilter="0, 0; .2, .5; .8, .5; 1, 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9" dur="250" autoRev="1" fill="hold"/>
                                        <p:tgtEl>
                                          <p:spTgt spid="5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0" presetID="26" presetClass="emph" presetSubtype="0" repeatCount="3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1" dur="500" tmFilter="0, 0; .2, .5; .8, .5; 1, 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2" dur="250" autoRev="1" fill="hold"/>
                                        <p:tgtEl>
                                          <p:spTgt spid="5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4" dur="500" tmFilter="0, 0; .2, .5; .8, .5; 1, 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5" dur="250" autoRev="1" fill="hold"/>
                                        <p:tgtEl>
                                          <p:spTgt spid="5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7" dur="500" tmFilter="0, 0; .2, .5; .8, .5; 1, 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8" dur="250" autoRev="1" fill="hold"/>
                                        <p:tgtEl>
                                          <p:spTgt spid="5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9" presetID="26" presetClass="emph" presetSubtype="0" repeatCount="4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0" dur="500" tmFilter="0, 0; .2, .5; .8, .5; 1, 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1" dur="250" autoRev="1" fill="hold"/>
                                        <p:tgtEl>
                                          <p:spTgt spid="5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2" presetID="26" presetClass="emph" presetSubtype="0" repeatCount="4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3" dur="500" tmFilter="0, 0; .2, .5; .8, .5; 1, 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4" dur="250" autoRev="1" fill="hold"/>
                                        <p:tgtEl>
                                          <p:spTgt spid="5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6" dur="500" tmFilter="0, 0; .2, .5; .8, .5; 1, 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37" dur="250" autoRev="1" fill="hold"/>
                                        <p:tgtEl>
                                          <p:spTgt spid="5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8" presetID="26" presetClass="emph" presetSubtype="0" repeatCount="3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9" dur="500" tmFilter="0, 0; .2, .5; .8, .5; 1, 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0" dur="250" autoRev="1" fill="hold"/>
                                        <p:tgtEl>
                                          <p:spTgt spid="5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2" dur="500" tmFilter="0, 0; .2, .5; .8, .5; 1, 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3" dur="250" autoRev="1" fill="hold"/>
                                        <p:tgtEl>
                                          <p:spTgt spid="5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5" dur="500" tmFilter="0, 0; .2, .5; .8, .5; 1, 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6" dur="250" autoRev="1" fill="hold"/>
                                        <p:tgtEl>
                                          <p:spTgt spid="5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47" presetID="6" presetClass="emph" presetSubtype="0" fill="hold" grpId="3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248" dur="2000" fill="hold"/>
                                        <p:tgtEl>
                                          <p:spTgt spid="6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49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0" dur="2000" fill="hold"/>
                                        <p:tgtEl>
                                          <p:spTgt spid="6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51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2" dur="2000" fill="hold"/>
                                        <p:tgtEl>
                                          <p:spTgt spid="6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53" presetID="6" presetClass="emph" presetSubtype="0" fill="hold" grpId="3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254" dur="2000" fill="hold"/>
                                        <p:tgtEl>
                                          <p:spTgt spid="6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55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6" dur="2000" fill="hold"/>
                                        <p:tgtEl>
                                          <p:spTgt spid="6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57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8" dur="2000" fill="hold"/>
                                        <p:tgtEl>
                                          <p:spTgt spid="6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59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0" dur="2000" fill="hold"/>
                                        <p:tgtEl>
                                          <p:spTgt spid="6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61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2" dur="2000" fill="hold"/>
                                        <p:tgtEl>
                                          <p:spTgt spid="6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63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4" dur="2000" fill="hold"/>
                                        <p:tgtEl>
                                          <p:spTgt spid="6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65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66" dur="2000" fill="hold"/>
                                        <p:tgtEl>
                                          <p:spTgt spid="6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67" presetID="6" presetClass="emph" presetSubtype="0" fill="hold" grpId="3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268" dur="2000" fill="hold"/>
                                        <p:tgtEl>
                                          <p:spTgt spid="6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69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0" dur="2000" fill="hold"/>
                                        <p:tgtEl>
                                          <p:spTgt spid="6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71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2" dur="2000" fill="hold"/>
                                        <p:tgtEl>
                                          <p:spTgt spid="6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73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4" dur="2000" fill="hold"/>
                                        <p:tgtEl>
                                          <p:spTgt spid="6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75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6" dur="2000" fill="hold"/>
                                        <p:tgtEl>
                                          <p:spTgt spid="6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77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8" dur="2000" fill="hold"/>
                                        <p:tgtEl>
                                          <p:spTgt spid="6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79" presetID="26" presetClass="emph" presetSubtype="0" repeatCount="4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0" dur="500" tmFilter="0, 0; .2, .5; .8, .5; 1, 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1" dur="250" autoRev="1" fill="hold"/>
                                        <p:tgtEl>
                                          <p:spTgt spid="6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2" presetID="26" presetClass="emph" presetSubtype="0" repeatCount="3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3" dur="500" tmFilter="0, 0; .2, .5; .8, .5; 1, 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4" dur="250" autoRev="1" fill="hold"/>
                                        <p:tgtEl>
                                          <p:spTgt spid="6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6" dur="500" tmFilter="0, 0; .2, .5; .8, .5; 1, 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7" dur="250" autoRev="1" fill="hold"/>
                                        <p:tgtEl>
                                          <p:spTgt spid="6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8" presetID="26" presetClass="emph" presetSubtype="0" repeatCount="4000" fill="hold" grpId="1" nodeType="withEffect">
                                  <p:stCondLst>
                                    <p:cond delay="22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9" dur="500" tmFilter="0, 0; .2, .5; .8, .5; 1, 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0" dur="250" autoRev="1" fill="hold"/>
                                        <p:tgtEl>
                                          <p:spTgt spid="6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1" presetID="26" presetClass="emph" presetSubtype="0" repeatCount="3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2" dur="500" tmFilter="0, 0; .2, .5; .8, .5; 1, 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3" dur="250" autoRev="1" fill="hold"/>
                                        <p:tgtEl>
                                          <p:spTgt spid="6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4" presetID="26" presetClass="emph" presetSubtype="0" repeatCount="4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5" dur="500" tmFilter="0, 0; .2, .5; .8, .5; 1, 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6" dur="250" autoRev="1" fill="hold"/>
                                        <p:tgtEl>
                                          <p:spTgt spid="6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9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8" dur="500" tmFilter="0, 0; .2, .5; .8, .5; 1, 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9" dur="250" autoRev="1" fill="hold"/>
                                        <p:tgtEl>
                                          <p:spTgt spid="6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0" presetID="26" presetClass="emph" presetSubtype="0" repeatCount="3000" fill="hold" grpId="1" nodeType="withEffect">
                                  <p:stCondLst>
                                    <p:cond delay="1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1" dur="500" tmFilter="0, 0; .2, .5; .8, .5; 1, 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2" dur="250" autoRev="1" fill="hold"/>
                                        <p:tgtEl>
                                          <p:spTgt spid="6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4" dur="500" tmFilter="0, 0; .2, .5; .8, .5; 1, 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5" dur="250" autoRev="1" fill="hold"/>
                                        <p:tgtEl>
                                          <p:spTgt spid="6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6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7" dur="500" tmFilter="0, 0; .2, .5; .8, .5; 1, 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8" dur="250" autoRev="1" fill="hold"/>
                                        <p:tgtEl>
                                          <p:spTgt spid="6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09" presetID="26" presetClass="emph" presetSubtype="0" repeatCount="4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0" dur="500" tmFilter="0, 0; .2, .5; .8, .5; 1, 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1" dur="250" autoRev="1" fill="hold"/>
                                        <p:tgtEl>
                                          <p:spTgt spid="6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3" dur="500" tmFilter="0, 0; .2, .5; .8, .5; 1, 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4" dur="250" autoRev="1" fill="hold"/>
                                        <p:tgtEl>
                                          <p:spTgt spid="6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5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6" dur="500" tmFilter="0, 0; .2, .5; .8, .5; 1, 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7" dur="250" autoRev="1" fill="hold"/>
                                        <p:tgtEl>
                                          <p:spTgt spid="6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8" presetID="26" presetClass="emph" presetSubtype="0" repeatCount="4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9" dur="500" tmFilter="0, 0; .2, .5; .8, .5; 1, 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0" dur="250" autoRev="1" fill="hold"/>
                                        <p:tgtEl>
                                          <p:spTgt spid="6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2" dur="500" tmFilter="0, 0; .2, .5; .8, .5; 1, 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3" dur="250" autoRev="1" fill="hold"/>
                                        <p:tgtEl>
                                          <p:spTgt spid="6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5" dur="500" tmFilter="0, 0; .2, .5; .8, .5; 1, 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6" dur="250" autoRev="1" fill="hold"/>
                                        <p:tgtEl>
                                          <p:spTgt spid="6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7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8" dur="2000" fill="hold"/>
                                        <p:tgtEl>
                                          <p:spTgt spid="6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29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0" dur="2000" fill="hold"/>
                                        <p:tgtEl>
                                          <p:spTgt spid="6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31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2" dur="2000" fill="hold"/>
                                        <p:tgtEl>
                                          <p:spTgt spid="6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33" presetID="6" presetClass="emph" presetSubtype="0" fill="hold" grpId="3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34" dur="2000" fill="hold"/>
                                        <p:tgtEl>
                                          <p:spTgt spid="6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35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6" dur="2000" fill="hold"/>
                                        <p:tgtEl>
                                          <p:spTgt spid="6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37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8" dur="2000" fill="hold"/>
                                        <p:tgtEl>
                                          <p:spTgt spid="6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39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0" dur="2000" fill="hold"/>
                                        <p:tgtEl>
                                          <p:spTgt spid="6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41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2" dur="2000" fill="hold"/>
                                        <p:tgtEl>
                                          <p:spTgt spid="5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43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4" dur="2000" fill="hold"/>
                                        <p:tgtEl>
                                          <p:spTgt spid="6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45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6" dur="2000" fill="hold"/>
                                        <p:tgtEl>
                                          <p:spTgt spid="5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47" presetID="6" presetClass="emph" presetSubtype="0" fill="hold" grpId="3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48" dur="2000" fill="hold"/>
                                        <p:tgtEl>
                                          <p:spTgt spid="6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49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0" dur="2000" fill="hold"/>
                                        <p:tgtEl>
                                          <p:spTgt spid="5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51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2" dur="2000" fill="hold"/>
                                        <p:tgtEl>
                                          <p:spTgt spid="5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53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4" dur="2000" fill="hold"/>
                                        <p:tgtEl>
                                          <p:spTgt spid="5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55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6" dur="2000" fill="hold"/>
                                        <p:tgtEl>
                                          <p:spTgt spid="6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57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8" dur="2000" fill="hold"/>
                                        <p:tgtEl>
                                          <p:spTgt spid="60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59" presetID="26" presetClass="emph" presetSubtype="0" repeatCount="4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0" dur="500" tmFilter="0, 0; .2, .5; .8, .5; 1, 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1" dur="250" autoRev="1" fill="hold"/>
                                        <p:tgtEl>
                                          <p:spTgt spid="6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3" dur="500" tmFilter="0, 0; .2, .5; .8, .5; 1, 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4" dur="250" autoRev="1" fill="hold"/>
                                        <p:tgtEl>
                                          <p:spTgt spid="6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5" presetID="26" presetClass="emph" presetSubtype="0" repeatCount="3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6" dur="500" tmFilter="0, 0; .2, .5; .8, .5; 1, 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7" dur="250" autoRev="1" fill="hold"/>
                                        <p:tgtEl>
                                          <p:spTgt spid="6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8" presetID="26" presetClass="emph" presetSubtype="0" repeatCount="4000" fill="hold" grpId="1" nodeType="withEffect">
                                  <p:stCondLst>
                                    <p:cond delay="12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9" dur="500" tmFilter="0, 0; .2, .5; .8, .5; 1, 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0" dur="250" autoRev="1" fill="hold"/>
                                        <p:tgtEl>
                                          <p:spTgt spid="6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1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2" dur="500" tmFilter="0, 0; .2, .5; .8, .5; 1, 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3" dur="250" autoRev="1" fill="hold"/>
                                        <p:tgtEl>
                                          <p:spTgt spid="6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4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5" dur="500" tmFilter="0, 0; .2, .5; .8, .5; 1, 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6" dur="250" autoRev="1" fill="hold"/>
                                        <p:tgtEl>
                                          <p:spTgt spid="6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8" dur="500" tmFilter="0, 0; .2, .5; .8, .5; 1, 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9" dur="250" autoRev="1" fill="hold"/>
                                        <p:tgtEl>
                                          <p:spTgt spid="6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0" presetID="26" presetClass="emph" presetSubtype="0" repeatCount="4000" fill="hold" grpId="1" nodeType="withEffect">
                                  <p:stCondLst>
                                    <p:cond delay="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1" dur="500" tmFilter="0, 0; .2, .5; .8, .5; 1, 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2" dur="250" autoRev="1" fill="hold"/>
                                        <p:tgtEl>
                                          <p:spTgt spid="5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3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4" dur="500" tmFilter="0, 0; .2, .5; .8, .5; 1, 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5" dur="250" autoRev="1" fill="hold"/>
                                        <p:tgtEl>
                                          <p:spTgt spid="6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6" presetID="26" presetClass="emph" presetSubtype="0" repeatCount="4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7" dur="500" tmFilter="0, 0; .2, .5; .8, .5; 1, 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8" dur="250" autoRev="1" fill="hold"/>
                                        <p:tgtEl>
                                          <p:spTgt spid="5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89" presetID="26" presetClass="emph" presetSubtype="0" repeatCount="4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0" dur="500" tmFilter="0, 0; .2, .5; .8, .5; 1, 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1" dur="250" autoRev="1" fill="hold"/>
                                        <p:tgtEl>
                                          <p:spTgt spid="6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2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3" dur="500" tmFilter="0, 0; .2, .5; .8, .5; 1, 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4" dur="250" autoRev="1" fill="hold"/>
                                        <p:tgtEl>
                                          <p:spTgt spid="5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6" dur="500" tmFilter="0, 0; .2, .5; .8, .5; 1, 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7" dur="250" autoRev="1" fill="hold"/>
                                        <p:tgtEl>
                                          <p:spTgt spid="5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8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9" dur="500" tmFilter="0, 0; .2, .5; .8, .5; 1, 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0" dur="250" autoRev="1" fill="hold"/>
                                        <p:tgtEl>
                                          <p:spTgt spid="5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1" presetID="26" presetClass="emph" presetSubtype="0" repeatCount="400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2" dur="500" tmFilter="0, 0; .2, .5; .8, .5; 1, 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3" dur="250" autoRev="1" fill="hold"/>
                                        <p:tgtEl>
                                          <p:spTgt spid="6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04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5" dur="500" tmFilter="0, 0; .2, .5; .8, .5; 1, 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6" dur="250" autoRev="1" fill="hold"/>
                                        <p:tgtEl>
                                          <p:spTgt spid="6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7" fill="hold">
                            <p:stCondLst>
                              <p:cond delay="3300"/>
                            </p:stCondLst>
                            <p:childTnLst>
                              <p:par>
                                <p:cTn id="1408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9" dur="10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1" presetID="9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2" dur="10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4" presetID="9" presetClass="exit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5" dur="10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7" presetID="9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8" dur="10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0" presetID="9" presetClass="exit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1" dur="10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3" presetID="9" presetClass="exit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4" dur="1000"/>
                                        <p:tgtEl>
                                          <p:spTgt spid="4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6" presetID="9" presetClass="exit" presetSubtype="0" fill="hold" grpId="2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7" dur="1000"/>
                                        <p:tgtEl>
                                          <p:spTgt spid="4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9" presetID="9" presetClass="exit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0" dur="10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3" dur="10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6" dur="1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8" presetID="9" presetClass="exit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9" dur="10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2" dur="10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4" presetID="9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5" dur="10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8" dur="10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1" dur="1000"/>
                                        <p:tgtEl>
                                          <p:spTgt spid="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3" presetID="9" presetClass="exit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4" dur="10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6" presetID="9" presetClass="exit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7"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0" dur="1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2" presetID="9" presetClass="exit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3" dur="10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5" presetID="9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6" dur="1000"/>
                                        <p:tgtEl>
                                          <p:spTgt spid="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9" dur="1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1" presetID="9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2" dur="1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5" dur="100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7" presetID="9" presetClass="exit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8" dur="1000"/>
                                        <p:tgtEl>
                                          <p:spTgt spid="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1" dur="1000"/>
                                        <p:tgtEl>
                                          <p:spTgt spid="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4" dur="1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6" presetID="9" presetClass="exit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7" dur="10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0" dur="1000"/>
                                        <p:tgtEl>
                                          <p:spTgt spid="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3" dur="10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5" presetID="9" presetClass="exit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6"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9" dur="1000"/>
                                        <p:tgtEl>
                                          <p:spTgt spid="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1" presetID="9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2" dur="10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4" presetID="9" presetClass="exit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5"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8" dur="1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0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1" dur="10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3" presetID="9" presetClass="exit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4" dur="1000"/>
                                        <p:tgtEl>
                                          <p:spTgt spid="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6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7" dur="10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0" dur="10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2" presetID="9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3"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6" dur="1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8" presetID="9" presetClass="exit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9" dur="10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2" dur="10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4" presetID="9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5" dur="1000"/>
                                        <p:tgtEl>
                                          <p:spTgt spid="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8" dur="10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0" presetID="9" presetClass="exit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1" dur="10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4" dur="10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6" presetID="9" presetClass="exit" presetSubtype="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7" dur="10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9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0" dur="1000"/>
                                        <p:tgtEl>
                                          <p:spTgt spid="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2" presetID="9" presetClass="exit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3" dur="1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6" dur="1000"/>
                                        <p:tgtEl>
                                          <p:spTgt spid="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7"/>
                  </p:tgtEl>
                </p:cond>
              </p:nextCondLst>
            </p:seq>
            <p:seq concurrent="1" nextAc="seek">
              <p:cTn id="1558" restart="whenNotActive" fill="hold" evtFilter="cancelBubble" nodeType="interactiveSeq">
                <p:stCondLst>
                  <p:cond evt="onClick" delay="0">
                    <p:tgtEl>
                      <p:spTgt spid="29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9" fill="hold">
                      <p:stCondLst>
                        <p:cond delay="0"/>
                      </p:stCondLst>
                      <p:childTnLst>
                        <p:par>
                          <p:cTn id="1560" fill="hold">
                            <p:stCondLst>
                              <p:cond delay="0"/>
                            </p:stCondLst>
                            <p:childTnLst>
                              <p:par>
                                <p:cTn id="15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3" dur="1500"/>
                                        <p:tgtEl>
                                          <p:spTgt spid="3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6" dur="1500"/>
                                        <p:tgtEl>
                                          <p:spTgt spid="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7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9" dur="500" fill="hold"/>
                                        <p:tgtEl>
                                          <p:spTgt spid="3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0" dur="500" fill="hold"/>
                                        <p:tgtEl>
                                          <p:spTgt spid="3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1" dur="500"/>
                                        <p:tgtEl>
                                          <p:spTgt spid="3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2" presetID="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573" dur="1000" fill="hold"/>
                                        <p:tgtEl>
                                          <p:spTgt spid="33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74" presetID="14" presetClass="exit" presetSubtype="1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5" dur="500"/>
                                        <p:tgtEl>
                                          <p:spTgt spid="3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7" presetID="9" presetClass="exit" presetSubtype="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8" dur="2000"/>
                                        <p:tgtEl>
                                          <p:spTgt spid="3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0" presetID="53" presetClass="entr" presetSubtype="1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2" dur="500" fill="hold"/>
                                        <p:tgtEl>
                                          <p:spTgt spid="3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3" dur="500" fill="hold"/>
                                        <p:tgtEl>
                                          <p:spTgt spid="3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4" dur="500"/>
                                        <p:tgtEl>
                                          <p:spTgt spid="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5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1586" dur="1000" fill="hold"/>
                                        <p:tgtEl>
                                          <p:spTgt spid="33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87" presetID="9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8" dur="2000"/>
                                        <p:tgtEl>
                                          <p:spTgt spid="3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0" presetID="9" presetClass="exit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1" dur="500"/>
                                        <p:tgtEl>
                                          <p:spTgt spid="3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3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5" dur="500" fill="hold"/>
                                        <p:tgtEl>
                                          <p:spTgt spid="2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6" dur="500" fill="hold"/>
                                        <p:tgtEl>
                                          <p:spTgt spid="2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7" dur="500"/>
                                        <p:tgtEl>
                                          <p:spTgt spid="2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8" presetID="6" presetClass="emph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599" dur="1000" fill="hold"/>
                                        <p:tgtEl>
                                          <p:spTgt spid="29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00" presetID="14" presetClass="exit" presetSubtype="1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01" dur="500"/>
                                        <p:tgtEl>
                                          <p:spTgt spid="2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3" presetID="9" presetClass="exit" presetSubtype="0" fill="hold" grpId="2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4" dur="2000"/>
                                        <p:tgtEl>
                                          <p:spTgt spid="2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6" presetID="53" presetClass="entr" presetSubtype="1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8" dur="500" fill="hold"/>
                                        <p:tgtEl>
                                          <p:spTgt spid="2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9" dur="500" fill="hold"/>
                                        <p:tgtEl>
                                          <p:spTgt spid="2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0" dur="500"/>
                                        <p:tgtEl>
                                          <p:spTgt spid="2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1" presetID="6" presetClass="emph" presetSubtype="0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Scale>
                                      <p:cBhvr>
                                        <p:cTn id="1612" dur="1000" fill="hold"/>
                                        <p:tgtEl>
                                          <p:spTgt spid="29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13" presetID="9" presetClass="exit" presetSubtype="0" fill="hold" grpId="2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4" dur="2000"/>
                                        <p:tgtEl>
                                          <p:spTgt spid="2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6" presetID="9" presetClass="exit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7" dur="500"/>
                                        <p:tgtEl>
                                          <p:spTgt spid="2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9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0" dur="500" tmFilter="0, 0; .2, .5; .8, .5; 1, 0"/>
                                        <p:tgtEl>
                                          <p:spTgt spid="24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1" dur="250" autoRev="1" fill="hold"/>
                                        <p:tgtEl>
                                          <p:spTgt spid="24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22" presetID="26" presetClass="emph" presetSubtype="0" repeatCount="1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3" dur="500" tmFilter="0, 0; .2, .5; .8, .5; 1, 0"/>
                                        <p:tgtEl>
                                          <p:spTgt spid="24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4" dur="250" autoRev="1" fill="hold"/>
                                        <p:tgtEl>
                                          <p:spTgt spid="24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25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6" dur="500" tmFilter="0, 0; .2, .5; .8, .5; 1, 0"/>
                                        <p:tgtEl>
                                          <p:spTgt spid="24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7" dur="250" autoRev="1" fill="hold"/>
                                        <p:tgtEl>
                                          <p:spTgt spid="24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28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9" dur="500" tmFilter="0, 0; .2, .5; .8, .5; 1, 0"/>
                                        <p:tgtEl>
                                          <p:spTgt spid="24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0" dur="250" autoRev="1" fill="hold"/>
                                        <p:tgtEl>
                                          <p:spTgt spid="24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31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2" dur="500" tmFilter="0, 0; .2, .5; .8, .5; 1, 0"/>
                                        <p:tgtEl>
                                          <p:spTgt spid="24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3" dur="250" autoRev="1" fill="hold"/>
                                        <p:tgtEl>
                                          <p:spTgt spid="24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34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5" dur="500" tmFilter="0, 0; .2, .5; .8, .5; 1, 0"/>
                                        <p:tgtEl>
                                          <p:spTgt spid="24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6" dur="250" autoRev="1" fill="hold"/>
                                        <p:tgtEl>
                                          <p:spTgt spid="24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37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8" dur="500" tmFilter="0, 0; .2, .5; .8, .5; 1, 0"/>
                                        <p:tgtEl>
                                          <p:spTgt spid="24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9" dur="250" autoRev="1" fill="hold"/>
                                        <p:tgtEl>
                                          <p:spTgt spid="24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4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1" dur="500" tmFilter="0, 0; .2, .5; .8, .5; 1, 0"/>
                                        <p:tgtEl>
                                          <p:spTgt spid="2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2" dur="250" autoRev="1" fill="hold"/>
                                        <p:tgtEl>
                                          <p:spTgt spid="2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43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4" dur="500" tmFilter="0, 0; .2, .5; .8, .5; 1, 0"/>
                                        <p:tgtEl>
                                          <p:spTgt spid="2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5" dur="250" autoRev="1" fill="hold"/>
                                        <p:tgtEl>
                                          <p:spTgt spid="24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46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7" dur="500" tmFilter="0, 0; .2, .5; .8, .5; 1, 0"/>
                                        <p:tgtEl>
                                          <p:spTgt spid="2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8" dur="250" autoRev="1" fill="hold"/>
                                        <p:tgtEl>
                                          <p:spTgt spid="24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49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0" dur="500" tmFilter="0, 0; .2, .5; .8, .5; 1, 0"/>
                                        <p:tgtEl>
                                          <p:spTgt spid="24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1" dur="250" autoRev="1" fill="hold"/>
                                        <p:tgtEl>
                                          <p:spTgt spid="24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5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3" dur="500" tmFilter="0, 0; .2, .5; .8, .5; 1, 0"/>
                                        <p:tgtEl>
                                          <p:spTgt spid="2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4" dur="250" autoRev="1" fill="hold"/>
                                        <p:tgtEl>
                                          <p:spTgt spid="24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55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6" dur="500" tmFilter="0, 0; .2, .5; .8, .5; 1, 0"/>
                                        <p:tgtEl>
                                          <p:spTgt spid="24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7" dur="250" autoRev="1" fill="hold"/>
                                        <p:tgtEl>
                                          <p:spTgt spid="24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5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9" dur="500" tmFilter="0, 0; .2, .5; .8, .5; 1, 0"/>
                                        <p:tgtEl>
                                          <p:spTgt spid="24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0" dur="250" autoRev="1" fill="hold"/>
                                        <p:tgtEl>
                                          <p:spTgt spid="24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61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2" dur="500" tmFilter="0, 0; .2, .5; .8, .5; 1, 0"/>
                                        <p:tgtEl>
                                          <p:spTgt spid="24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3" dur="250" autoRev="1" fill="hold"/>
                                        <p:tgtEl>
                                          <p:spTgt spid="24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6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5" dur="500" tmFilter="0, 0; .2, .5; .8, .5; 1, 0"/>
                                        <p:tgtEl>
                                          <p:spTgt spid="24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6" dur="250" autoRev="1" fill="hold"/>
                                        <p:tgtEl>
                                          <p:spTgt spid="24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67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8" dur="500" tmFilter="0, 0; .2, .5; .8, .5; 1, 0"/>
                                        <p:tgtEl>
                                          <p:spTgt spid="25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9" dur="250" autoRev="1" fill="hold"/>
                                        <p:tgtEl>
                                          <p:spTgt spid="25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7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1" dur="500" tmFilter="0, 0; .2, .5; .8, .5; 1, 0"/>
                                        <p:tgtEl>
                                          <p:spTgt spid="25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2" dur="250" autoRev="1" fill="hold"/>
                                        <p:tgtEl>
                                          <p:spTgt spid="25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73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4" dur="500" tmFilter="0, 0; .2, .5; .8, .5; 1, 0"/>
                                        <p:tgtEl>
                                          <p:spTgt spid="25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5" dur="250" autoRev="1" fill="hold"/>
                                        <p:tgtEl>
                                          <p:spTgt spid="25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7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7" dur="500" tmFilter="0, 0; .2, .5; .8, .5; 1, 0"/>
                                        <p:tgtEl>
                                          <p:spTgt spid="25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8" dur="250" autoRev="1" fill="hold"/>
                                        <p:tgtEl>
                                          <p:spTgt spid="25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79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0" dur="500" tmFilter="0, 0; .2, .5; .8, .5; 1, 0"/>
                                        <p:tgtEl>
                                          <p:spTgt spid="25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1" dur="250" autoRev="1" fill="hold"/>
                                        <p:tgtEl>
                                          <p:spTgt spid="25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3" dur="500" tmFilter="0, 0; .2, .5; .8, .5; 1, 0"/>
                                        <p:tgtEl>
                                          <p:spTgt spid="25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4" dur="250" autoRev="1" fill="hold"/>
                                        <p:tgtEl>
                                          <p:spTgt spid="25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5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6" dur="500" tmFilter="0, 0; .2, .5; .8, .5; 1, 0"/>
                                        <p:tgtEl>
                                          <p:spTgt spid="25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7" dur="250" autoRev="1" fill="hold"/>
                                        <p:tgtEl>
                                          <p:spTgt spid="25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8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9" dur="500" tmFilter="0, 0; .2, .5; .8, .5; 1, 0"/>
                                        <p:tgtEl>
                                          <p:spTgt spid="25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0" dur="250" autoRev="1" fill="hold"/>
                                        <p:tgtEl>
                                          <p:spTgt spid="25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91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2" dur="500" tmFilter="0, 0; .2, .5; .8, .5; 1, 0"/>
                                        <p:tgtEl>
                                          <p:spTgt spid="24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3" dur="250" autoRev="1" fill="hold"/>
                                        <p:tgtEl>
                                          <p:spTgt spid="24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9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5" dur="500" tmFilter="0, 0; .2, .5; .8, .5; 1, 0"/>
                                        <p:tgtEl>
                                          <p:spTgt spid="24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6" dur="250" autoRev="1" fill="hold"/>
                                        <p:tgtEl>
                                          <p:spTgt spid="24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97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8" dur="500" tmFilter="0, 0; .2, .5; .8, .5; 1, 0"/>
                                        <p:tgtEl>
                                          <p:spTgt spid="24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9" dur="250" autoRev="1" fill="hold"/>
                                        <p:tgtEl>
                                          <p:spTgt spid="24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00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1" dur="500" tmFilter="0, 0; .2, .5; .8, .5; 1, 0"/>
                                        <p:tgtEl>
                                          <p:spTgt spid="24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2" dur="250" autoRev="1" fill="hold"/>
                                        <p:tgtEl>
                                          <p:spTgt spid="24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03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4" dur="500" tmFilter="0, 0; .2, .5; .8, .5; 1, 0"/>
                                        <p:tgtEl>
                                          <p:spTgt spid="24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5" dur="250" autoRev="1" fill="hold"/>
                                        <p:tgtEl>
                                          <p:spTgt spid="24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06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7" dur="500" tmFilter="0, 0; .2, .5; .8, .5; 1, 0"/>
                                        <p:tgtEl>
                                          <p:spTgt spid="24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8" dur="250" autoRev="1" fill="hold"/>
                                        <p:tgtEl>
                                          <p:spTgt spid="24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09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0" dur="500" tmFilter="0, 0; .2, .5; .8, .5; 1, 0"/>
                                        <p:tgtEl>
                                          <p:spTgt spid="25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1" dur="250" autoRev="1" fill="hold"/>
                                        <p:tgtEl>
                                          <p:spTgt spid="25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1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3" dur="500" tmFilter="0, 0; .2, .5; .8, .5; 1, 0"/>
                                        <p:tgtEl>
                                          <p:spTgt spid="25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4" dur="250" autoRev="1" fill="hold"/>
                                        <p:tgtEl>
                                          <p:spTgt spid="25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15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6" dur="500" tmFilter="0, 0; .2, .5; .8, .5; 1, 0"/>
                                        <p:tgtEl>
                                          <p:spTgt spid="25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17" dur="250" autoRev="1" fill="hold"/>
                                        <p:tgtEl>
                                          <p:spTgt spid="25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1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9" dur="500" tmFilter="0, 0; .2, .5; .8, .5; 1, 0"/>
                                        <p:tgtEl>
                                          <p:spTgt spid="25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0" dur="250" autoRev="1" fill="hold"/>
                                        <p:tgtEl>
                                          <p:spTgt spid="25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21" presetID="26" presetClass="emph" presetSubtype="0" repeatCount="1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2" dur="500" tmFilter="0, 0; .2, .5; .8, .5; 1, 0"/>
                                        <p:tgtEl>
                                          <p:spTgt spid="25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3" dur="250" autoRev="1" fill="hold"/>
                                        <p:tgtEl>
                                          <p:spTgt spid="25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2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5" dur="500" tmFilter="0, 0; .2, .5; .8, .5; 1, 0"/>
                                        <p:tgtEl>
                                          <p:spTgt spid="25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6" dur="250" autoRev="1" fill="hold"/>
                                        <p:tgtEl>
                                          <p:spTgt spid="25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27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8" dur="500" tmFilter="0, 0; .2, .5; .8, .5; 1, 0"/>
                                        <p:tgtEl>
                                          <p:spTgt spid="25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9" dur="250" autoRev="1" fill="hold"/>
                                        <p:tgtEl>
                                          <p:spTgt spid="25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30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1" dur="500" tmFilter="0, 0; .2, .5; .8, .5; 1, 0"/>
                                        <p:tgtEl>
                                          <p:spTgt spid="25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2" dur="250" autoRev="1" fill="hold"/>
                                        <p:tgtEl>
                                          <p:spTgt spid="25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33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4" dur="500" tmFilter="0, 0; .2, .5; .8, .5; 1, 0"/>
                                        <p:tgtEl>
                                          <p:spTgt spid="25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5" dur="250" autoRev="1" fill="hold"/>
                                        <p:tgtEl>
                                          <p:spTgt spid="25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3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7" dur="500" tmFilter="0, 0; .2, .5; .8, .5; 1, 0"/>
                                        <p:tgtEl>
                                          <p:spTgt spid="25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8" dur="250" autoRev="1" fill="hold"/>
                                        <p:tgtEl>
                                          <p:spTgt spid="25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39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0" dur="500" tmFilter="0, 0; .2, .5; .8, .5; 1, 0"/>
                                        <p:tgtEl>
                                          <p:spTgt spid="25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1" dur="250" autoRev="1" fill="hold"/>
                                        <p:tgtEl>
                                          <p:spTgt spid="25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2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3" dur="500" tmFilter="0, 0; .2, .5; .8, .5; 1, 0"/>
                                        <p:tgtEl>
                                          <p:spTgt spid="25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4" dur="250" autoRev="1" fill="hold"/>
                                        <p:tgtEl>
                                          <p:spTgt spid="25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5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6" dur="500" tmFilter="0, 0; .2, .5; .8, .5; 1, 0"/>
                                        <p:tgtEl>
                                          <p:spTgt spid="25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47" dur="250" autoRev="1" fill="hold"/>
                                        <p:tgtEl>
                                          <p:spTgt spid="25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9" dur="500" tmFilter="0, 0; .2, .5; .8, .5; 1, 0"/>
                                        <p:tgtEl>
                                          <p:spTgt spid="25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0" dur="250" autoRev="1" fill="hold"/>
                                        <p:tgtEl>
                                          <p:spTgt spid="25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51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2" dur="500" tmFilter="0, 0; .2, .5; .8, .5; 1, 0"/>
                                        <p:tgtEl>
                                          <p:spTgt spid="25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3" dur="250" autoRev="1" fill="hold"/>
                                        <p:tgtEl>
                                          <p:spTgt spid="25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5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5" dur="500" tmFilter="0, 0; .2, .5; .8, .5; 1, 0"/>
                                        <p:tgtEl>
                                          <p:spTgt spid="25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6" dur="250" autoRev="1" fill="hold"/>
                                        <p:tgtEl>
                                          <p:spTgt spid="25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57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8" dur="500" tmFilter="0, 0; .2, .5; .8, .5; 1, 0"/>
                                        <p:tgtEl>
                                          <p:spTgt spid="25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59" dur="250" autoRev="1" fill="hold"/>
                                        <p:tgtEl>
                                          <p:spTgt spid="25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6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1" dur="500" tmFilter="0, 0; .2, .5; .8, .5; 1, 0"/>
                                        <p:tgtEl>
                                          <p:spTgt spid="25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2" dur="250" autoRev="1" fill="hold"/>
                                        <p:tgtEl>
                                          <p:spTgt spid="25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63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4" dur="500" tmFilter="0, 0; .2, .5; .8, .5; 1, 0"/>
                                        <p:tgtEl>
                                          <p:spTgt spid="25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5" dur="250" autoRev="1" fill="hold"/>
                                        <p:tgtEl>
                                          <p:spTgt spid="25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6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7" dur="500" tmFilter="0, 0; .2, .5; .8, .5; 1, 0"/>
                                        <p:tgtEl>
                                          <p:spTgt spid="25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8" dur="250" autoRev="1" fill="hold"/>
                                        <p:tgtEl>
                                          <p:spTgt spid="25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69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0" dur="500" tmFilter="0, 0; .2, .5; .8, .5; 1, 0"/>
                                        <p:tgtEl>
                                          <p:spTgt spid="25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1" dur="250" autoRev="1" fill="hold"/>
                                        <p:tgtEl>
                                          <p:spTgt spid="25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7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3" dur="500" tmFilter="0, 0; .2, .5; .8, .5; 1, 0"/>
                                        <p:tgtEl>
                                          <p:spTgt spid="25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4" dur="250" autoRev="1" fill="hold"/>
                                        <p:tgtEl>
                                          <p:spTgt spid="25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75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6" dur="500" tmFilter="0, 0; .2, .5; .8, .5; 1, 0"/>
                                        <p:tgtEl>
                                          <p:spTgt spid="25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7" dur="250" autoRev="1" fill="hold"/>
                                        <p:tgtEl>
                                          <p:spTgt spid="25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7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9" dur="500" tmFilter="0, 0; .2, .5; .8, .5; 1, 0"/>
                                        <p:tgtEl>
                                          <p:spTgt spid="25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0" dur="250" autoRev="1" fill="hold"/>
                                        <p:tgtEl>
                                          <p:spTgt spid="25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81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2" dur="500" tmFilter="0, 0; .2, .5; .8, .5; 1, 0"/>
                                        <p:tgtEl>
                                          <p:spTgt spid="25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3" dur="250" autoRev="1" fill="hold"/>
                                        <p:tgtEl>
                                          <p:spTgt spid="25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84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5" dur="500" tmFilter="0, 0; .2, .5; .8, .5; 1, 0"/>
                                        <p:tgtEl>
                                          <p:spTgt spid="25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6" dur="250" autoRev="1" fill="hold"/>
                                        <p:tgtEl>
                                          <p:spTgt spid="25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87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8" dur="500" tmFilter="0, 0; .2, .5; .8, .5; 1, 0"/>
                                        <p:tgtEl>
                                          <p:spTgt spid="25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89" dur="250" autoRev="1" fill="hold"/>
                                        <p:tgtEl>
                                          <p:spTgt spid="25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9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1" dur="500" tmFilter="0, 0; .2, .5; .8, .5; 1, 0"/>
                                        <p:tgtEl>
                                          <p:spTgt spid="25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2" dur="250" autoRev="1" fill="hold"/>
                                        <p:tgtEl>
                                          <p:spTgt spid="25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93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4" dur="500" tmFilter="0, 0; .2, .5; .8, .5; 1, 0"/>
                                        <p:tgtEl>
                                          <p:spTgt spid="25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5" dur="250" autoRev="1" fill="hold"/>
                                        <p:tgtEl>
                                          <p:spTgt spid="25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96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7" dur="500" tmFilter="0, 0; .2, .5; .8, .5; 1, 0"/>
                                        <p:tgtEl>
                                          <p:spTgt spid="25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98" dur="250" autoRev="1" fill="hold"/>
                                        <p:tgtEl>
                                          <p:spTgt spid="25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99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0" dur="500" tmFilter="0, 0; .2, .5; .8, .5; 1, 0"/>
                                        <p:tgtEl>
                                          <p:spTgt spid="25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1" dur="250" autoRev="1" fill="hold"/>
                                        <p:tgtEl>
                                          <p:spTgt spid="25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2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3" dur="500" tmFilter="0, 0; .2, .5; .8, .5; 1, 0"/>
                                        <p:tgtEl>
                                          <p:spTgt spid="25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4" dur="250" autoRev="1" fill="hold"/>
                                        <p:tgtEl>
                                          <p:spTgt spid="25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5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6" dur="500" tmFilter="0, 0; .2, .5; .8, .5; 1, 0"/>
                                        <p:tgtEl>
                                          <p:spTgt spid="25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7" dur="250" autoRev="1" fill="hold"/>
                                        <p:tgtEl>
                                          <p:spTgt spid="25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0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9" dur="500" tmFilter="0, 0; .2, .5; .8, .5; 1, 0"/>
                                        <p:tgtEl>
                                          <p:spTgt spid="25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0" dur="250" autoRev="1" fill="hold"/>
                                        <p:tgtEl>
                                          <p:spTgt spid="25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11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2" dur="500" tmFilter="0, 0; .2, .5; .8, .5; 1, 0"/>
                                        <p:tgtEl>
                                          <p:spTgt spid="25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3" dur="250" autoRev="1" fill="hold"/>
                                        <p:tgtEl>
                                          <p:spTgt spid="25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14" presetID="26" presetClass="emph" presetSubtype="0" repeatCount="1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5" dur="500" tmFilter="0, 0; .2, .5; .8, .5; 1, 0"/>
                                        <p:tgtEl>
                                          <p:spTgt spid="25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6" dur="250" autoRev="1" fill="hold"/>
                                        <p:tgtEl>
                                          <p:spTgt spid="25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17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8" dur="500" tmFilter="0, 0; .2, .5; .8, .5; 1, 0"/>
                                        <p:tgtEl>
                                          <p:spTgt spid="25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9" dur="250" autoRev="1" fill="hold"/>
                                        <p:tgtEl>
                                          <p:spTgt spid="25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20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1" dur="500" tmFilter="0, 0; .2, .5; .8, .5; 1, 0"/>
                                        <p:tgtEl>
                                          <p:spTgt spid="25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2" dur="250" autoRev="1" fill="hold"/>
                                        <p:tgtEl>
                                          <p:spTgt spid="25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23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4" dur="500" tmFilter="0, 0; .2, .5; .8, .5; 1, 0"/>
                                        <p:tgtEl>
                                          <p:spTgt spid="25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5" dur="250" autoRev="1" fill="hold"/>
                                        <p:tgtEl>
                                          <p:spTgt spid="25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26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7" dur="500" tmFilter="0, 0; .2, .5; .8, .5; 1, 0"/>
                                        <p:tgtEl>
                                          <p:spTgt spid="25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8" dur="250" autoRev="1" fill="hold"/>
                                        <p:tgtEl>
                                          <p:spTgt spid="25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29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0" dur="500" tmFilter="0, 0; .2, .5; .8, .5; 1, 0"/>
                                        <p:tgtEl>
                                          <p:spTgt spid="25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1" dur="250" autoRev="1" fill="hold"/>
                                        <p:tgtEl>
                                          <p:spTgt spid="25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3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3" dur="500" tmFilter="0, 0; .2, .5; .8, .5; 1, 0"/>
                                        <p:tgtEl>
                                          <p:spTgt spid="25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4" dur="250" autoRev="1" fill="hold"/>
                                        <p:tgtEl>
                                          <p:spTgt spid="25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35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6" dur="500" tmFilter="0, 0; .2, .5; .8, .5; 1, 0"/>
                                        <p:tgtEl>
                                          <p:spTgt spid="25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7" dur="250" autoRev="1" fill="hold"/>
                                        <p:tgtEl>
                                          <p:spTgt spid="25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38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9" dur="500" tmFilter="0, 0; .2, .5; .8, .5; 1, 0"/>
                                        <p:tgtEl>
                                          <p:spTgt spid="25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0" dur="250" autoRev="1" fill="hold"/>
                                        <p:tgtEl>
                                          <p:spTgt spid="25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41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2" dur="500" tmFilter="0, 0; .2, .5; .8, .5; 1, 0"/>
                                        <p:tgtEl>
                                          <p:spTgt spid="25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3" dur="250" autoRev="1" fill="hold"/>
                                        <p:tgtEl>
                                          <p:spTgt spid="25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4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5" dur="500" tmFilter="0, 0; .2, .5; .8, .5; 1, 0"/>
                                        <p:tgtEl>
                                          <p:spTgt spid="25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6" dur="250" autoRev="1" fill="hold"/>
                                        <p:tgtEl>
                                          <p:spTgt spid="25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47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8" dur="500" tmFilter="0, 0; .2, .5; .8, .5; 1, 0"/>
                                        <p:tgtEl>
                                          <p:spTgt spid="2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9" dur="250" autoRev="1" fill="hold"/>
                                        <p:tgtEl>
                                          <p:spTgt spid="25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5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1" dur="500" tmFilter="0, 0; .2, .5; .8, .5; 1, 0"/>
                                        <p:tgtEl>
                                          <p:spTgt spid="25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2" dur="250" autoRev="1" fill="hold"/>
                                        <p:tgtEl>
                                          <p:spTgt spid="25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53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4" dur="500" tmFilter="0, 0; .2, .5; .8, .5; 1, 0"/>
                                        <p:tgtEl>
                                          <p:spTgt spid="25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5" dur="250" autoRev="1" fill="hold"/>
                                        <p:tgtEl>
                                          <p:spTgt spid="25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5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7" dur="500" tmFilter="0, 0; .2, .5; .8, .5; 1, 0"/>
                                        <p:tgtEl>
                                          <p:spTgt spid="25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8" dur="250" autoRev="1" fill="hold"/>
                                        <p:tgtEl>
                                          <p:spTgt spid="25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59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0" dur="500" tmFilter="0, 0; .2, .5; .8, .5; 1, 0"/>
                                        <p:tgtEl>
                                          <p:spTgt spid="25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1" dur="250" autoRev="1" fill="hold"/>
                                        <p:tgtEl>
                                          <p:spTgt spid="25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6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3" dur="500" tmFilter="0, 0; .2, .5; .8, .5; 1, 0"/>
                                        <p:tgtEl>
                                          <p:spTgt spid="25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4" dur="250" autoRev="1" fill="hold"/>
                                        <p:tgtEl>
                                          <p:spTgt spid="25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65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6" dur="500" tmFilter="0, 0; .2, .5; .8, .5; 1, 0"/>
                                        <p:tgtEl>
                                          <p:spTgt spid="25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67" dur="250" autoRev="1" fill="hold"/>
                                        <p:tgtEl>
                                          <p:spTgt spid="25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6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9" dur="500" tmFilter="0, 0; .2, .5; .8, .5; 1, 0"/>
                                        <p:tgtEl>
                                          <p:spTgt spid="25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0" dur="250" autoRev="1" fill="hold"/>
                                        <p:tgtEl>
                                          <p:spTgt spid="25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71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2" dur="500" tmFilter="0, 0; .2, .5; .8, .5; 1, 0"/>
                                        <p:tgtEl>
                                          <p:spTgt spid="25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3" dur="250" autoRev="1" fill="hold"/>
                                        <p:tgtEl>
                                          <p:spTgt spid="25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7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5" dur="500" tmFilter="0, 0; .2, .5; .8, .5; 1, 0"/>
                                        <p:tgtEl>
                                          <p:spTgt spid="25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6" dur="250" autoRev="1" fill="hold"/>
                                        <p:tgtEl>
                                          <p:spTgt spid="25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77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8" dur="500" tmFilter="0, 0; .2, .5; .8, .5; 1, 0"/>
                                        <p:tgtEl>
                                          <p:spTgt spid="25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9" dur="250" autoRev="1" fill="hold"/>
                                        <p:tgtEl>
                                          <p:spTgt spid="25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80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1" dur="500" tmFilter="0, 0; .2, .5; .8, .5; 1, 0"/>
                                        <p:tgtEl>
                                          <p:spTgt spid="25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2" dur="250" autoRev="1" fill="hold"/>
                                        <p:tgtEl>
                                          <p:spTgt spid="25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83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4" dur="500" tmFilter="0, 0; .2, .5; .8, .5; 1, 0"/>
                                        <p:tgtEl>
                                          <p:spTgt spid="25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5" dur="250" autoRev="1" fill="hold"/>
                                        <p:tgtEl>
                                          <p:spTgt spid="25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8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7" dur="500" tmFilter="0, 0; .2, .5; .8, .5; 1, 0"/>
                                        <p:tgtEl>
                                          <p:spTgt spid="25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8" dur="250" autoRev="1" fill="hold"/>
                                        <p:tgtEl>
                                          <p:spTgt spid="25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89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0" dur="500" tmFilter="0, 0; .2, .5; .8, .5; 1, 0"/>
                                        <p:tgtEl>
                                          <p:spTgt spid="25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1" dur="250" autoRev="1" fill="hold"/>
                                        <p:tgtEl>
                                          <p:spTgt spid="25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92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3" dur="500" tmFilter="0, 0; .2, .5; .8, .5; 1, 0"/>
                                        <p:tgtEl>
                                          <p:spTgt spid="25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4" dur="250" autoRev="1" fill="hold"/>
                                        <p:tgtEl>
                                          <p:spTgt spid="25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95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6" dur="500" tmFilter="0, 0; .2, .5; .8, .5; 1, 0"/>
                                        <p:tgtEl>
                                          <p:spTgt spid="25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7" dur="250" autoRev="1" fill="hold"/>
                                        <p:tgtEl>
                                          <p:spTgt spid="25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98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9" dur="500" tmFilter="0, 0; .2, .5; .8, .5; 1, 0"/>
                                        <p:tgtEl>
                                          <p:spTgt spid="25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0" dur="250" autoRev="1" fill="hold"/>
                                        <p:tgtEl>
                                          <p:spTgt spid="25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01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2" dur="500" tmFilter="0, 0; .2, .5; .8, .5; 1, 0"/>
                                        <p:tgtEl>
                                          <p:spTgt spid="25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3" dur="250" autoRev="1" fill="hold"/>
                                        <p:tgtEl>
                                          <p:spTgt spid="25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0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5" dur="500" tmFilter="0, 0; .2, .5; .8, .5; 1, 0"/>
                                        <p:tgtEl>
                                          <p:spTgt spid="25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6" dur="250" autoRev="1" fill="hold"/>
                                        <p:tgtEl>
                                          <p:spTgt spid="25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07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8" dur="500" tmFilter="0, 0; .2, .5; .8, .5; 1, 0"/>
                                        <p:tgtEl>
                                          <p:spTgt spid="25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09" dur="250" autoRev="1" fill="hold"/>
                                        <p:tgtEl>
                                          <p:spTgt spid="25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1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1" dur="500" tmFilter="0, 0; .2, .5; .8, .5; 1, 0"/>
                                        <p:tgtEl>
                                          <p:spTgt spid="25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2" dur="250" autoRev="1" fill="hold"/>
                                        <p:tgtEl>
                                          <p:spTgt spid="25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13" presetID="26" presetClass="emph" presetSubtype="0" repeatCount="1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4" dur="500" tmFilter="0, 0; .2, .5; .8, .5; 1, 0"/>
                                        <p:tgtEl>
                                          <p:spTgt spid="25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5" dur="250" autoRev="1" fill="hold"/>
                                        <p:tgtEl>
                                          <p:spTgt spid="25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1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7" dur="500" tmFilter="0, 0; .2, .5; .8, .5; 1, 0"/>
                                        <p:tgtEl>
                                          <p:spTgt spid="25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18" dur="250" autoRev="1" fill="hold"/>
                                        <p:tgtEl>
                                          <p:spTgt spid="25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19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0" dur="500" tmFilter="0, 0; .2, .5; .8, .5; 1, 0"/>
                                        <p:tgtEl>
                                          <p:spTgt spid="25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1" dur="250" autoRev="1" fill="hold"/>
                                        <p:tgtEl>
                                          <p:spTgt spid="25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22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3" dur="500" tmFilter="0, 0; .2, .5; .8, .5; 1, 0"/>
                                        <p:tgtEl>
                                          <p:spTgt spid="25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4" dur="250" autoRev="1" fill="hold"/>
                                        <p:tgtEl>
                                          <p:spTgt spid="25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25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6" dur="500" tmFilter="0, 0; .2, .5; .8, .5; 1, 0"/>
                                        <p:tgtEl>
                                          <p:spTgt spid="25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7" dur="250" autoRev="1" fill="hold"/>
                                        <p:tgtEl>
                                          <p:spTgt spid="25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2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9" dur="500" tmFilter="0, 0; .2, .5; .8, .5; 1, 0"/>
                                        <p:tgtEl>
                                          <p:spTgt spid="25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0" dur="250" autoRev="1" fill="hold"/>
                                        <p:tgtEl>
                                          <p:spTgt spid="25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1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2" dur="500" tmFilter="0, 0; .2, .5; .8, .5; 1, 0"/>
                                        <p:tgtEl>
                                          <p:spTgt spid="25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3" dur="250" autoRev="1" fill="hold"/>
                                        <p:tgtEl>
                                          <p:spTgt spid="25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4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5" dur="500" tmFilter="0, 0; .2, .5; .8, .5; 1, 0"/>
                                        <p:tgtEl>
                                          <p:spTgt spid="25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6" dur="250" autoRev="1" fill="hold"/>
                                        <p:tgtEl>
                                          <p:spTgt spid="25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37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8" dur="500" tmFilter="0, 0; .2, .5; .8, .5; 1, 0"/>
                                        <p:tgtEl>
                                          <p:spTgt spid="25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9" dur="250" autoRev="1" fill="hold"/>
                                        <p:tgtEl>
                                          <p:spTgt spid="25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4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1" dur="500" tmFilter="0, 0; .2, .5; .8, .5; 1, 0"/>
                                        <p:tgtEl>
                                          <p:spTgt spid="25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2" dur="250" autoRev="1" fill="hold"/>
                                        <p:tgtEl>
                                          <p:spTgt spid="25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43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4" dur="500" tmFilter="0, 0; .2, .5; .8, .5; 1, 0"/>
                                        <p:tgtEl>
                                          <p:spTgt spid="25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5" dur="250" autoRev="1" fill="hold"/>
                                        <p:tgtEl>
                                          <p:spTgt spid="25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4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7" dur="500" tmFilter="0, 0; .2, .5; .8, .5; 1, 0"/>
                                        <p:tgtEl>
                                          <p:spTgt spid="25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8" dur="250" autoRev="1" fill="hold"/>
                                        <p:tgtEl>
                                          <p:spTgt spid="25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49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0" dur="500" tmFilter="0, 0; .2, .5; .8, .5; 1, 0"/>
                                        <p:tgtEl>
                                          <p:spTgt spid="25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1" dur="250" autoRev="1" fill="hold"/>
                                        <p:tgtEl>
                                          <p:spTgt spid="25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5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3" dur="500" tmFilter="0, 0; .2, .5; .8, .5; 1, 0"/>
                                        <p:tgtEl>
                                          <p:spTgt spid="25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4" dur="250" autoRev="1" fill="hold"/>
                                        <p:tgtEl>
                                          <p:spTgt spid="25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55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6" dur="500" tmFilter="0, 0; .2, .5; .8, .5; 1, 0"/>
                                        <p:tgtEl>
                                          <p:spTgt spid="25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57" dur="250" autoRev="1" fill="hold"/>
                                        <p:tgtEl>
                                          <p:spTgt spid="25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5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9" dur="500" tmFilter="0, 0; .2, .5; .8, .5; 1, 0"/>
                                        <p:tgtEl>
                                          <p:spTgt spid="25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0" dur="250" autoRev="1" fill="hold"/>
                                        <p:tgtEl>
                                          <p:spTgt spid="25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61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2" dur="500" tmFilter="0, 0; .2, .5; .8, .5; 1, 0"/>
                                        <p:tgtEl>
                                          <p:spTgt spid="26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3" dur="250" autoRev="1" fill="hold"/>
                                        <p:tgtEl>
                                          <p:spTgt spid="26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6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5" dur="500" tmFilter="0, 0; .2, .5; .8, .5; 1, 0"/>
                                        <p:tgtEl>
                                          <p:spTgt spid="26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6" dur="250" autoRev="1" fill="hold"/>
                                        <p:tgtEl>
                                          <p:spTgt spid="26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67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8" dur="500" tmFilter="0, 0; .2, .5; .8, .5; 1, 0"/>
                                        <p:tgtEl>
                                          <p:spTgt spid="26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9" dur="250" autoRev="1" fill="hold"/>
                                        <p:tgtEl>
                                          <p:spTgt spid="26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7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1" dur="500" tmFilter="0, 0; .2, .5; .8, .5; 1, 0"/>
                                        <p:tgtEl>
                                          <p:spTgt spid="26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2" dur="250" autoRev="1" fill="hold"/>
                                        <p:tgtEl>
                                          <p:spTgt spid="26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73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4" dur="500" tmFilter="0, 0; .2, .5; .8, .5; 1, 0"/>
                                        <p:tgtEl>
                                          <p:spTgt spid="26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5" dur="250" autoRev="1" fill="hold"/>
                                        <p:tgtEl>
                                          <p:spTgt spid="26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76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7" dur="500" tmFilter="0, 0; .2, .5; .8, .5; 1, 0"/>
                                        <p:tgtEl>
                                          <p:spTgt spid="26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8" dur="250" autoRev="1" fill="hold"/>
                                        <p:tgtEl>
                                          <p:spTgt spid="26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79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0" dur="500" tmFilter="0, 0; .2, .5; .8, .5; 1, 0"/>
                                        <p:tgtEl>
                                          <p:spTgt spid="25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1" dur="250" autoRev="1" fill="hold"/>
                                        <p:tgtEl>
                                          <p:spTgt spid="25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8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3" dur="500" tmFilter="0, 0; .2, .5; .8, .5; 1, 0"/>
                                        <p:tgtEl>
                                          <p:spTgt spid="25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4" dur="250" autoRev="1" fill="hold"/>
                                        <p:tgtEl>
                                          <p:spTgt spid="25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85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6" dur="500" tmFilter="0, 0; .2, .5; .8, .5; 1, 0"/>
                                        <p:tgtEl>
                                          <p:spTgt spid="25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87" dur="250" autoRev="1" fill="hold"/>
                                        <p:tgtEl>
                                          <p:spTgt spid="25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88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9" dur="500" tmFilter="0, 0; .2, .5; .8, .5; 1, 0"/>
                                        <p:tgtEl>
                                          <p:spTgt spid="25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0" dur="250" autoRev="1" fill="hold"/>
                                        <p:tgtEl>
                                          <p:spTgt spid="25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91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2" dur="500" tmFilter="0, 0; .2, .5; .8, .5; 1, 0"/>
                                        <p:tgtEl>
                                          <p:spTgt spid="25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3" dur="250" autoRev="1" fill="hold"/>
                                        <p:tgtEl>
                                          <p:spTgt spid="25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94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5" dur="500" tmFilter="0, 0; .2, .5; .8, .5; 1, 0"/>
                                        <p:tgtEl>
                                          <p:spTgt spid="25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6" dur="250" autoRev="1" fill="hold"/>
                                        <p:tgtEl>
                                          <p:spTgt spid="25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97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8" dur="500" tmFilter="0, 0; .2, .5; .8, .5; 1, 0"/>
                                        <p:tgtEl>
                                          <p:spTgt spid="25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9" dur="250" autoRev="1" fill="hold"/>
                                        <p:tgtEl>
                                          <p:spTgt spid="25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0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1" dur="500" tmFilter="0, 0; .2, .5; .8, .5; 1, 0"/>
                                        <p:tgtEl>
                                          <p:spTgt spid="25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2" dur="250" autoRev="1" fill="hold"/>
                                        <p:tgtEl>
                                          <p:spTgt spid="25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03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4" dur="500" tmFilter="0, 0; .2, .5; .8, .5; 1, 0"/>
                                        <p:tgtEl>
                                          <p:spTgt spid="26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5" dur="250" autoRev="1" fill="hold"/>
                                        <p:tgtEl>
                                          <p:spTgt spid="26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06" presetID="26" presetClass="emph" presetSubtype="0" repeatCount="1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7" dur="500" tmFilter="0, 0; .2, .5; .8, .5; 1, 0"/>
                                        <p:tgtEl>
                                          <p:spTgt spid="26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08" dur="250" autoRev="1" fill="hold"/>
                                        <p:tgtEl>
                                          <p:spTgt spid="26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09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0" dur="500" tmFilter="0, 0; .2, .5; .8, .5; 1, 0"/>
                                        <p:tgtEl>
                                          <p:spTgt spid="26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1" dur="250" autoRev="1" fill="hold"/>
                                        <p:tgtEl>
                                          <p:spTgt spid="26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12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3" dur="500" tmFilter="0, 0; .2, .5; .8, .5; 1, 0"/>
                                        <p:tgtEl>
                                          <p:spTgt spid="26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4" dur="250" autoRev="1" fill="hold"/>
                                        <p:tgtEl>
                                          <p:spTgt spid="26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15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6" dur="500" tmFilter="0, 0; .2, .5; .8, .5; 1, 0"/>
                                        <p:tgtEl>
                                          <p:spTgt spid="26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7" dur="250" autoRev="1" fill="hold"/>
                                        <p:tgtEl>
                                          <p:spTgt spid="26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18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9" dur="500" tmFilter="0, 0; .2, .5; .8, .5; 1, 0"/>
                                        <p:tgtEl>
                                          <p:spTgt spid="26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0" dur="250" autoRev="1" fill="hold"/>
                                        <p:tgtEl>
                                          <p:spTgt spid="26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21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2" dur="500" tmFilter="0, 0; .2, .5; .8, .5; 1, 0"/>
                                        <p:tgtEl>
                                          <p:spTgt spid="26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3" dur="250" autoRev="1" fill="hold"/>
                                        <p:tgtEl>
                                          <p:spTgt spid="26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2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5" dur="500" tmFilter="0, 0; .2, .5; .8, .5; 1, 0"/>
                                        <p:tgtEl>
                                          <p:spTgt spid="26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6" dur="250" autoRev="1" fill="hold"/>
                                        <p:tgtEl>
                                          <p:spTgt spid="26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27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8" dur="500" tmFilter="0, 0; .2, .5; .8, .5; 1, 0"/>
                                        <p:tgtEl>
                                          <p:spTgt spid="26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9" dur="250" autoRev="1" fill="hold"/>
                                        <p:tgtEl>
                                          <p:spTgt spid="26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30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1" dur="500" tmFilter="0, 0; .2, .5; .8, .5; 1, 0"/>
                                        <p:tgtEl>
                                          <p:spTgt spid="26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2" dur="250" autoRev="1" fill="hold"/>
                                        <p:tgtEl>
                                          <p:spTgt spid="26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33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4" dur="500" tmFilter="0, 0; .2, .5; .8, .5; 1, 0"/>
                                        <p:tgtEl>
                                          <p:spTgt spid="26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5" dur="250" autoRev="1" fill="hold"/>
                                        <p:tgtEl>
                                          <p:spTgt spid="26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3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7" dur="500" tmFilter="0, 0; .2, .5; .8, .5; 1, 0"/>
                                        <p:tgtEl>
                                          <p:spTgt spid="26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8" dur="250" autoRev="1" fill="hold"/>
                                        <p:tgtEl>
                                          <p:spTgt spid="26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39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0" dur="500" tmFilter="0, 0; .2, .5; .8, .5; 1, 0"/>
                                        <p:tgtEl>
                                          <p:spTgt spid="26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1" dur="250" autoRev="1" fill="hold"/>
                                        <p:tgtEl>
                                          <p:spTgt spid="26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4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3" dur="500" tmFilter="0, 0; .2, .5; .8, .5; 1, 0"/>
                                        <p:tgtEl>
                                          <p:spTgt spid="26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4" dur="250" autoRev="1" fill="hold"/>
                                        <p:tgtEl>
                                          <p:spTgt spid="26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45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6" dur="500" tmFilter="0, 0; .2, .5; .8, .5; 1, 0"/>
                                        <p:tgtEl>
                                          <p:spTgt spid="26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7" dur="250" autoRev="1" fill="hold"/>
                                        <p:tgtEl>
                                          <p:spTgt spid="26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4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9" dur="500" tmFilter="0, 0; .2, .5; .8, .5; 1, 0"/>
                                        <p:tgtEl>
                                          <p:spTgt spid="26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0" dur="250" autoRev="1" fill="hold"/>
                                        <p:tgtEl>
                                          <p:spTgt spid="26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51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2" dur="500" tmFilter="0, 0; .2, .5; .8, .5; 1, 0"/>
                                        <p:tgtEl>
                                          <p:spTgt spid="26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3" dur="250" autoRev="1" fill="hold"/>
                                        <p:tgtEl>
                                          <p:spTgt spid="26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5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5" dur="500" tmFilter="0, 0; .2, .5; .8, .5; 1, 0"/>
                                        <p:tgtEl>
                                          <p:spTgt spid="26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6" dur="250" autoRev="1" fill="hold"/>
                                        <p:tgtEl>
                                          <p:spTgt spid="26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57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8" dur="500" tmFilter="0, 0; .2, .5; .8, .5; 1, 0"/>
                                        <p:tgtEl>
                                          <p:spTgt spid="26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9" dur="250" autoRev="1" fill="hold"/>
                                        <p:tgtEl>
                                          <p:spTgt spid="26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6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1" dur="500" tmFilter="0, 0; .2, .5; .8, .5; 1, 0"/>
                                        <p:tgtEl>
                                          <p:spTgt spid="26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2" dur="250" autoRev="1" fill="hold"/>
                                        <p:tgtEl>
                                          <p:spTgt spid="26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63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4" dur="500" tmFilter="0, 0; .2, .5; .8, .5; 1, 0"/>
                                        <p:tgtEl>
                                          <p:spTgt spid="26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5" dur="250" autoRev="1" fill="hold"/>
                                        <p:tgtEl>
                                          <p:spTgt spid="26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6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7" dur="500" tmFilter="0, 0; .2, .5; .8, .5; 1, 0"/>
                                        <p:tgtEl>
                                          <p:spTgt spid="26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8" dur="250" autoRev="1" fill="hold"/>
                                        <p:tgtEl>
                                          <p:spTgt spid="26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69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0" dur="500" tmFilter="0, 0; .2, .5; .8, .5; 1, 0"/>
                                        <p:tgtEl>
                                          <p:spTgt spid="26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1" dur="250" autoRev="1" fill="hold"/>
                                        <p:tgtEl>
                                          <p:spTgt spid="26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72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3" dur="500" tmFilter="0, 0; .2, .5; .8, .5; 1, 0"/>
                                        <p:tgtEl>
                                          <p:spTgt spid="26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4" dur="250" autoRev="1" fill="hold"/>
                                        <p:tgtEl>
                                          <p:spTgt spid="26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75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6" dur="500" tmFilter="0, 0; .2, .5; .8, .5; 1, 0"/>
                                        <p:tgtEl>
                                          <p:spTgt spid="26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7" dur="250" autoRev="1" fill="hold"/>
                                        <p:tgtEl>
                                          <p:spTgt spid="26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7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9" dur="500" tmFilter="0, 0; .2, .5; .8, .5; 1, 0"/>
                                        <p:tgtEl>
                                          <p:spTgt spid="26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0" dur="250" autoRev="1" fill="hold"/>
                                        <p:tgtEl>
                                          <p:spTgt spid="26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81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2" dur="500" tmFilter="0, 0; .2, .5; .8, .5; 1, 0"/>
                                        <p:tgtEl>
                                          <p:spTgt spid="26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3" dur="250" autoRev="1" fill="hold"/>
                                        <p:tgtEl>
                                          <p:spTgt spid="26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84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5" dur="500" tmFilter="0, 0; .2, .5; .8, .5; 1, 0"/>
                                        <p:tgtEl>
                                          <p:spTgt spid="26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6" dur="250" autoRev="1" fill="hold"/>
                                        <p:tgtEl>
                                          <p:spTgt spid="26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87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8" dur="500" tmFilter="0, 0; .2, .5; .8, .5; 1, 0"/>
                                        <p:tgtEl>
                                          <p:spTgt spid="26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89" dur="250" autoRev="1" fill="hold"/>
                                        <p:tgtEl>
                                          <p:spTgt spid="26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90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1" dur="500" tmFilter="0, 0; .2, .5; .8, .5; 1, 0"/>
                                        <p:tgtEl>
                                          <p:spTgt spid="26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2" dur="250" autoRev="1" fill="hold"/>
                                        <p:tgtEl>
                                          <p:spTgt spid="26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93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4" dur="500" tmFilter="0, 0; .2, .5; .8, .5; 1, 0"/>
                                        <p:tgtEl>
                                          <p:spTgt spid="26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5" dur="250" autoRev="1" fill="hold"/>
                                        <p:tgtEl>
                                          <p:spTgt spid="26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9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7" dur="500" tmFilter="0, 0; .2, .5; .8, .5; 1, 0"/>
                                        <p:tgtEl>
                                          <p:spTgt spid="26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8" dur="250" autoRev="1" fill="hold"/>
                                        <p:tgtEl>
                                          <p:spTgt spid="26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99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0" dur="500" tmFilter="0, 0; .2, .5; .8, .5; 1, 0"/>
                                        <p:tgtEl>
                                          <p:spTgt spid="26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1" dur="250" autoRev="1" fill="hold"/>
                                        <p:tgtEl>
                                          <p:spTgt spid="26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0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3" dur="500" tmFilter="0, 0; .2, .5; .8, .5; 1, 0"/>
                                        <p:tgtEl>
                                          <p:spTgt spid="26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4" dur="250" autoRev="1" fill="hold"/>
                                        <p:tgtEl>
                                          <p:spTgt spid="26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05" presetID="26" presetClass="emph" presetSubtype="0" repeatCount="1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6" dur="500" tmFilter="0, 0; .2, .5; .8, .5; 1, 0"/>
                                        <p:tgtEl>
                                          <p:spTgt spid="26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07" dur="250" autoRev="1" fill="hold"/>
                                        <p:tgtEl>
                                          <p:spTgt spid="26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0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9" dur="500" tmFilter="0, 0; .2, .5; .8, .5; 1, 0"/>
                                        <p:tgtEl>
                                          <p:spTgt spid="26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0" dur="250" autoRev="1" fill="hold"/>
                                        <p:tgtEl>
                                          <p:spTgt spid="26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11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2" dur="500" tmFilter="0, 0; .2, .5; .8, .5; 1, 0"/>
                                        <p:tgtEl>
                                          <p:spTgt spid="26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3" dur="250" autoRev="1" fill="hold"/>
                                        <p:tgtEl>
                                          <p:spTgt spid="26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14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5" dur="500" tmFilter="0, 0; .2, .5; .8, .5; 1, 0"/>
                                        <p:tgtEl>
                                          <p:spTgt spid="26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6" dur="250" autoRev="1" fill="hold"/>
                                        <p:tgtEl>
                                          <p:spTgt spid="26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17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8" dur="500" tmFilter="0, 0; .2, .5; .8, .5; 1, 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9" dur="250" autoRev="1" fill="hold"/>
                                        <p:tgtEl>
                                          <p:spTgt spid="26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2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1" dur="500" tmFilter="0, 0; .2, .5; .8, .5; 1, 0"/>
                                        <p:tgtEl>
                                          <p:spTgt spid="26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2" dur="250" autoRev="1" fill="hold"/>
                                        <p:tgtEl>
                                          <p:spTgt spid="26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23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4" dur="500" tmFilter="0, 0; .2, .5; .8, .5; 1, 0"/>
                                        <p:tgtEl>
                                          <p:spTgt spid="26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5" dur="250" autoRev="1" fill="hold"/>
                                        <p:tgtEl>
                                          <p:spTgt spid="26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26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7" dur="500" tmFilter="0, 0; .2, .5; .8, .5; 1, 0"/>
                                        <p:tgtEl>
                                          <p:spTgt spid="26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8" dur="250" autoRev="1" fill="hold"/>
                                        <p:tgtEl>
                                          <p:spTgt spid="26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29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0" dur="500" tmFilter="0, 0; .2, .5; .8, .5; 1, 0"/>
                                        <p:tgtEl>
                                          <p:spTgt spid="26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1" dur="250" autoRev="1" fill="hold"/>
                                        <p:tgtEl>
                                          <p:spTgt spid="26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3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3" dur="500" tmFilter="0, 0; .2, .5; .8, .5; 1, 0"/>
                                        <p:tgtEl>
                                          <p:spTgt spid="26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4" dur="250" autoRev="1" fill="hold"/>
                                        <p:tgtEl>
                                          <p:spTgt spid="26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35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6" dur="500" tmFilter="0, 0; .2, .5; .8, .5; 1, 0"/>
                                        <p:tgtEl>
                                          <p:spTgt spid="26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7" dur="250" autoRev="1" fill="hold"/>
                                        <p:tgtEl>
                                          <p:spTgt spid="26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3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9" dur="500" tmFilter="0, 0; .2, .5; .8, .5; 1, 0"/>
                                        <p:tgtEl>
                                          <p:spTgt spid="2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0" dur="250" autoRev="1" fill="hold"/>
                                        <p:tgtEl>
                                          <p:spTgt spid="2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41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2" dur="500" tmFilter="0, 0; .2, .5; .8, .5; 1, 0"/>
                                        <p:tgtEl>
                                          <p:spTgt spid="26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3" dur="250" autoRev="1" fill="hold"/>
                                        <p:tgtEl>
                                          <p:spTgt spid="26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4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5" dur="500" tmFilter="0, 0; .2, .5; .8, .5; 1, 0"/>
                                        <p:tgtEl>
                                          <p:spTgt spid="26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6" dur="250" autoRev="1" fill="hold"/>
                                        <p:tgtEl>
                                          <p:spTgt spid="26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47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8" dur="500" tmFilter="0, 0; .2, .5; .8, .5; 1, 0"/>
                                        <p:tgtEl>
                                          <p:spTgt spid="26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49" dur="250" autoRev="1" fill="hold"/>
                                        <p:tgtEl>
                                          <p:spTgt spid="26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5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1" dur="500" tmFilter="0, 0; .2, .5; .8, .5; 1, 0"/>
                                        <p:tgtEl>
                                          <p:spTgt spid="26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2" dur="250" autoRev="1" fill="hold"/>
                                        <p:tgtEl>
                                          <p:spTgt spid="26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53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4" dur="500" tmFilter="0, 0; .2, .5; .8, .5; 1, 0"/>
                                        <p:tgtEl>
                                          <p:spTgt spid="26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5" dur="250" autoRev="1" fill="hold"/>
                                        <p:tgtEl>
                                          <p:spTgt spid="26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5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7" dur="500" tmFilter="0, 0; .2, .5; .8, .5; 1, 0"/>
                                        <p:tgtEl>
                                          <p:spTgt spid="26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58" dur="250" autoRev="1" fill="hold"/>
                                        <p:tgtEl>
                                          <p:spTgt spid="26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59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0" dur="500" tmFilter="0, 0; .2, .5; .8, .5; 1, 0"/>
                                        <p:tgtEl>
                                          <p:spTgt spid="26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1" dur="250" autoRev="1" fill="hold"/>
                                        <p:tgtEl>
                                          <p:spTgt spid="26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6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3" dur="500" tmFilter="0, 0; .2, .5; .8, .5; 1, 0"/>
                                        <p:tgtEl>
                                          <p:spTgt spid="26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4" dur="250" autoRev="1" fill="hold"/>
                                        <p:tgtEl>
                                          <p:spTgt spid="26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65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6" dur="500" tmFilter="0, 0; .2, .5; .8, .5; 1, 0"/>
                                        <p:tgtEl>
                                          <p:spTgt spid="26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67" dur="250" autoRev="1" fill="hold"/>
                                        <p:tgtEl>
                                          <p:spTgt spid="26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68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9" dur="500" tmFilter="0, 0; .2, .5; .8, .5; 1, 0"/>
                                        <p:tgtEl>
                                          <p:spTgt spid="26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0" dur="250" autoRev="1" fill="hold"/>
                                        <p:tgtEl>
                                          <p:spTgt spid="26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71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2" dur="500" tmFilter="0, 0; .2, .5; .8, .5; 1, 0"/>
                                        <p:tgtEl>
                                          <p:spTgt spid="26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3" dur="250" autoRev="1" fill="hold"/>
                                        <p:tgtEl>
                                          <p:spTgt spid="26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7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5" dur="500" tmFilter="0, 0; .2, .5; .8, .5; 1, 0"/>
                                        <p:tgtEl>
                                          <p:spTgt spid="26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6" dur="250" autoRev="1" fill="hold"/>
                                        <p:tgtEl>
                                          <p:spTgt spid="26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77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8" dur="500" tmFilter="0, 0; .2, .5; .8, .5; 1, 0"/>
                                        <p:tgtEl>
                                          <p:spTgt spid="26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9" dur="250" autoRev="1" fill="hold"/>
                                        <p:tgtEl>
                                          <p:spTgt spid="26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80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1" dur="500" tmFilter="0, 0; .2, .5; .8, .5; 1, 0"/>
                                        <p:tgtEl>
                                          <p:spTgt spid="26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2" dur="250" autoRev="1" fill="hold"/>
                                        <p:tgtEl>
                                          <p:spTgt spid="26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83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4" dur="500" tmFilter="0, 0; .2, .5; .8, .5; 1, 0"/>
                                        <p:tgtEl>
                                          <p:spTgt spid="26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5" dur="250" autoRev="1" fill="hold"/>
                                        <p:tgtEl>
                                          <p:spTgt spid="26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86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7" dur="500" tmFilter="0, 0; .2, .5; .8, .5; 1, 0"/>
                                        <p:tgtEl>
                                          <p:spTgt spid="26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8" dur="250" autoRev="1" fill="hold"/>
                                        <p:tgtEl>
                                          <p:spTgt spid="26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89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0" dur="500" tmFilter="0, 0; .2, .5; .8, .5; 1, 0"/>
                                        <p:tgtEl>
                                          <p:spTgt spid="26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91" dur="250" autoRev="1" fill="hold"/>
                                        <p:tgtEl>
                                          <p:spTgt spid="26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9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3" dur="500" tmFilter="0, 0; .2, .5; .8, .5; 1, 0"/>
                                        <p:tgtEl>
                                          <p:spTgt spid="26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94" dur="250" autoRev="1" fill="hold"/>
                                        <p:tgtEl>
                                          <p:spTgt spid="26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95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6" dur="500" tmFilter="0, 0; .2, .5; .8, .5; 1, 0"/>
                                        <p:tgtEl>
                                          <p:spTgt spid="26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97" dur="250" autoRev="1" fill="hold"/>
                                        <p:tgtEl>
                                          <p:spTgt spid="26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98" presetID="26" presetClass="emph" presetSubtype="0" repeatCount="1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9" dur="500" tmFilter="0, 0; .2, .5; .8, .5; 1, 0"/>
                                        <p:tgtEl>
                                          <p:spTgt spid="26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0" dur="250" autoRev="1" fill="hold"/>
                                        <p:tgtEl>
                                          <p:spTgt spid="26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01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2" dur="500" tmFilter="0, 0; .2, .5; .8, .5; 1, 0"/>
                                        <p:tgtEl>
                                          <p:spTgt spid="26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3" dur="250" autoRev="1" fill="hold"/>
                                        <p:tgtEl>
                                          <p:spTgt spid="26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04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5" dur="500" tmFilter="0, 0; .2, .5; .8, .5; 1, 0"/>
                                        <p:tgtEl>
                                          <p:spTgt spid="26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6" dur="250" autoRev="1" fill="hold"/>
                                        <p:tgtEl>
                                          <p:spTgt spid="26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07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8" dur="500" tmFilter="0, 0; .2, .5; .8, .5; 1, 0"/>
                                        <p:tgtEl>
                                          <p:spTgt spid="26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09" dur="250" autoRev="1" fill="hold"/>
                                        <p:tgtEl>
                                          <p:spTgt spid="26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10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1" dur="500" tmFilter="0, 0; .2, .5; .8, .5; 1, 0"/>
                                        <p:tgtEl>
                                          <p:spTgt spid="26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2" dur="250" autoRev="1" fill="hold"/>
                                        <p:tgtEl>
                                          <p:spTgt spid="26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13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4" dur="500" tmFilter="0, 0; .2, .5; .8, .5; 1, 0"/>
                                        <p:tgtEl>
                                          <p:spTgt spid="26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5" dur="250" autoRev="1" fill="hold"/>
                                        <p:tgtEl>
                                          <p:spTgt spid="26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1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7" dur="500" tmFilter="0, 0; .2, .5; .8, .5; 1, 0"/>
                                        <p:tgtEl>
                                          <p:spTgt spid="26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8" dur="250" autoRev="1" fill="hold"/>
                                        <p:tgtEl>
                                          <p:spTgt spid="26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19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0" dur="500" tmFilter="0, 0; .2, .5; .8, .5; 1, 0"/>
                                        <p:tgtEl>
                                          <p:spTgt spid="26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1" dur="250" autoRev="1" fill="hold"/>
                                        <p:tgtEl>
                                          <p:spTgt spid="26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22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3" dur="500" tmFilter="0, 0; .2, .5; .8, .5; 1, 0"/>
                                        <p:tgtEl>
                                          <p:spTgt spid="26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4" dur="250" autoRev="1" fill="hold"/>
                                        <p:tgtEl>
                                          <p:spTgt spid="26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25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6" dur="500" tmFilter="0, 0; .2, .5; .8, .5; 1, 0"/>
                                        <p:tgtEl>
                                          <p:spTgt spid="26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7" dur="250" autoRev="1" fill="hold"/>
                                        <p:tgtEl>
                                          <p:spTgt spid="26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2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9" dur="500" tmFilter="0, 0; .2, .5; .8, .5; 1, 0"/>
                                        <p:tgtEl>
                                          <p:spTgt spid="26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0" dur="250" autoRev="1" fill="hold"/>
                                        <p:tgtEl>
                                          <p:spTgt spid="26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31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2" dur="500" tmFilter="0, 0; .2, .5; .8, .5; 1, 0"/>
                                        <p:tgtEl>
                                          <p:spTgt spid="26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3" dur="250" autoRev="1" fill="hold"/>
                                        <p:tgtEl>
                                          <p:spTgt spid="26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3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5" dur="500" tmFilter="0, 0; .2, .5; .8, .5; 1, 0"/>
                                        <p:tgtEl>
                                          <p:spTgt spid="26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6" dur="250" autoRev="1" fill="hold"/>
                                        <p:tgtEl>
                                          <p:spTgt spid="26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37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8" dur="500" tmFilter="0, 0; .2, .5; .8, .5; 1, 0"/>
                                        <p:tgtEl>
                                          <p:spTgt spid="26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39" dur="250" autoRev="1" fill="hold"/>
                                        <p:tgtEl>
                                          <p:spTgt spid="26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4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1" dur="500" tmFilter="0, 0; .2, .5; .8, .5; 1, 0"/>
                                        <p:tgtEl>
                                          <p:spTgt spid="26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2" dur="250" autoRev="1" fill="hold"/>
                                        <p:tgtEl>
                                          <p:spTgt spid="26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43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4" dur="500" tmFilter="0, 0; .2, .5; .8, .5; 1, 0"/>
                                        <p:tgtEl>
                                          <p:spTgt spid="26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5" dur="250" autoRev="1" fill="hold"/>
                                        <p:tgtEl>
                                          <p:spTgt spid="26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4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7" dur="500" tmFilter="0, 0; .2, .5; .8, .5; 1, 0"/>
                                        <p:tgtEl>
                                          <p:spTgt spid="26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8" dur="250" autoRev="1" fill="hold"/>
                                        <p:tgtEl>
                                          <p:spTgt spid="26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49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0" dur="500" tmFilter="0, 0; .2, .5; .8, .5; 1, 0"/>
                                        <p:tgtEl>
                                          <p:spTgt spid="26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1" dur="250" autoRev="1" fill="hold"/>
                                        <p:tgtEl>
                                          <p:spTgt spid="26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5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3" dur="500" tmFilter="0, 0; .2, .5; .8, .5; 1, 0"/>
                                        <p:tgtEl>
                                          <p:spTgt spid="26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4" dur="250" autoRev="1" fill="hold"/>
                                        <p:tgtEl>
                                          <p:spTgt spid="26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55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6" dur="500" tmFilter="0, 0; .2, .5; .8, .5; 1, 0"/>
                                        <p:tgtEl>
                                          <p:spTgt spid="26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7" dur="250" autoRev="1" fill="hold"/>
                                        <p:tgtEl>
                                          <p:spTgt spid="26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5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9" dur="500" tmFilter="0, 0; .2, .5; .8, .5; 1, 0"/>
                                        <p:tgtEl>
                                          <p:spTgt spid="26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60" dur="250" autoRev="1" fill="hold"/>
                                        <p:tgtEl>
                                          <p:spTgt spid="26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61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2" dur="500" tmFilter="0, 0; .2, .5; .8, .5; 1, 0"/>
                                        <p:tgtEl>
                                          <p:spTgt spid="2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63" dur="250" autoRev="1" fill="hold"/>
                                        <p:tgtEl>
                                          <p:spTgt spid="27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64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5" dur="500" tmFilter="0, 0; .2, .5; .8, .5; 1, 0"/>
                                        <p:tgtEl>
                                          <p:spTgt spid="27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66" dur="250" autoRev="1" fill="hold"/>
                                        <p:tgtEl>
                                          <p:spTgt spid="27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67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8" dur="500" tmFilter="0, 0; .2, .5; .8, .5; 1, 0"/>
                                        <p:tgtEl>
                                          <p:spTgt spid="26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69" dur="250" autoRev="1" fill="hold"/>
                                        <p:tgtEl>
                                          <p:spTgt spid="26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7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1" dur="500" tmFilter="0, 0; .2, .5; .8, .5; 1, 0"/>
                                        <p:tgtEl>
                                          <p:spTgt spid="26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2" dur="250" autoRev="1" fill="hold"/>
                                        <p:tgtEl>
                                          <p:spTgt spid="26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73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4" dur="500" tmFilter="0, 0; .2, .5; .8, .5; 1, 0"/>
                                        <p:tgtEl>
                                          <p:spTgt spid="26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5" dur="250" autoRev="1" fill="hold"/>
                                        <p:tgtEl>
                                          <p:spTgt spid="26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76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7" dur="500" tmFilter="0, 0; .2, .5; .8, .5; 1, 0"/>
                                        <p:tgtEl>
                                          <p:spTgt spid="26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8" dur="250" autoRev="1" fill="hold"/>
                                        <p:tgtEl>
                                          <p:spTgt spid="26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79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0" dur="500" tmFilter="0, 0; .2, .5; .8, .5; 1, 0"/>
                                        <p:tgtEl>
                                          <p:spTgt spid="2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1" dur="250" autoRev="1" fill="hold"/>
                                        <p:tgtEl>
                                          <p:spTgt spid="26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82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3" dur="500" tmFilter="0, 0; .2, .5; .8, .5; 1, 0"/>
                                        <p:tgtEl>
                                          <p:spTgt spid="26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4" dur="250" autoRev="1" fill="hold"/>
                                        <p:tgtEl>
                                          <p:spTgt spid="26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85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6" dur="500" tmFilter="0, 0; .2, .5; .8, .5; 1, 0"/>
                                        <p:tgtEl>
                                          <p:spTgt spid="26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87" dur="250" autoRev="1" fill="hold"/>
                                        <p:tgtEl>
                                          <p:spTgt spid="26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8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9" dur="500" tmFilter="0, 0; .2, .5; .8, .5; 1, 0"/>
                                        <p:tgtEl>
                                          <p:spTgt spid="26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0" dur="250" autoRev="1" fill="hold"/>
                                        <p:tgtEl>
                                          <p:spTgt spid="26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91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2" dur="500" tmFilter="0, 0; .2, .5; .8, .5; 1, 0"/>
                                        <p:tgtEl>
                                          <p:spTgt spid="27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3" dur="250" autoRev="1" fill="hold"/>
                                        <p:tgtEl>
                                          <p:spTgt spid="27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9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5" dur="500" tmFilter="0, 0; .2, .5; .8, .5; 1, 0"/>
                                        <p:tgtEl>
                                          <p:spTgt spid="27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6" dur="250" autoRev="1" fill="hold"/>
                                        <p:tgtEl>
                                          <p:spTgt spid="27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97" presetID="26" presetClass="emph" presetSubtype="0" repeatCount="1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8" dur="500" tmFilter="0, 0; .2, .5; .8, .5; 1, 0"/>
                                        <p:tgtEl>
                                          <p:spTgt spid="27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9" dur="250" autoRev="1" fill="hold"/>
                                        <p:tgtEl>
                                          <p:spTgt spid="27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0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1" dur="500" tmFilter="0, 0; .2, .5; .8, .5; 1, 0"/>
                                        <p:tgtEl>
                                          <p:spTgt spid="27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2" dur="250" autoRev="1" fill="hold"/>
                                        <p:tgtEl>
                                          <p:spTgt spid="27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03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4" dur="500" tmFilter="0, 0; .2, .5; .8, .5; 1, 0"/>
                                        <p:tgtEl>
                                          <p:spTgt spid="27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5" dur="250" autoRev="1" fill="hold"/>
                                        <p:tgtEl>
                                          <p:spTgt spid="27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06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7" dur="500" tmFilter="0, 0; .2, .5; .8, .5; 1, 0"/>
                                        <p:tgtEl>
                                          <p:spTgt spid="27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8" dur="250" autoRev="1" fill="hold"/>
                                        <p:tgtEl>
                                          <p:spTgt spid="27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09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0" dur="500" tmFilter="0, 0; .2, .5; .8, .5; 1, 0"/>
                                        <p:tgtEl>
                                          <p:spTgt spid="27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1" dur="250" autoRev="1" fill="hold"/>
                                        <p:tgtEl>
                                          <p:spTgt spid="27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1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3" dur="500" tmFilter="0, 0; .2, .5; .8, .5; 1, 0"/>
                                        <p:tgtEl>
                                          <p:spTgt spid="27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4" dur="250" autoRev="1" fill="hold"/>
                                        <p:tgtEl>
                                          <p:spTgt spid="27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15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6" dur="500" tmFilter="0, 0; .2, .5; .8, .5; 1, 0"/>
                                        <p:tgtEl>
                                          <p:spTgt spid="27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17" dur="250" autoRev="1" fill="hold"/>
                                        <p:tgtEl>
                                          <p:spTgt spid="27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18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9" dur="500" tmFilter="0, 0; .2, .5; .8, .5; 1, 0"/>
                                        <p:tgtEl>
                                          <p:spTgt spid="27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0" dur="250" autoRev="1" fill="hold"/>
                                        <p:tgtEl>
                                          <p:spTgt spid="27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21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2" dur="500" tmFilter="0, 0; .2, .5; .8, .5; 1, 0"/>
                                        <p:tgtEl>
                                          <p:spTgt spid="27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3" dur="250" autoRev="1" fill="hold"/>
                                        <p:tgtEl>
                                          <p:spTgt spid="27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2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5" dur="500" tmFilter="0, 0; .2, .5; .8, .5; 1, 0"/>
                                        <p:tgtEl>
                                          <p:spTgt spid="27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6" dur="250" autoRev="1" fill="hold"/>
                                        <p:tgtEl>
                                          <p:spTgt spid="27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27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8" dur="500" tmFilter="0, 0; .2, .5; .8, .5; 1, 0"/>
                                        <p:tgtEl>
                                          <p:spTgt spid="27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9" dur="250" autoRev="1" fill="hold"/>
                                        <p:tgtEl>
                                          <p:spTgt spid="27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3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1" dur="500" tmFilter="0, 0; .2, .5; .8, .5; 1, 0"/>
                                        <p:tgtEl>
                                          <p:spTgt spid="27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2" dur="250" autoRev="1" fill="hold"/>
                                        <p:tgtEl>
                                          <p:spTgt spid="27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33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4" dur="500" tmFilter="0, 0; .2, .5; .8, .5; 1, 0"/>
                                        <p:tgtEl>
                                          <p:spTgt spid="27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5" dur="250" autoRev="1" fill="hold"/>
                                        <p:tgtEl>
                                          <p:spTgt spid="27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3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7" dur="500" tmFilter="0, 0; .2, .5; .8, .5; 1, 0"/>
                                        <p:tgtEl>
                                          <p:spTgt spid="27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8" dur="250" autoRev="1" fill="hold"/>
                                        <p:tgtEl>
                                          <p:spTgt spid="27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39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0" dur="500" tmFilter="0, 0; .2, .5; .8, .5; 1, 0"/>
                                        <p:tgtEl>
                                          <p:spTgt spid="27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1" dur="250" autoRev="1" fill="hold"/>
                                        <p:tgtEl>
                                          <p:spTgt spid="27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4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3" dur="500" tmFilter="0, 0; .2, .5; .8, .5; 1, 0"/>
                                        <p:tgtEl>
                                          <p:spTgt spid="27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4" dur="250" autoRev="1" fill="hold"/>
                                        <p:tgtEl>
                                          <p:spTgt spid="27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45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6" dur="500" tmFilter="0, 0; .2, .5; .8, .5; 1, 0"/>
                                        <p:tgtEl>
                                          <p:spTgt spid="27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47" dur="250" autoRev="1" fill="hold"/>
                                        <p:tgtEl>
                                          <p:spTgt spid="27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4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9" dur="500" tmFilter="0, 0; .2, .5; .8, .5; 1, 0"/>
                                        <p:tgtEl>
                                          <p:spTgt spid="27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0" dur="250" autoRev="1" fill="hold"/>
                                        <p:tgtEl>
                                          <p:spTgt spid="27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51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2" dur="500" tmFilter="0, 0; .2, .5; .8, .5; 1, 0"/>
                                        <p:tgtEl>
                                          <p:spTgt spid="27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3" dur="250" autoRev="1" fill="hold"/>
                                        <p:tgtEl>
                                          <p:spTgt spid="27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5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5" dur="500" tmFilter="0, 0; .2, .5; .8, .5; 1, 0"/>
                                        <p:tgtEl>
                                          <p:spTgt spid="27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6" dur="250" autoRev="1" fill="hold"/>
                                        <p:tgtEl>
                                          <p:spTgt spid="27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57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8" dur="500" tmFilter="0, 0; .2, .5; .8, .5; 1, 0"/>
                                        <p:tgtEl>
                                          <p:spTgt spid="27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9" dur="250" autoRev="1" fill="hold"/>
                                        <p:tgtEl>
                                          <p:spTgt spid="27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60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1" dur="500" tmFilter="0, 0; .2, .5; .8, .5; 1, 0"/>
                                        <p:tgtEl>
                                          <p:spTgt spid="27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2" dur="250" autoRev="1" fill="hold"/>
                                        <p:tgtEl>
                                          <p:spTgt spid="27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63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4" dur="500" tmFilter="0, 0; .2, .5; .8, .5; 1, 0"/>
                                        <p:tgtEl>
                                          <p:spTgt spid="27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5" dur="250" autoRev="1" fill="hold"/>
                                        <p:tgtEl>
                                          <p:spTgt spid="27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6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7" dur="500" tmFilter="0, 0; .2, .5; .8, .5; 1, 0"/>
                                        <p:tgtEl>
                                          <p:spTgt spid="27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8" dur="250" autoRev="1" fill="hold"/>
                                        <p:tgtEl>
                                          <p:spTgt spid="27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69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0" dur="500" tmFilter="0, 0; .2, .5; .8, .5; 1, 0"/>
                                        <p:tgtEl>
                                          <p:spTgt spid="27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71" dur="250" autoRev="1" fill="hold"/>
                                        <p:tgtEl>
                                          <p:spTgt spid="27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72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3" dur="500" tmFilter="0, 0; .2, .5; .8, .5; 1, 0"/>
                                        <p:tgtEl>
                                          <p:spTgt spid="27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74" dur="250" autoRev="1" fill="hold"/>
                                        <p:tgtEl>
                                          <p:spTgt spid="27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75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6" dur="500" tmFilter="0, 0; .2, .5; .8, .5; 1, 0"/>
                                        <p:tgtEl>
                                          <p:spTgt spid="27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77" dur="250" autoRev="1" fill="hold"/>
                                        <p:tgtEl>
                                          <p:spTgt spid="27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78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9" dur="500" tmFilter="0, 0; .2, .5; .8, .5; 1, 0"/>
                                        <p:tgtEl>
                                          <p:spTgt spid="27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0" dur="250" autoRev="1" fill="hold"/>
                                        <p:tgtEl>
                                          <p:spTgt spid="27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81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2" dur="500" tmFilter="0, 0; .2, .5; .8, .5; 1, 0"/>
                                        <p:tgtEl>
                                          <p:spTgt spid="27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3" dur="250" autoRev="1" fill="hold"/>
                                        <p:tgtEl>
                                          <p:spTgt spid="27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8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5" dur="500" tmFilter="0, 0; .2, .5; .8, .5; 1, 0"/>
                                        <p:tgtEl>
                                          <p:spTgt spid="27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6" dur="250" autoRev="1" fill="hold"/>
                                        <p:tgtEl>
                                          <p:spTgt spid="27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87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8" dur="500" tmFilter="0, 0; .2, .5; .8, .5; 1, 0"/>
                                        <p:tgtEl>
                                          <p:spTgt spid="27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9" dur="250" autoRev="1" fill="hold"/>
                                        <p:tgtEl>
                                          <p:spTgt spid="27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90" presetID="26" presetClass="emph" presetSubtype="0" repeatCount="1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1" dur="500" tmFilter="0, 0; .2, .5; .8, .5; 1, 0"/>
                                        <p:tgtEl>
                                          <p:spTgt spid="27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2" dur="250" autoRev="1" fill="hold"/>
                                        <p:tgtEl>
                                          <p:spTgt spid="27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93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4" dur="500" tmFilter="0, 0; .2, .5; .8, .5; 1, 0"/>
                                        <p:tgtEl>
                                          <p:spTgt spid="27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5" dur="250" autoRev="1" fill="hold"/>
                                        <p:tgtEl>
                                          <p:spTgt spid="27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9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7" dur="500" tmFilter="0, 0; .2, .5; .8, .5; 1, 0"/>
                                        <p:tgtEl>
                                          <p:spTgt spid="27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8" dur="250" autoRev="1" fill="hold"/>
                                        <p:tgtEl>
                                          <p:spTgt spid="27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99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0" dur="500" tmFilter="0, 0; .2, .5; .8, .5; 1, 0"/>
                                        <p:tgtEl>
                                          <p:spTgt spid="27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1" dur="250" autoRev="1" fill="hold"/>
                                        <p:tgtEl>
                                          <p:spTgt spid="27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0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3" dur="500" tmFilter="0, 0; .2, .5; .8, .5; 1, 0"/>
                                        <p:tgtEl>
                                          <p:spTgt spid="2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4" dur="250" autoRev="1" fill="hold"/>
                                        <p:tgtEl>
                                          <p:spTgt spid="2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05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6" dur="500" tmFilter="0, 0; .2, .5; .8, .5; 1, 0"/>
                                        <p:tgtEl>
                                          <p:spTgt spid="27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7" dur="250" autoRev="1" fill="hold"/>
                                        <p:tgtEl>
                                          <p:spTgt spid="27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0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9" dur="500" tmFilter="0, 0; .2, .5; .8, .5; 1, 0"/>
                                        <p:tgtEl>
                                          <p:spTgt spid="27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0" dur="250" autoRev="1" fill="hold"/>
                                        <p:tgtEl>
                                          <p:spTgt spid="27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11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2" dur="500" tmFilter="0, 0; .2, .5; .8, .5; 1, 0"/>
                                        <p:tgtEl>
                                          <p:spTgt spid="27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3" dur="250" autoRev="1" fill="hold"/>
                                        <p:tgtEl>
                                          <p:spTgt spid="27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14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5" dur="500" tmFilter="0, 0; .2, .5; .8, .5; 1, 0"/>
                                        <p:tgtEl>
                                          <p:spTgt spid="27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6" dur="250" autoRev="1" fill="hold"/>
                                        <p:tgtEl>
                                          <p:spTgt spid="27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17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8" dur="500" tmFilter="0, 0; .2, .5; .8, .5; 1, 0"/>
                                        <p:tgtEl>
                                          <p:spTgt spid="27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19" dur="250" autoRev="1" fill="hold"/>
                                        <p:tgtEl>
                                          <p:spTgt spid="27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2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1" dur="500" tmFilter="0, 0; .2, .5; .8, .5; 1, 0"/>
                                        <p:tgtEl>
                                          <p:spTgt spid="27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2" dur="250" autoRev="1" fill="hold"/>
                                        <p:tgtEl>
                                          <p:spTgt spid="27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23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4" dur="500" tmFilter="0, 0; .2, .5; .8, .5; 1, 0"/>
                                        <p:tgtEl>
                                          <p:spTgt spid="27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5" dur="250" autoRev="1" fill="hold"/>
                                        <p:tgtEl>
                                          <p:spTgt spid="27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26" presetID="26" presetClass="emph" presetSubtype="0" repeatCount="1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7" dur="500" tmFilter="0, 0; .2, .5; .8, .5; 1, 0"/>
                                        <p:tgtEl>
                                          <p:spTgt spid="27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8" dur="250" autoRev="1" fill="hold"/>
                                        <p:tgtEl>
                                          <p:spTgt spid="27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29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0" dur="500" tmFilter="0, 0; .2, .5; .8, .5; 1, 0"/>
                                        <p:tgtEl>
                                          <p:spTgt spid="27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31" dur="250" autoRev="1" fill="hold"/>
                                        <p:tgtEl>
                                          <p:spTgt spid="27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32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3" dur="500" tmFilter="0, 0; .2, .5; .8, .5; 1, 0"/>
                                        <p:tgtEl>
                                          <p:spTgt spid="27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34" dur="250" autoRev="1" fill="hold"/>
                                        <p:tgtEl>
                                          <p:spTgt spid="27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35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6" dur="500" tmFilter="0, 0; .2, .5; .8, .5; 1, 0"/>
                                        <p:tgtEl>
                                          <p:spTgt spid="27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37" dur="250" autoRev="1" fill="hold"/>
                                        <p:tgtEl>
                                          <p:spTgt spid="27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3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9" dur="500" tmFilter="0, 0; .2, .5; .8, .5; 1, 0"/>
                                        <p:tgtEl>
                                          <p:spTgt spid="27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0" dur="250" autoRev="1" fill="hold"/>
                                        <p:tgtEl>
                                          <p:spTgt spid="27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41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2" dur="500" tmFilter="0, 0; .2, .5; .8, .5; 1, 0"/>
                                        <p:tgtEl>
                                          <p:spTgt spid="27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3" dur="250" autoRev="1" fill="hold"/>
                                        <p:tgtEl>
                                          <p:spTgt spid="27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44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5" dur="500" tmFilter="0, 0; .2, .5; .8, .5; 1, 0"/>
                                        <p:tgtEl>
                                          <p:spTgt spid="27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6" dur="250" autoRev="1" fill="hold"/>
                                        <p:tgtEl>
                                          <p:spTgt spid="27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47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8" dur="500" tmFilter="0, 0; .2, .5; .8, .5; 1, 0"/>
                                        <p:tgtEl>
                                          <p:spTgt spid="27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9" dur="250" autoRev="1" fill="hold"/>
                                        <p:tgtEl>
                                          <p:spTgt spid="27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50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1" dur="500" tmFilter="0, 0; .2, .5; .8, .5; 1, 0"/>
                                        <p:tgtEl>
                                          <p:spTgt spid="27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52" dur="250" autoRev="1" fill="hold"/>
                                        <p:tgtEl>
                                          <p:spTgt spid="27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53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4" dur="500" tmFilter="0, 0; .2, .5; .8, .5; 1, 0"/>
                                        <p:tgtEl>
                                          <p:spTgt spid="27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55" dur="250" autoRev="1" fill="hold"/>
                                        <p:tgtEl>
                                          <p:spTgt spid="27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5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7" dur="500" tmFilter="0, 0; .2, .5; .8, .5; 1, 0"/>
                                        <p:tgtEl>
                                          <p:spTgt spid="27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58" dur="250" autoRev="1" fill="hold"/>
                                        <p:tgtEl>
                                          <p:spTgt spid="27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59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0" dur="500" tmFilter="0, 0; .2, .5; .8, .5; 1, 0"/>
                                        <p:tgtEl>
                                          <p:spTgt spid="27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1" dur="250" autoRev="1" fill="hold"/>
                                        <p:tgtEl>
                                          <p:spTgt spid="27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6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3" dur="500" tmFilter="0, 0; .2, .5; .8, .5; 1, 0"/>
                                        <p:tgtEl>
                                          <p:spTgt spid="27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4" dur="250" autoRev="1" fill="hold"/>
                                        <p:tgtEl>
                                          <p:spTgt spid="27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65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6" dur="500" tmFilter="0, 0; .2, .5; .8, .5; 1, 0"/>
                                        <p:tgtEl>
                                          <p:spTgt spid="27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7" dur="250" autoRev="1" fill="hold"/>
                                        <p:tgtEl>
                                          <p:spTgt spid="27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68" presetID="26" presetClass="emph" presetSubtype="0" repeatCount="1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9" dur="500" tmFilter="0, 0; .2, .5; .8, .5; 1, 0"/>
                                        <p:tgtEl>
                                          <p:spTgt spid="27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70" dur="250" autoRev="1" fill="hold"/>
                                        <p:tgtEl>
                                          <p:spTgt spid="27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71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2" dur="500" tmFilter="0, 0; .2, .5; .8, .5; 1, 0"/>
                                        <p:tgtEl>
                                          <p:spTgt spid="27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73" dur="250" autoRev="1" fill="hold"/>
                                        <p:tgtEl>
                                          <p:spTgt spid="27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7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5" dur="500" tmFilter="0, 0; .2, .5; .8, .5; 1, 0"/>
                                        <p:tgtEl>
                                          <p:spTgt spid="27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76" dur="250" autoRev="1" fill="hold"/>
                                        <p:tgtEl>
                                          <p:spTgt spid="27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77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8" dur="500" tmFilter="0, 0; .2, .5; .8, .5; 1, 0"/>
                                        <p:tgtEl>
                                          <p:spTgt spid="27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79" dur="250" autoRev="1" fill="hold"/>
                                        <p:tgtEl>
                                          <p:spTgt spid="27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80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1" dur="500" tmFilter="0, 0; .2, .5; .8, .5; 1, 0"/>
                                        <p:tgtEl>
                                          <p:spTgt spid="27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82" dur="250" autoRev="1" fill="hold"/>
                                        <p:tgtEl>
                                          <p:spTgt spid="27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83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4" dur="500" tmFilter="0, 0; .2, .5; .8, .5; 1, 0"/>
                                        <p:tgtEl>
                                          <p:spTgt spid="27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85" dur="250" autoRev="1" fill="hold"/>
                                        <p:tgtEl>
                                          <p:spTgt spid="27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86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7" dur="500" tmFilter="0, 0; .2, .5; .8, .5; 1, 0"/>
                                        <p:tgtEl>
                                          <p:spTgt spid="27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88" dur="250" autoRev="1" fill="hold"/>
                                        <p:tgtEl>
                                          <p:spTgt spid="27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89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0" dur="500" tmFilter="0, 0; .2, .5; .8, .5; 1, 0"/>
                                        <p:tgtEl>
                                          <p:spTgt spid="27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1" dur="250" autoRev="1" fill="hold"/>
                                        <p:tgtEl>
                                          <p:spTgt spid="27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92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3" dur="500" tmFilter="0, 0; .2, .5; .8, .5; 1, 0"/>
                                        <p:tgtEl>
                                          <p:spTgt spid="27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4" dur="250" autoRev="1" fill="hold"/>
                                        <p:tgtEl>
                                          <p:spTgt spid="27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95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6" dur="500" tmFilter="0, 0; .2, .5; .8, .5; 1, 0"/>
                                        <p:tgtEl>
                                          <p:spTgt spid="27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97" dur="250" autoRev="1" fill="hold"/>
                                        <p:tgtEl>
                                          <p:spTgt spid="27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98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9" dur="500" tmFilter="0, 0; .2, .5; .8, .5; 1, 0"/>
                                        <p:tgtEl>
                                          <p:spTgt spid="27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0" dur="250" autoRev="1" fill="hold"/>
                                        <p:tgtEl>
                                          <p:spTgt spid="27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01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2" dur="500" tmFilter="0, 0; .2, .5; .8, .5; 1, 0"/>
                                        <p:tgtEl>
                                          <p:spTgt spid="27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3" dur="250" autoRev="1" fill="hold"/>
                                        <p:tgtEl>
                                          <p:spTgt spid="27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04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5" dur="500" tmFilter="0, 0; .2, .5; .8, .5; 1, 0"/>
                                        <p:tgtEl>
                                          <p:spTgt spid="27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6" dur="250" autoRev="1" fill="hold"/>
                                        <p:tgtEl>
                                          <p:spTgt spid="27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07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8" dur="500" tmFilter="0, 0; .2, .5; .8, .5; 1, 0"/>
                                        <p:tgtEl>
                                          <p:spTgt spid="27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9" dur="250" autoRev="1" fill="hold"/>
                                        <p:tgtEl>
                                          <p:spTgt spid="27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1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1" dur="500" tmFilter="0, 0; .2, .5; .8, .5; 1, 0"/>
                                        <p:tgtEl>
                                          <p:spTgt spid="27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12" dur="250" autoRev="1" fill="hold"/>
                                        <p:tgtEl>
                                          <p:spTgt spid="27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13" presetID="26" presetClass="emph" presetSubtype="0" repeatCount="1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4" dur="500" tmFilter="0, 0; .2, .5; .8, .5; 1, 0"/>
                                        <p:tgtEl>
                                          <p:spTgt spid="27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15" dur="250" autoRev="1" fill="hold"/>
                                        <p:tgtEl>
                                          <p:spTgt spid="27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1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7" dur="500" tmFilter="0, 0; .2, .5; .8, .5; 1, 0"/>
                                        <p:tgtEl>
                                          <p:spTgt spid="27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18" dur="250" autoRev="1" fill="hold"/>
                                        <p:tgtEl>
                                          <p:spTgt spid="27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19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0" dur="500" tmFilter="0, 0; .2, .5; .8, .5; 1, 0"/>
                                        <p:tgtEl>
                                          <p:spTgt spid="27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1" dur="250" autoRev="1" fill="hold"/>
                                        <p:tgtEl>
                                          <p:spTgt spid="27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2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3" dur="500" tmFilter="0, 0; .2, .5; .8, .5; 1, 0"/>
                                        <p:tgtEl>
                                          <p:spTgt spid="27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4" dur="250" autoRev="1" fill="hold"/>
                                        <p:tgtEl>
                                          <p:spTgt spid="27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25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6" dur="500" tmFilter="0, 0; .2, .5; .8, .5; 1, 0"/>
                                        <p:tgtEl>
                                          <p:spTgt spid="27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7" dur="250" autoRev="1" fill="hold"/>
                                        <p:tgtEl>
                                          <p:spTgt spid="27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28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9" dur="500" tmFilter="0, 0; .2, .5; .8, .5; 1, 0"/>
                                        <p:tgtEl>
                                          <p:spTgt spid="27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30" dur="250" autoRev="1" fill="hold"/>
                                        <p:tgtEl>
                                          <p:spTgt spid="27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31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2" dur="500" tmFilter="0, 0; .2, .5; .8, .5; 1, 0"/>
                                        <p:tgtEl>
                                          <p:spTgt spid="27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33" dur="250" autoRev="1" fill="hold"/>
                                        <p:tgtEl>
                                          <p:spTgt spid="27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3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5" dur="500" tmFilter="0, 0; .2, .5; .8, .5; 1, 0"/>
                                        <p:tgtEl>
                                          <p:spTgt spid="27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36" dur="250" autoRev="1" fill="hold"/>
                                        <p:tgtEl>
                                          <p:spTgt spid="27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37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8" dur="500" tmFilter="0, 0; .2, .5; .8, .5; 1, 0"/>
                                        <p:tgtEl>
                                          <p:spTgt spid="27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39" dur="250" autoRev="1" fill="hold"/>
                                        <p:tgtEl>
                                          <p:spTgt spid="27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40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1" dur="500" tmFilter="0, 0; .2, .5; .8, .5; 1, 0"/>
                                        <p:tgtEl>
                                          <p:spTgt spid="27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2" dur="250" autoRev="1" fill="hold"/>
                                        <p:tgtEl>
                                          <p:spTgt spid="27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43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4" dur="500" tmFilter="0, 0; .2, .5; .8, .5; 1, 0"/>
                                        <p:tgtEl>
                                          <p:spTgt spid="27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5" dur="250" autoRev="1" fill="hold"/>
                                        <p:tgtEl>
                                          <p:spTgt spid="27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4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7" dur="500" tmFilter="0, 0; .2, .5; .8, .5; 1, 0"/>
                                        <p:tgtEl>
                                          <p:spTgt spid="27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8" dur="250" autoRev="1" fill="hold"/>
                                        <p:tgtEl>
                                          <p:spTgt spid="27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49" presetID="26" presetClass="emph" presetSubtype="0" repeatCount="1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0" dur="500" tmFilter="0, 0; .2, .5; .8, .5; 1, 0"/>
                                        <p:tgtEl>
                                          <p:spTgt spid="27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1" dur="250" autoRev="1" fill="hold"/>
                                        <p:tgtEl>
                                          <p:spTgt spid="27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5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3" dur="500" tmFilter="0, 0; .2, .5; .8, .5; 1, 0"/>
                                        <p:tgtEl>
                                          <p:spTgt spid="27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4" dur="250" autoRev="1" fill="hold"/>
                                        <p:tgtEl>
                                          <p:spTgt spid="27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55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6" dur="500" tmFilter="0, 0; .2, .5; .8, .5; 1, 0"/>
                                        <p:tgtEl>
                                          <p:spTgt spid="27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7" dur="250" autoRev="1" fill="hold"/>
                                        <p:tgtEl>
                                          <p:spTgt spid="27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58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9" dur="500" tmFilter="0, 0; .2, .5; .8, .5; 1, 0"/>
                                        <p:tgtEl>
                                          <p:spTgt spid="27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0" dur="250" autoRev="1" fill="hold"/>
                                        <p:tgtEl>
                                          <p:spTgt spid="27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61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2" dur="500" tmFilter="0, 0; .2, .5; .8, .5; 1, 0"/>
                                        <p:tgtEl>
                                          <p:spTgt spid="27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3" dur="250" autoRev="1" fill="hold"/>
                                        <p:tgtEl>
                                          <p:spTgt spid="27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6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5" dur="500" tmFilter="0, 0; .2, .5; .8, .5; 1, 0"/>
                                        <p:tgtEl>
                                          <p:spTgt spid="27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6" dur="250" autoRev="1" fill="hold"/>
                                        <p:tgtEl>
                                          <p:spTgt spid="27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67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8" dur="500" tmFilter="0, 0; .2, .5; .8, .5; 1, 0"/>
                                        <p:tgtEl>
                                          <p:spTgt spid="27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69" dur="250" autoRev="1" fill="hold"/>
                                        <p:tgtEl>
                                          <p:spTgt spid="27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7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1" dur="500" tmFilter="0, 0; .2, .5; .8, .5; 1, 0"/>
                                        <p:tgtEl>
                                          <p:spTgt spid="27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72" dur="250" autoRev="1" fill="hold"/>
                                        <p:tgtEl>
                                          <p:spTgt spid="27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73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4" dur="500" tmFilter="0, 0; .2, .5; .8, .5; 1, 0"/>
                                        <p:tgtEl>
                                          <p:spTgt spid="27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75" dur="250" autoRev="1" fill="hold"/>
                                        <p:tgtEl>
                                          <p:spTgt spid="27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7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7" dur="500" tmFilter="0, 0; .2, .5; .8, .5; 1, 0"/>
                                        <p:tgtEl>
                                          <p:spTgt spid="27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78" dur="250" autoRev="1" fill="hold"/>
                                        <p:tgtEl>
                                          <p:spTgt spid="27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79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0" dur="500" tmFilter="0, 0; .2, .5; .8, .5; 1, 0"/>
                                        <p:tgtEl>
                                          <p:spTgt spid="27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1" dur="250" autoRev="1" fill="hold"/>
                                        <p:tgtEl>
                                          <p:spTgt spid="27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82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3" dur="500" tmFilter="0, 0; .2, .5; .8, .5; 1, 0"/>
                                        <p:tgtEl>
                                          <p:spTgt spid="27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4" dur="250" autoRev="1" fill="hold"/>
                                        <p:tgtEl>
                                          <p:spTgt spid="27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85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6" dur="500" tmFilter="0, 0; .2, .5; .8, .5; 1, 0"/>
                                        <p:tgtEl>
                                          <p:spTgt spid="28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7" dur="250" autoRev="1" fill="hold"/>
                                        <p:tgtEl>
                                          <p:spTgt spid="28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8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9" dur="500" tmFilter="0, 0; .2, .5; .8, .5; 1, 0"/>
                                        <p:tgtEl>
                                          <p:spTgt spid="28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90" dur="250" autoRev="1" fill="hold"/>
                                        <p:tgtEl>
                                          <p:spTgt spid="28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91" presetID="26" presetClass="emph" presetSubtype="0" repeatCount="1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2" dur="500" tmFilter="0, 0; .2, .5; .8, .5; 1, 0"/>
                                        <p:tgtEl>
                                          <p:spTgt spid="28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93" dur="250" autoRev="1" fill="hold"/>
                                        <p:tgtEl>
                                          <p:spTgt spid="28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94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5" dur="500" tmFilter="0, 0; .2, .5; .8, .5; 1, 0"/>
                                        <p:tgtEl>
                                          <p:spTgt spid="28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96" dur="250" autoRev="1" fill="hold"/>
                                        <p:tgtEl>
                                          <p:spTgt spid="28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97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8" dur="500" tmFilter="0, 0; .2, .5; .8, .5; 1, 0"/>
                                        <p:tgtEl>
                                          <p:spTgt spid="28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99" dur="250" autoRev="1" fill="hold"/>
                                        <p:tgtEl>
                                          <p:spTgt spid="28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00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1" dur="500" tmFilter="0, 0; .2, .5; .8, .5; 1, 0"/>
                                        <p:tgtEl>
                                          <p:spTgt spid="28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02" dur="250" autoRev="1" fill="hold"/>
                                        <p:tgtEl>
                                          <p:spTgt spid="28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03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4" dur="500" tmFilter="0, 0; .2, .5; .8, .5; 1, 0"/>
                                        <p:tgtEl>
                                          <p:spTgt spid="28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05" dur="250" autoRev="1" fill="hold"/>
                                        <p:tgtEl>
                                          <p:spTgt spid="28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0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7" dur="500" tmFilter="0, 0; .2, .5; .8, .5; 1, 0"/>
                                        <p:tgtEl>
                                          <p:spTgt spid="28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08" dur="250" autoRev="1" fill="hold"/>
                                        <p:tgtEl>
                                          <p:spTgt spid="28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09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0" dur="500" tmFilter="0, 0; .2, .5; .8, .5; 1, 0"/>
                                        <p:tgtEl>
                                          <p:spTgt spid="28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1" dur="250" autoRev="1" fill="hold"/>
                                        <p:tgtEl>
                                          <p:spTgt spid="28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1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3" dur="500" tmFilter="0, 0; .2, .5; .8, .5; 1, 0"/>
                                        <p:tgtEl>
                                          <p:spTgt spid="28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4" dur="250" autoRev="1" fill="hold"/>
                                        <p:tgtEl>
                                          <p:spTgt spid="28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15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6" dur="500" tmFilter="0, 0; .2, .5; .8, .5; 1, 0"/>
                                        <p:tgtEl>
                                          <p:spTgt spid="28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17" dur="250" autoRev="1" fill="hold"/>
                                        <p:tgtEl>
                                          <p:spTgt spid="28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18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9" dur="500" tmFilter="0, 0; .2, .5; .8, .5; 1, 0"/>
                                        <p:tgtEl>
                                          <p:spTgt spid="28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0" dur="250" autoRev="1" fill="hold"/>
                                        <p:tgtEl>
                                          <p:spTgt spid="28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21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2" dur="500" tmFilter="0, 0; .2, .5; .8, .5; 1, 0"/>
                                        <p:tgtEl>
                                          <p:spTgt spid="28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3" dur="250" autoRev="1" fill="hold"/>
                                        <p:tgtEl>
                                          <p:spTgt spid="28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24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5" dur="500" tmFilter="0, 0; .2, .5; .8, .5; 1, 0"/>
                                        <p:tgtEl>
                                          <p:spTgt spid="28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6" dur="250" autoRev="1" fill="hold"/>
                                        <p:tgtEl>
                                          <p:spTgt spid="28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27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8" dur="500" tmFilter="0, 0; .2, .5; .8, .5; 1, 0"/>
                                        <p:tgtEl>
                                          <p:spTgt spid="28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9" dur="250" autoRev="1" fill="hold"/>
                                        <p:tgtEl>
                                          <p:spTgt spid="28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3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1" dur="500" tmFilter="0, 0; .2, .5; .8, .5; 1, 0"/>
                                        <p:tgtEl>
                                          <p:spTgt spid="28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2" dur="250" autoRev="1" fill="hold"/>
                                        <p:tgtEl>
                                          <p:spTgt spid="28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33" presetID="26" presetClass="emph" presetSubtype="0" repeatCount="1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4" dur="500" tmFilter="0, 0; .2, .5; .8, .5; 1, 0"/>
                                        <p:tgtEl>
                                          <p:spTgt spid="28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5" dur="250" autoRev="1" fill="hold"/>
                                        <p:tgtEl>
                                          <p:spTgt spid="28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3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7" dur="500" tmFilter="0, 0; .2, .5; .8, .5; 1, 0"/>
                                        <p:tgtEl>
                                          <p:spTgt spid="28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8" dur="250" autoRev="1" fill="hold"/>
                                        <p:tgtEl>
                                          <p:spTgt spid="28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39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0" dur="500" tmFilter="0, 0; .2, .5; .8, .5; 1, 0"/>
                                        <p:tgtEl>
                                          <p:spTgt spid="28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1" dur="250" autoRev="1" fill="hold"/>
                                        <p:tgtEl>
                                          <p:spTgt spid="28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42" presetID="26" presetClass="emph" presetSubtype="0" repeatCount="1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3" dur="500" tmFilter="0, 0; .2, .5; .8, .5; 1, 0"/>
                                        <p:tgtEl>
                                          <p:spTgt spid="28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4" dur="250" autoRev="1" fill="hold"/>
                                        <p:tgtEl>
                                          <p:spTgt spid="28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45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6" dur="500" tmFilter="0, 0; .2, .5; .8, .5; 1, 0"/>
                                        <p:tgtEl>
                                          <p:spTgt spid="2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47" dur="250" autoRev="1" fill="hold"/>
                                        <p:tgtEl>
                                          <p:spTgt spid="28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48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9" dur="500" tmFilter="0, 0; .2, .5; .8, .5; 1, 0"/>
                                        <p:tgtEl>
                                          <p:spTgt spid="28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50" dur="250" autoRev="1" fill="hold"/>
                                        <p:tgtEl>
                                          <p:spTgt spid="28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51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2" dur="500" tmFilter="0, 0; .2, .5; .8, .5; 1, 0"/>
                                        <p:tgtEl>
                                          <p:spTgt spid="28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53" dur="250" autoRev="1" fill="hold"/>
                                        <p:tgtEl>
                                          <p:spTgt spid="28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5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5" dur="500" tmFilter="0, 0; .2, .5; .8, .5; 1, 0"/>
                                        <p:tgtEl>
                                          <p:spTgt spid="28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56" dur="250" autoRev="1" fill="hold"/>
                                        <p:tgtEl>
                                          <p:spTgt spid="28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57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8" dur="500" tmFilter="0, 0; .2, .5; .8, .5; 1, 0"/>
                                        <p:tgtEl>
                                          <p:spTgt spid="28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59" dur="250" autoRev="1" fill="hold"/>
                                        <p:tgtEl>
                                          <p:spTgt spid="28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6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1" dur="500" tmFilter="0, 0; .2, .5; .8, .5; 1, 0"/>
                                        <p:tgtEl>
                                          <p:spTgt spid="28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2" dur="250" autoRev="1" fill="hold"/>
                                        <p:tgtEl>
                                          <p:spTgt spid="28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63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4" dur="500" tmFilter="0, 0; .2, .5; .8, .5; 1, 0"/>
                                        <p:tgtEl>
                                          <p:spTgt spid="28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5" dur="250" autoRev="1" fill="hold"/>
                                        <p:tgtEl>
                                          <p:spTgt spid="28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6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7" dur="500" tmFilter="0, 0; .2, .5; .8, .5; 1, 0"/>
                                        <p:tgtEl>
                                          <p:spTgt spid="2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8" dur="250" autoRev="1" fill="hold"/>
                                        <p:tgtEl>
                                          <p:spTgt spid="2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69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0" dur="500" tmFilter="0, 0; .2, .5; .8, .5; 1, 0"/>
                                        <p:tgtEl>
                                          <p:spTgt spid="28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71" dur="250" autoRev="1" fill="hold"/>
                                        <p:tgtEl>
                                          <p:spTgt spid="28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7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3" dur="500" tmFilter="0, 0; .2, .5; .8, .5; 1, 0"/>
                                        <p:tgtEl>
                                          <p:spTgt spid="28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74" dur="250" autoRev="1" fill="hold"/>
                                        <p:tgtEl>
                                          <p:spTgt spid="28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75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6" dur="500" tmFilter="0, 0; .2, .5; .8, .5; 1, 0"/>
                                        <p:tgtEl>
                                          <p:spTgt spid="28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77" dur="250" autoRev="1" fill="hold"/>
                                        <p:tgtEl>
                                          <p:spTgt spid="28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78" presetID="26" presetClass="emph" presetSubtype="0" repeatCount="1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9" dur="500" tmFilter="0, 0; .2, .5; .8, .5; 1, 0"/>
                                        <p:tgtEl>
                                          <p:spTgt spid="28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80" dur="250" autoRev="1" fill="hold"/>
                                        <p:tgtEl>
                                          <p:spTgt spid="28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81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2" dur="500" tmFilter="0, 0; .2, .5; .8, .5; 1, 0"/>
                                        <p:tgtEl>
                                          <p:spTgt spid="28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83" dur="250" autoRev="1" fill="hold"/>
                                        <p:tgtEl>
                                          <p:spTgt spid="28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8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5" dur="500" tmFilter="0, 0; .2, .5; .8, .5; 1, 0"/>
                                        <p:tgtEl>
                                          <p:spTgt spid="28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86" dur="250" autoRev="1" fill="hold"/>
                                        <p:tgtEl>
                                          <p:spTgt spid="28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87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8" dur="500" tmFilter="0, 0; .2, .5; .8, .5; 1, 0"/>
                                        <p:tgtEl>
                                          <p:spTgt spid="28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89" dur="250" autoRev="1" fill="hold"/>
                                        <p:tgtEl>
                                          <p:spTgt spid="28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9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1" dur="500" tmFilter="0, 0; .2, .5; .8, .5; 1, 0"/>
                                        <p:tgtEl>
                                          <p:spTgt spid="28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92" dur="250" autoRev="1" fill="hold"/>
                                        <p:tgtEl>
                                          <p:spTgt spid="28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93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4" dur="500" tmFilter="0, 0; .2, .5; .8, .5; 1, 0"/>
                                        <p:tgtEl>
                                          <p:spTgt spid="28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95" dur="250" autoRev="1" fill="hold"/>
                                        <p:tgtEl>
                                          <p:spTgt spid="28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96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7" dur="500" tmFilter="0, 0; .2, .5; .8, .5; 1, 0"/>
                                        <p:tgtEl>
                                          <p:spTgt spid="28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98" dur="250" autoRev="1" fill="hold"/>
                                        <p:tgtEl>
                                          <p:spTgt spid="28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99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0" dur="500" tmFilter="0, 0; .2, .5; .8, .5; 1, 0"/>
                                        <p:tgtEl>
                                          <p:spTgt spid="28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1" dur="250" autoRev="1" fill="hold"/>
                                        <p:tgtEl>
                                          <p:spTgt spid="28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02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3" dur="500" tmFilter="0, 0; .2, .5; .8, .5; 1, 0"/>
                                        <p:tgtEl>
                                          <p:spTgt spid="2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4" dur="250" autoRev="1" fill="hold"/>
                                        <p:tgtEl>
                                          <p:spTgt spid="2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05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6" dur="500" tmFilter="0, 0; .2, .5; .8, .5; 1, 0"/>
                                        <p:tgtEl>
                                          <p:spTgt spid="28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7" dur="250" autoRev="1" fill="hold"/>
                                        <p:tgtEl>
                                          <p:spTgt spid="28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0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9" dur="500" tmFilter="0, 0; .2, .5; .8, .5; 1, 0"/>
                                        <p:tgtEl>
                                          <p:spTgt spid="28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10" dur="250" autoRev="1" fill="hold"/>
                                        <p:tgtEl>
                                          <p:spTgt spid="28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11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2" dur="500" tmFilter="0, 0; .2, .5; .8, .5; 1, 0"/>
                                        <p:tgtEl>
                                          <p:spTgt spid="28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13" dur="250" autoRev="1" fill="hold"/>
                                        <p:tgtEl>
                                          <p:spTgt spid="28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14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5" dur="500" tmFilter="0, 0; .2, .5; .8, .5; 1, 0"/>
                                        <p:tgtEl>
                                          <p:spTgt spid="28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16" dur="250" autoRev="1" fill="hold"/>
                                        <p:tgtEl>
                                          <p:spTgt spid="28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17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8" dur="500" tmFilter="0, 0; .2, .5; .8, .5; 1, 0"/>
                                        <p:tgtEl>
                                          <p:spTgt spid="28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19" dur="250" autoRev="1" fill="hold"/>
                                        <p:tgtEl>
                                          <p:spTgt spid="28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2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1" dur="500" tmFilter="0, 0; .2, .5; .8, .5; 1, 0"/>
                                        <p:tgtEl>
                                          <p:spTgt spid="28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22" dur="250" autoRev="1" fill="hold"/>
                                        <p:tgtEl>
                                          <p:spTgt spid="28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23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4" dur="500" tmFilter="0, 0; .2, .5; .8, .5; 1, 0"/>
                                        <p:tgtEl>
                                          <p:spTgt spid="28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25" dur="250" autoRev="1" fill="hold"/>
                                        <p:tgtEl>
                                          <p:spTgt spid="28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2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7" dur="500" tmFilter="0, 0; .2, .5; .8, .5; 1, 0"/>
                                        <p:tgtEl>
                                          <p:spTgt spid="28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28" dur="250" autoRev="1" fill="hold"/>
                                        <p:tgtEl>
                                          <p:spTgt spid="28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29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0" dur="500" tmFilter="0, 0; .2, .5; .8, .5; 1, 0"/>
                                        <p:tgtEl>
                                          <p:spTgt spid="28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31" dur="250" autoRev="1" fill="hold"/>
                                        <p:tgtEl>
                                          <p:spTgt spid="28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3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3" dur="500" tmFilter="0, 0; .2, .5; .8, .5; 1, 0"/>
                                        <p:tgtEl>
                                          <p:spTgt spid="28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34" dur="250" autoRev="1" fill="hold"/>
                                        <p:tgtEl>
                                          <p:spTgt spid="28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35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6" dur="500" tmFilter="0, 0; .2, .5; .8, .5; 1, 0"/>
                                        <p:tgtEl>
                                          <p:spTgt spid="28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37" dur="250" autoRev="1" fill="hold"/>
                                        <p:tgtEl>
                                          <p:spTgt spid="28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3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9" dur="500" tmFilter="0, 0; .2, .5; .8, .5; 1, 0"/>
                                        <p:tgtEl>
                                          <p:spTgt spid="28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0" dur="250" autoRev="1" fill="hold"/>
                                        <p:tgtEl>
                                          <p:spTgt spid="28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41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2" dur="500" tmFilter="0, 0; .2, .5; .8, .5; 1, 0"/>
                                        <p:tgtEl>
                                          <p:spTgt spid="28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3" dur="250" autoRev="1" fill="hold"/>
                                        <p:tgtEl>
                                          <p:spTgt spid="28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44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5" dur="500" tmFilter="0, 0; .2, .5; .8, .5; 1, 0"/>
                                        <p:tgtEl>
                                          <p:spTgt spid="28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6" dur="250" autoRev="1" fill="hold"/>
                                        <p:tgtEl>
                                          <p:spTgt spid="28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47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8" dur="500" tmFilter="0, 0; .2, .5; .8, .5; 1, 0"/>
                                        <p:tgtEl>
                                          <p:spTgt spid="28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9" dur="250" autoRev="1" fill="hold"/>
                                        <p:tgtEl>
                                          <p:spTgt spid="28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5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1" dur="500" tmFilter="0, 0; .2, .5; .8, .5; 1, 0"/>
                                        <p:tgtEl>
                                          <p:spTgt spid="28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52" dur="250" autoRev="1" fill="hold"/>
                                        <p:tgtEl>
                                          <p:spTgt spid="28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53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4" dur="500" tmFilter="0, 0; .2, .5; .8, .5; 1, 0"/>
                                        <p:tgtEl>
                                          <p:spTgt spid="28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55" dur="250" autoRev="1" fill="hold"/>
                                        <p:tgtEl>
                                          <p:spTgt spid="28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56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7" dur="500" tmFilter="0, 0; .2, .5; .8, .5; 1, 0"/>
                                        <p:tgtEl>
                                          <p:spTgt spid="28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58" dur="250" autoRev="1" fill="hold"/>
                                        <p:tgtEl>
                                          <p:spTgt spid="28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59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0" dur="500" tmFilter="0, 0; .2, .5; .8, .5; 1, 0"/>
                                        <p:tgtEl>
                                          <p:spTgt spid="28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61" dur="250" autoRev="1" fill="hold"/>
                                        <p:tgtEl>
                                          <p:spTgt spid="28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6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3" dur="500" tmFilter="0, 0; .2, .5; .8, .5; 1, 0"/>
                                        <p:tgtEl>
                                          <p:spTgt spid="28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64" dur="250" autoRev="1" fill="hold"/>
                                        <p:tgtEl>
                                          <p:spTgt spid="28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65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6" dur="500" tmFilter="0, 0; .2, .5; .8, .5; 1, 0"/>
                                        <p:tgtEl>
                                          <p:spTgt spid="28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67" dur="250" autoRev="1" fill="hold"/>
                                        <p:tgtEl>
                                          <p:spTgt spid="28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6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9" dur="500" tmFilter="0, 0; .2, .5; .8, .5; 1, 0"/>
                                        <p:tgtEl>
                                          <p:spTgt spid="28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70" dur="250" autoRev="1" fill="hold"/>
                                        <p:tgtEl>
                                          <p:spTgt spid="28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71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2" dur="500" tmFilter="0, 0; .2, .5; .8, .5; 1, 0"/>
                                        <p:tgtEl>
                                          <p:spTgt spid="28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73" dur="250" autoRev="1" fill="hold"/>
                                        <p:tgtEl>
                                          <p:spTgt spid="28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7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5" dur="500" tmFilter="0, 0; .2, .5; .8, .5; 1, 0"/>
                                        <p:tgtEl>
                                          <p:spTgt spid="28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76" dur="250" autoRev="1" fill="hold"/>
                                        <p:tgtEl>
                                          <p:spTgt spid="28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77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8" dur="500" tmFilter="0, 0; .2, .5; .8, .5; 1, 0"/>
                                        <p:tgtEl>
                                          <p:spTgt spid="28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79" dur="250" autoRev="1" fill="hold"/>
                                        <p:tgtEl>
                                          <p:spTgt spid="28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80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1" dur="500" tmFilter="0, 0; .2, .5; .8, .5; 1, 0"/>
                                        <p:tgtEl>
                                          <p:spTgt spid="28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2" dur="250" autoRev="1" fill="hold"/>
                                        <p:tgtEl>
                                          <p:spTgt spid="28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83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4" dur="500" tmFilter="0, 0; .2, .5; .8, .5; 1, 0"/>
                                        <p:tgtEl>
                                          <p:spTgt spid="28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5" dur="250" autoRev="1" fill="hold"/>
                                        <p:tgtEl>
                                          <p:spTgt spid="28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8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7" dur="500" tmFilter="0, 0; .2, .5; .8, .5; 1, 0"/>
                                        <p:tgtEl>
                                          <p:spTgt spid="28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8" dur="250" autoRev="1" fill="hold"/>
                                        <p:tgtEl>
                                          <p:spTgt spid="28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89" presetID="26" presetClass="emph" presetSubtype="0" repeatCount="1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0" dur="500" tmFilter="0, 0; .2, .5; .8, .5; 1, 0"/>
                                        <p:tgtEl>
                                          <p:spTgt spid="28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1" dur="250" autoRev="1" fill="hold"/>
                                        <p:tgtEl>
                                          <p:spTgt spid="28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92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3" dur="500" tmFilter="0, 0; .2, .5; .8, .5; 1, 0"/>
                                        <p:tgtEl>
                                          <p:spTgt spid="28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4" dur="250" autoRev="1" fill="hold"/>
                                        <p:tgtEl>
                                          <p:spTgt spid="28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95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6" dur="500" tmFilter="0, 0; .2, .5; .8, .5; 1, 0"/>
                                        <p:tgtEl>
                                          <p:spTgt spid="28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97" dur="250" autoRev="1" fill="hold"/>
                                        <p:tgtEl>
                                          <p:spTgt spid="28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9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9" dur="500" tmFilter="0, 0; .2, .5; .8, .5; 1, 0"/>
                                        <p:tgtEl>
                                          <p:spTgt spid="28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00" dur="250" autoRev="1" fill="hold"/>
                                        <p:tgtEl>
                                          <p:spTgt spid="28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01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2" dur="500" tmFilter="0, 0; .2, .5; .8, .5; 1, 0"/>
                                        <p:tgtEl>
                                          <p:spTgt spid="28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03" dur="250" autoRev="1" fill="hold"/>
                                        <p:tgtEl>
                                          <p:spTgt spid="28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04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5" dur="500" tmFilter="0, 0; .2, .5; .8, .5; 1, 0"/>
                                        <p:tgtEl>
                                          <p:spTgt spid="28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06" dur="250" autoRev="1" fill="hold"/>
                                        <p:tgtEl>
                                          <p:spTgt spid="28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07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8" dur="500" tmFilter="0, 0; .2, .5; .8, .5; 1, 0"/>
                                        <p:tgtEl>
                                          <p:spTgt spid="28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09" dur="250" autoRev="1" fill="hold"/>
                                        <p:tgtEl>
                                          <p:spTgt spid="28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10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1" dur="500" tmFilter="0, 0; .2, .5; .8, .5; 1, 0"/>
                                        <p:tgtEl>
                                          <p:spTgt spid="28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2" dur="250" autoRev="1" fill="hold"/>
                                        <p:tgtEl>
                                          <p:spTgt spid="28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13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4" dur="500" tmFilter="0, 0; .2, .5; .8, .5; 1, 0"/>
                                        <p:tgtEl>
                                          <p:spTgt spid="28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5" dur="250" autoRev="1" fill="hold"/>
                                        <p:tgtEl>
                                          <p:spTgt spid="28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1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7" dur="500" tmFilter="0, 0; .2, .5; .8, .5; 1, 0"/>
                                        <p:tgtEl>
                                          <p:spTgt spid="28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8" dur="250" autoRev="1" fill="hold"/>
                                        <p:tgtEl>
                                          <p:spTgt spid="28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19" presetID="26" presetClass="emph" presetSubtype="0" repeatCount="1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0" dur="500" tmFilter="0, 0; .2, .5; .8, .5; 1, 0"/>
                                        <p:tgtEl>
                                          <p:spTgt spid="28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1" dur="250" autoRev="1" fill="hold"/>
                                        <p:tgtEl>
                                          <p:spTgt spid="28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22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3" dur="500" tmFilter="0, 0; .2, .5; .8, .5; 1, 0"/>
                                        <p:tgtEl>
                                          <p:spTgt spid="28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4" dur="250" autoRev="1" fill="hold"/>
                                        <p:tgtEl>
                                          <p:spTgt spid="28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25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6" dur="500" tmFilter="0, 0; .2, .5; .8, .5; 1, 0"/>
                                        <p:tgtEl>
                                          <p:spTgt spid="28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7" dur="250" autoRev="1" fill="hold"/>
                                        <p:tgtEl>
                                          <p:spTgt spid="28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28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9" dur="500" tmFilter="0, 0; .2, .5; .8, .5; 1, 0"/>
                                        <p:tgtEl>
                                          <p:spTgt spid="28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30" dur="250" autoRev="1" fill="hold"/>
                                        <p:tgtEl>
                                          <p:spTgt spid="28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31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2" dur="500" tmFilter="0, 0; .2, .5; .8, .5; 1, 0"/>
                                        <p:tgtEl>
                                          <p:spTgt spid="28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33" dur="250" autoRev="1" fill="hold"/>
                                        <p:tgtEl>
                                          <p:spTgt spid="28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34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5" dur="500" tmFilter="0, 0; .2, .5; .8, .5; 1, 0"/>
                                        <p:tgtEl>
                                          <p:spTgt spid="28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36" dur="250" autoRev="1" fill="hold"/>
                                        <p:tgtEl>
                                          <p:spTgt spid="28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37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8" dur="500" tmFilter="0, 0; .2, .5; .8, .5; 1, 0"/>
                                        <p:tgtEl>
                                          <p:spTgt spid="28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39" dur="250" autoRev="1" fill="hold"/>
                                        <p:tgtEl>
                                          <p:spTgt spid="28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4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1" dur="500" tmFilter="0, 0; .2, .5; .8, .5; 1, 0"/>
                                        <p:tgtEl>
                                          <p:spTgt spid="28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2" dur="250" autoRev="1" fill="hold"/>
                                        <p:tgtEl>
                                          <p:spTgt spid="28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43" presetID="26" presetClass="emph" presetSubtype="0" repeatCount="1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4" dur="500" tmFilter="0, 0; .2, .5; .8, .5; 1, 0"/>
                                        <p:tgtEl>
                                          <p:spTgt spid="28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5" dur="250" autoRev="1" fill="hold"/>
                                        <p:tgtEl>
                                          <p:spTgt spid="28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46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7" dur="500" tmFilter="0, 0; .2, .5; .8, .5; 1, 0"/>
                                        <p:tgtEl>
                                          <p:spTgt spid="28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8" dur="250" autoRev="1" fill="hold"/>
                                        <p:tgtEl>
                                          <p:spTgt spid="28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49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0" dur="500" tmFilter="0, 0; .2, .5; .8, .5; 1, 0"/>
                                        <p:tgtEl>
                                          <p:spTgt spid="28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51" dur="250" autoRev="1" fill="hold"/>
                                        <p:tgtEl>
                                          <p:spTgt spid="28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5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3" dur="500" tmFilter="0, 0; .2, .5; .8, .5; 1, 0"/>
                                        <p:tgtEl>
                                          <p:spTgt spid="28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54" dur="250" autoRev="1" fill="hold"/>
                                        <p:tgtEl>
                                          <p:spTgt spid="28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55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6" dur="500" tmFilter="0, 0; .2, .5; .8, .5; 1, 0"/>
                                        <p:tgtEl>
                                          <p:spTgt spid="28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57" dur="250" autoRev="1" fill="hold"/>
                                        <p:tgtEl>
                                          <p:spTgt spid="28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58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9" dur="500" tmFilter="0, 0; .2, .5; .8, .5; 1, 0"/>
                                        <p:tgtEl>
                                          <p:spTgt spid="28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0" dur="250" autoRev="1" fill="hold"/>
                                        <p:tgtEl>
                                          <p:spTgt spid="28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61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2" dur="500" tmFilter="0, 0; .2, .5; .8, .5; 1, 0"/>
                                        <p:tgtEl>
                                          <p:spTgt spid="28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3" dur="250" autoRev="1" fill="hold"/>
                                        <p:tgtEl>
                                          <p:spTgt spid="28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64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5" dur="500" tmFilter="0, 0; .2, .5; .8, .5; 1, 0"/>
                                        <p:tgtEl>
                                          <p:spTgt spid="28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6" dur="250" autoRev="1" fill="hold"/>
                                        <p:tgtEl>
                                          <p:spTgt spid="28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67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8" dur="500" tmFilter="0, 0; .2, .5; .8, .5; 1, 0"/>
                                        <p:tgtEl>
                                          <p:spTgt spid="28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9" dur="250" autoRev="1" fill="hold"/>
                                        <p:tgtEl>
                                          <p:spTgt spid="28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7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1" dur="500" tmFilter="0, 0; .2, .5; .8, .5; 1, 0"/>
                                        <p:tgtEl>
                                          <p:spTgt spid="28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72" dur="250" autoRev="1" fill="hold"/>
                                        <p:tgtEl>
                                          <p:spTgt spid="28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73" presetID="26" presetClass="emph" presetSubtype="0" repeatCount="1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4" dur="500" tmFilter="0, 0; .2, .5; .8, .5; 1, 0"/>
                                        <p:tgtEl>
                                          <p:spTgt spid="28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75" dur="250" autoRev="1" fill="hold"/>
                                        <p:tgtEl>
                                          <p:spTgt spid="28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76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7" dur="500" tmFilter="0, 0; .2, .5; .8, .5; 1, 0"/>
                                        <p:tgtEl>
                                          <p:spTgt spid="28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78" dur="250" autoRev="1" fill="hold"/>
                                        <p:tgtEl>
                                          <p:spTgt spid="28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79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0" dur="500" tmFilter="0, 0; .2, .5; .8, .5; 1, 0"/>
                                        <p:tgtEl>
                                          <p:spTgt spid="28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81" dur="250" autoRev="1" fill="hold"/>
                                        <p:tgtEl>
                                          <p:spTgt spid="28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82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3" dur="500" tmFilter="0, 0; .2, .5; .8, .5; 1, 0"/>
                                        <p:tgtEl>
                                          <p:spTgt spid="28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84" dur="250" autoRev="1" fill="hold"/>
                                        <p:tgtEl>
                                          <p:spTgt spid="28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85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6" dur="500" tmFilter="0, 0; .2, .5; .8, .5; 1, 0"/>
                                        <p:tgtEl>
                                          <p:spTgt spid="29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87" dur="250" autoRev="1" fill="hold"/>
                                        <p:tgtEl>
                                          <p:spTgt spid="29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88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9" dur="500" tmFilter="0, 0; .2, .5; .8, .5; 1, 0"/>
                                        <p:tgtEl>
                                          <p:spTgt spid="29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90" dur="250" autoRev="1" fill="hold"/>
                                        <p:tgtEl>
                                          <p:spTgt spid="29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91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2" dur="500" tmFilter="0, 0; .2, .5; .8, .5; 1, 0"/>
                                        <p:tgtEl>
                                          <p:spTgt spid="29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93" dur="250" autoRev="1" fill="hold"/>
                                        <p:tgtEl>
                                          <p:spTgt spid="29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9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5" dur="500" tmFilter="0, 0; .2, .5; .8, .5; 1, 0"/>
                                        <p:tgtEl>
                                          <p:spTgt spid="29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96" dur="250" autoRev="1" fill="hold"/>
                                        <p:tgtEl>
                                          <p:spTgt spid="29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97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8" dur="500" tmFilter="0, 0; .2, .5; .8, .5; 1, 0"/>
                                        <p:tgtEl>
                                          <p:spTgt spid="29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99" dur="250" autoRev="1" fill="hold"/>
                                        <p:tgtEl>
                                          <p:spTgt spid="29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0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1" dur="500" tmFilter="0, 0; .2, .5; .8, .5; 1, 0"/>
                                        <p:tgtEl>
                                          <p:spTgt spid="29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2" dur="250" autoRev="1" fill="hold"/>
                                        <p:tgtEl>
                                          <p:spTgt spid="29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03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4" dur="500" tmFilter="0, 0; .2, .5; .8, .5; 1, 0"/>
                                        <p:tgtEl>
                                          <p:spTgt spid="29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5" dur="250" autoRev="1" fill="hold"/>
                                        <p:tgtEl>
                                          <p:spTgt spid="29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0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7" dur="500" tmFilter="0, 0; .2, .5; .8, .5; 1, 0"/>
                                        <p:tgtEl>
                                          <p:spTgt spid="29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8" dur="250" autoRev="1" fill="hold"/>
                                        <p:tgtEl>
                                          <p:spTgt spid="29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09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0" dur="500" tmFilter="0, 0; .2, .5; .8, .5; 1, 0"/>
                                        <p:tgtEl>
                                          <p:spTgt spid="29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11" dur="250" autoRev="1" fill="hold"/>
                                        <p:tgtEl>
                                          <p:spTgt spid="29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1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3" dur="500" tmFilter="0, 0; .2, .5; .8, .5; 1, 0"/>
                                        <p:tgtEl>
                                          <p:spTgt spid="29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14" dur="250" autoRev="1" fill="hold"/>
                                        <p:tgtEl>
                                          <p:spTgt spid="29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15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6" dur="500" tmFilter="0, 0; .2, .5; .8, .5; 1, 0"/>
                                        <p:tgtEl>
                                          <p:spTgt spid="29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17" dur="250" autoRev="1" fill="hold"/>
                                        <p:tgtEl>
                                          <p:spTgt spid="29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1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9" dur="500" tmFilter="0, 0; .2, .5; .8, .5; 1, 0"/>
                                        <p:tgtEl>
                                          <p:spTgt spid="29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20" dur="250" autoRev="1" fill="hold"/>
                                        <p:tgtEl>
                                          <p:spTgt spid="29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21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2" dur="500" tmFilter="0, 0; .2, .5; .8, .5; 1, 0"/>
                                        <p:tgtEl>
                                          <p:spTgt spid="29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23" dur="250" autoRev="1" fill="hold"/>
                                        <p:tgtEl>
                                          <p:spTgt spid="29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24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5" dur="500" tmFilter="0, 0; .2, .5; .8, .5; 1, 0"/>
                                        <p:tgtEl>
                                          <p:spTgt spid="29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26" dur="250" autoRev="1" fill="hold"/>
                                        <p:tgtEl>
                                          <p:spTgt spid="29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27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8" dur="500" tmFilter="0, 0; .2, .5; .8, .5; 1, 0"/>
                                        <p:tgtEl>
                                          <p:spTgt spid="29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29" dur="250" autoRev="1" fill="hold"/>
                                        <p:tgtEl>
                                          <p:spTgt spid="29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3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1" dur="500" tmFilter="0, 0; .2, .5; .8, .5; 1, 0"/>
                                        <p:tgtEl>
                                          <p:spTgt spid="29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32" dur="250" autoRev="1" fill="hold"/>
                                        <p:tgtEl>
                                          <p:spTgt spid="29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33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4" dur="500" tmFilter="0, 0; .2, .5; .8, .5; 1, 0"/>
                                        <p:tgtEl>
                                          <p:spTgt spid="29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35" dur="250" autoRev="1" fill="hold"/>
                                        <p:tgtEl>
                                          <p:spTgt spid="29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3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7" dur="500" tmFilter="0, 0; .2, .5; .8, .5; 1, 0"/>
                                        <p:tgtEl>
                                          <p:spTgt spid="29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38" dur="250" autoRev="1" fill="hold"/>
                                        <p:tgtEl>
                                          <p:spTgt spid="29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39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0" dur="500" tmFilter="0, 0; .2, .5; .8, .5; 1, 0"/>
                                        <p:tgtEl>
                                          <p:spTgt spid="29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1" dur="250" autoRev="1" fill="hold"/>
                                        <p:tgtEl>
                                          <p:spTgt spid="29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42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3" dur="500" tmFilter="0, 0; .2, .5; .8, .5; 1, 0"/>
                                        <p:tgtEl>
                                          <p:spTgt spid="29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4" dur="250" autoRev="1" fill="hold"/>
                                        <p:tgtEl>
                                          <p:spTgt spid="29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45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6" dur="500" tmFilter="0, 0; .2, .5; .8, .5; 1, 0"/>
                                        <p:tgtEl>
                                          <p:spTgt spid="29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7" dur="250" autoRev="1" fill="hold"/>
                                        <p:tgtEl>
                                          <p:spTgt spid="29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4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9" dur="500" tmFilter="0, 0; .2, .5; .8, .5; 1, 0"/>
                                        <p:tgtEl>
                                          <p:spTgt spid="29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50" dur="250" autoRev="1" fill="hold"/>
                                        <p:tgtEl>
                                          <p:spTgt spid="29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51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2" dur="500" tmFilter="0, 0; .2, .5; .8, .5; 1, 0"/>
                                        <p:tgtEl>
                                          <p:spTgt spid="29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53" dur="250" autoRev="1" fill="hold"/>
                                        <p:tgtEl>
                                          <p:spTgt spid="29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54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5" dur="500" tmFilter="0, 0; .2, .5; .8, .5; 1, 0"/>
                                        <p:tgtEl>
                                          <p:spTgt spid="29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56" dur="250" autoRev="1" fill="hold"/>
                                        <p:tgtEl>
                                          <p:spTgt spid="29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57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8" dur="500" tmFilter="0, 0; .2, .5; .8, .5; 1, 0"/>
                                        <p:tgtEl>
                                          <p:spTgt spid="29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59" dur="250" autoRev="1" fill="hold"/>
                                        <p:tgtEl>
                                          <p:spTgt spid="29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6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1" dur="500" tmFilter="0, 0; .2, .5; .8, .5; 1, 0"/>
                                        <p:tgtEl>
                                          <p:spTgt spid="29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62" dur="250" autoRev="1" fill="hold"/>
                                        <p:tgtEl>
                                          <p:spTgt spid="29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63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4" dur="500" tmFilter="0, 0; .2, .5; .8, .5; 1, 0"/>
                                        <p:tgtEl>
                                          <p:spTgt spid="29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65" dur="250" autoRev="1" fill="hold"/>
                                        <p:tgtEl>
                                          <p:spTgt spid="29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6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7" dur="500" tmFilter="0, 0; .2, .5; .8, .5; 1, 0"/>
                                        <p:tgtEl>
                                          <p:spTgt spid="29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68" dur="250" autoRev="1" fill="hold"/>
                                        <p:tgtEl>
                                          <p:spTgt spid="29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69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0" dur="500" tmFilter="0, 0; .2, .5; .8, .5; 1, 0"/>
                                        <p:tgtEl>
                                          <p:spTgt spid="29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71" dur="250" autoRev="1" fill="hold"/>
                                        <p:tgtEl>
                                          <p:spTgt spid="29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7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3" dur="500" tmFilter="0, 0; .2, .5; .8, .5; 1, 0"/>
                                        <p:tgtEl>
                                          <p:spTgt spid="29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74" dur="250" autoRev="1" fill="hold"/>
                                        <p:tgtEl>
                                          <p:spTgt spid="29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75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6" dur="500" tmFilter="0, 0; .2, .5; .8, .5; 1, 0"/>
                                        <p:tgtEl>
                                          <p:spTgt spid="29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77" dur="250" autoRev="1" fill="hold"/>
                                        <p:tgtEl>
                                          <p:spTgt spid="29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78" presetID="26" presetClass="emph" presetSubtype="0" repeatCount="1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9" dur="500" tmFilter="0, 0; .2, .5; .8, .5; 1, 0"/>
                                        <p:tgtEl>
                                          <p:spTgt spid="29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0" dur="250" autoRev="1" fill="hold"/>
                                        <p:tgtEl>
                                          <p:spTgt spid="29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81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2" dur="500" tmFilter="0, 0; .2, .5; .8, .5; 1, 0"/>
                                        <p:tgtEl>
                                          <p:spTgt spid="29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3" dur="250" autoRev="1" fill="hold"/>
                                        <p:tgtEl>
                                          <p:spTgt spid="29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8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5" dur="500" tmFilter="0, 0; .2, .5; .8, .5; 1, 0"/>
                                        <p:tgtEl>
                                          <p:spTgt spid="29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6" dur="250" autoRev="1" fill="hold"/>
                                        <p:tgtEl>
                                          <p:spTgt spid="29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87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8" dur="500" tmFilter="0, 0; .2, .5; .8, .5; 1, 0"/>
                                        <p:tgtEl>
                                          <p:spTgt spid="29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9" dur="250" autoRev="1" fill="hold"/>
                                        <p:tgtEl>
                                          <p:spTgt spid="29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90" presetID="26" presetClass="emph" presetSubtype="0" repeatCount="1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1" dur="500" tmFilter="0, 0; .2, .5; .8, .5; 1, 0"/>
                                        <p:tgtEl>
                                          <p:spTgt spid="29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92" dur="250" autoRev="1" fill="hold"/>
                                        <p:tgtEl>
                                          <p:spTgt spid="29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93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4" dur="500" tmFilter="0, 0; .2, .5; .8, .5; 1, 0"/>
                                        <p:tgtEl>
                                          <p:spTgt spid="29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95" dur="250" autoRev="1" fill="hold"/>
                                        <p:tgtEl>
                                          <p:spTgt spid="29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96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7" dur="500" tmFilter="0, 0; .2, .5; .8, .5; 1, 0"/>
                                        <p:tgtEl>
                                          <p:spTgt spid="29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98" dur="250" autoRev="1" fill="hold"/>
                                        <p:tgtEl>
                                          <p:spTgt spid="29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99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0" dur="500" tmFilter="0, 0; .2, .5; .8, .5; 1, 0"/>
                                        <p:tgtEl>
                                          <p:spTgt spid="29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01" dur="250" autoRev="1" fill="hold"/>
                                        <p:tgtEl>
                                          <p:spTgt spid="29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02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3" dur="500" tmFilter="0, 0; .2, .5; .8, .5; 1, 0"/>
                                        <p:tgtEl>
                                          <p:spTgt spid="29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04" dur="250" autoRev="1" fill="hold"/>
                                        <p:tgtEl>
                                          <p:spTgt spid="29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05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6" dur="500" tmFilter="0, 0; .2, .5; .8, .5; 1, 0"/>
                                        <p:tgtEl>
                                          <p:spTgt spid="29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07" dur="250" autoRev="1" fill="hold"/>
                                        <p:tgtEl>
                                          <p:spTgt spid="29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0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9" dur="500" tmFilter="0, 0; .2, .5; .8, .5; 1, 0"/>
                                        <p:tgtEl>
                                          <p:spTgt spid="29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10" dur="250" autoRev="1" fill="hold"/>
                                        <p:tgtEl>
                                          <p:spTgt spid="29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11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2" dur="500" tmFilter="0, 0; .2, .5; .8, .5; 1, 0"/>
                                        <p:tgtEl>
                                          <p:spTgt spid="29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13" dur="250" autoRev="1" fill="hold"/>
                                        <p:tgtEl>
                                          <p:spTgt spid="29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14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5" dur="500" tmFilter="0, 0; .2, .5; .8, .5; 1, 0"/>
                                        <p:tgtEl>
                                          <p:spTgt spid="29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16" dur="250" autoRev="1" fill="hold"/>
                                        <p:tgtEl>
                                          <p:spTgt spid="29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17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8" dur="500" tmFilter="0, 0; .2, .5; .8, .5; 1, 0"/>
                                        <p:tgtEl>
                                          <p:spTgt spid="29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19" dur="250" autoRev="1" fill="hold"/>
                                        <p:tgtEl>
                                          <p:spTgt spid="29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2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1" dur="500" tmFilter="0, 0; .2, .5; .8, .5; 1, 0"/>
                                        <p:tgtEl>
                                          <p:spTgt spid="29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2" dur="250" autoRev="1" fill="hold"/>
                                        <p:tgtEl>
                                          <p:spTgt spid="29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23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4" dur="500" tmFilter="0, 0; .2, .5; .8, .5; 1, 0"/>
                                        <p:tgtEl>
                                          <p:spTgt spid="29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5" dur="250" autoRev="1" fill="hold"/>
                                        <p:tgtEl>
                                          <p:spTgt spid="29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2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7" dur="500" tmFilter="0, 0; .2, .5; .8, .5; 1, 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8" dur="250" autoRev="1" fill="hold"/>
                                        <p:tgtEl>
                                          <p:spTgt spid="29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29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0" dur="500" tmFilter="0, 0; .2, .5; .8, .5; 1, 0"/>
                                        <p:tgtEl>
                                          <p:spTgt spid="29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31" dur="250" autoRev="1" fill="hold"/>
                                        <p:tgtEl>
                                          <p:spTgt spid="29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3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3" dur="500" tmFilter="0, 0; .2, .5; .8, .5; 1, 0"/>
                                        <p:tgtEl>
                                          <p:spTgt spid="29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34" dur="250" autoRev="1" fill="hold"/>
                                        <p:tgtEl>
                                          <p:spTgt spid="29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35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6" dur="500" tmFilter="0, 0; .2, .5; .8, .5; 1, 0"/>
                                        <p:tgtEl>
                                          <p:spTgt spid="29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37" dur="250" autoRev="1" fill="hold"/>
                                        <p:tgtEl>
                                          <p:spTgt spid="29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3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9" dur="500" tmFilter="0, 0; .2, .5; .8, .5; 1, 0"/>
                                        <p:tgtEl>
                                          <p:spTgt spid="29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40" dur="250" autoRev="1" fill="hold"/>
                                        <p:tgtEl>
                                          <p:spTgt spid="29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41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2" dur="500" tmFilter="0, 0; .2, .5; .8, .5; 1, 0"/>
                                        <p:tgtEl>
                                          <p:spTgt spid="29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43" dur="250" autoRev="1" fill="hold"/>
                                        <p:tgtEl>
                                          <p:spTgt spid="29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4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5" dur="500" tmFilter="0, 0; .2, .5; .8, .5; 1, 0"/>
                                        <p:tgtEl>
                                          <p:spTgt spid="29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46" dur="250" autoRev="1" fill="hold"/>
                                        <p:tgtEl>
                                          <p:spTgt spid="29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47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8" dur="500" tmFilter="0, 0; .2, .5; .8, .5; 1, 0"/>
                                        <p:tgtEl>
                                          <p:spTgt spid="29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49" dur="250" autoRev="1" fill="hold"/>
                                        <p:tgtEl>
                                          <p:spTgt spid="29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5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1" dur="500" tmFilter="0, 0; .2, .5; .8, .5; 1, 0"/>
                                        <p:tgtEl>
                                          <p:spTgt spid="29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52" dur="250" autoRev="1" fill="hold"/>
                                        <p:tgtEl>
                                          <p:spTgt spid="29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53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4" dur="500" tmFilter="0, 0; .2, .5; .8, .5; 1, 0"/>
                                        <p:tgtEl>
                                          <p:spTgt spid="29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55" dur="250" autoRev="1" fill="hold"/>
                                        <p:tgtEl>
                                          <p:spTgt spid="29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56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7" dur="500" tmFilter="0, 0; .2, .5; .8, .5; 1, 0"/>
                                        <p:tgtEl>
                                          <p:spTgt spid="29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58" dur="250" autoRev="1" fill="hold"/>
                                        <p:tgtEl>
                                          <p:spTgt spid="29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59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0" dur="500" tmFilter="0, 0; .2, .5; .8, .5; 1, 0"/>
                                        <p:tgtEl>
                                          <p:spTgt spid="29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1" dur="250" autoRev="1" fill="hold"/>
                                        <p:tgtEl>
                                          <p:spTgt spid="29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6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3" dur="500" tmFilter="0, 0; .2, .5; .8, .5; 1, 0"/>
                                        <p:tgtEl>
                                          <p:spTgt spid="29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4" dur="250" autoRev="1" fill="hold"/>
                                        <p:tgtEl>
                                          <p:spTgt spid="29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65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6" dur="500" tmFilter="0, 0; .2, .5; .8, .5; 1, 0"/>
                                        <p:tgtEl>
                                          <p:spTgt spid="29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7" dur="250" autoRev="1" fill="hold"/>
                                        <p:tgtEl>
                                          <p:spTgt spid="29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68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9" dur="500" tmFilter="0, 0; .2, .5; .8, .5; 1, 0"/>
                                        <p:tgtEl>
                                          <p:spTgt spid="29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70" dur="250" autoRev="1" fill="hold"/>
                                        <p:tgtEl>
                                          <p:spTgt spid="29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71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2" dur="500" tmFilter="0, 0; .2, .5; .8, .5; 1, 0"/>
                                        <p:tgtEl>
                                          <p:spTgt spid="29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73" dur="250" autoRev="1" fill="hold"/>
                                        <p:tgtEl>
                                          <p:spTgt spid="29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74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5" dur="500" tmFilter="0, 0; .2, .5; .8, .5; 1, 0"/>
                                        <p:tgtEl>
                                          <p:spTgt spid="29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76" dur="250" autoRev="1" fill="hold"/>
                                        <p:tgtEl>
                                          <p:spTgt spid="29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77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8" dur="500" tmFilter="0, 0; .2, .5; .8, .5; 1, 0"/>
                                        <p:tgtEl>
                                          <p:spTgt spid="29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79" dur="250" autoRev="1" fill="hold"/>
                                        <p:tgtEl>
                                          <p:spTgt spid="29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8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1" dur="500" tmFilter="0, 0; .2, .5; .8, .5; 1, 0"/>
                                        <p:tgtEl>
                                          <p:spTgt spid="29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82" dur="250" autoRev="1" fill="hold"/>
                                        <p:tgtEl>
                                          <p:spTgt spid="29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83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4" dur="500" tmFilter="0, 0; .2, .5; .8, .5; 1, 0"/>
                                        <p:tgtEl>
                                          <p:spTgt spid="29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85" dur="250" autoRev="1" fill="hold"/>
                                        <p:tgtEl>
                                          <p:spTgt spid="29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8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7" dur="500" tmFilter="0, 0; .2, .5; .8, .5; 1, 0"/>
                                        <p:tgtEl>
                                          <p:spTgt spid="29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88" dur="250" autoRev="1" fill="hold"/>
                                        <p:tgtEl>
                                          <p:spTgt spid="29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89" presetID="26" presetClass="emph" presetSubtype="0" repeatCount="1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0" dur="500" tmFilter="0, 0; .2, .5; .8, .5; 1, 0"/>
                                        <p:tgtEl>
                                          <p:spTgt spid="29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91" dur="250" autoRev="1" fill="hold"/>
                                        <p:tgtEl>
                                          <p:spTgt spid="29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9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3" dur="500" tmFilter="0, 0; .2, .5; .8, .5; 1, 0"/>
                                        <p:tgtEl>
                                          <p:spTgt spid="29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94" dur="250" autoRev="1" fill="hold"/>
                                        <p:tgtEl>
                                          <p:spTgt spid="29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95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6" dur="500" tmFilter="0, 0; .2, .5; .8, .5; 1, 0"/>
                                        <p:tgtEl>
                                          <p:spTgt spid="29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97" dur="250" autoRev="1" fill="hold"/>
                                        <p:tgtEl>
                                          <p:spTgt spid="29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98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9" dur="500" tmFilter="0, 0; .2, .5; .8, .5; 1, 0"/>
                                        <p:tgtEl>
                                          <p:spTgt spid="29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00" dur="250" autoRev="1" fill="hold"/>
                                        <p:tgtEl>
                                          <p:spTgt spid="29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01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2" dur="500" tmFilter="0, 0; .2, .5; .8, .5; 1, 0"/>
                                        <p:tgtEl>
                                          <p:spTgt spid="29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03" dur="250" autoRev="1" fill="hold"/>
                                        <p:tgtEl>
                                          <p:spTgt spid="29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0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5" dur="500" tmFilter="0, 0; .2, .5; .8, .5; 1, 0"/>
                                        <p:tgtEl>
                                          <p:spTgt spid="29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06" dur="250" autoRev="1" fill="hold"/>
                                        <p:tgtEl>
                                          <p:spTgt spid="29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07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8" dur="500" tmFilter="0, 0; .2, .5; .8, .5; 1, 0"/>
                                        <p:tgtEl>
                                          <p:spTgt spid="29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09" dur="250" autoRev="1" fill="hold"/>
                                        <p:tgtEl>
                                          <p:spTgt spid="29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10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1" dur="500" tmFilter="0, 0; .2, .5; .8, .5; 1, 0"/>
                                        <p:tgtEl>
                                          <p:spTgt spid="29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12" dur="250" autoRev="1" fill="hold"/>
                                        <p:tgtEl>
                                          <p:spTgt spid="29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13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4" dur="500" tmFilter="0, 0; .2, .5; .8, .5; 1, 0"/>
                                        <p:tgtEl>
                                          <p:spTgt spid="29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15" dur="250" autoRev="1" fill="hold"/>
                                        <p:tgtEl>
                                          <p:spTgt spid="29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1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7" dur="500" tmFilter="0, 0; .2, .5; .8, .5; 1, 0"/>
                                        <p:tgtEl>
                                          <p:spTgt spid="29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18" dur="250" autoRev="1" fill="hold"/>
                                        <p:tgtEl>
                                          <p:spTgt spid="29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19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0" dur="500" tmFilter="0, 0; .2, .5; .8, .5; 1, 0"/>
                                        <p:tgtEl>
                                          <p:spTgt spid="29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21" dur="250" autoRev="1" fill="hold"/>
                                        <p:tgtEl>
                                          <p:spTgt spid="29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2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3" dur="500" tmFilter="0, 0; .2, .5; .8, .5; 1, 0"/>
                                        <p:tgtEl>
                                          <p:spTgt spid="29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24" dur="250" autoRev="1" fill="hold"/>
                                        <p:tgtEl>
                                          <p:spTgt spid="29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25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6" dur="500" tmFilter="0, 0; .2, .5; .8, .5; 1, 0"/>
                                        <p:tgtEl>
                                          <p:spTgt spid="29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27" dur="250" autoRev="1" fill="hold"/>
                                        <p:tgtEl>
                                          <p:spTgt spid="29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2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29" dur="500" tmFilter="0, 0; .2, .5; .8, .5; 1, 0"/>
                                        <p:tgtEl>
                                          <p:spTgt spid="29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30" dur="250" autoRev="1" fill="hold"/>
                                        <p:tgtEl>
                                          <p:spTgt spid="29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31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2" dur="500" tmFilter="0, 0; .2, .5; .8, .5; 1, 0"/>
                                        <p:tgtEl>
                                          <p:spTgt spid="29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33" dur="250" autoRev="1" fill="hold"/>
                                        <p:tgtEl>
                                          <p:spTgt spid="29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3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5" dur="500" tmFilter="0, 0; .2, .5; .8, .5; 1, 0"/>
                                        <p:tgtEl>
                                          <p:spTgt spid="29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36" dur="250" autoRev="1" fill="hold"/>
                                        <p:tgtEl>
                                          <p:spTgt spid="29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37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8" dur="500" tmFilter="0, 0; .2, .5; .8, .5; 1, 0"/>
                                        <p:tgtEl>
                                          <p:spTgt spid="29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39" dur="250" autoRev="1" fill="hold"/>
                                        <p:tgtEl>
                                          <p:spTgt spid="29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4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1" dur="500" tmFilter="0, 0; .2, .5; .8, .5; 1, 0"/>
                                        <p:tgtEl>
                                          <p:spTgt spid="29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42" dur="250" autoRev="1" fill="hold"/>
                                        <p:tgtEl>
                                          <p:spTgt spid="29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43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4" dur="500" tmFilter="0, 0; .2, .5; .8, .5; 1, 0"/>
                                        <p:tgtEl>
                                          <p:spTgt spid="29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45" dur="250" autoRev="1" fill="hold"/>
                                        <p:tgtEl>
                                          <p:spTgt spid="29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4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7" dur="500" tmFilter="0, 0; .2, .5; .8, .5; 1, 0"/>
                                        <p:tgtEl>
                                          <p:spTgt spid="30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48" dur="250" autoRev="1" fill="hold"/>
                                        <p:tgtEl>
                                          <p:spTgt spid="30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49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0" dur="500" tmFilter="0, 0; .2, .5; .8, .5; 1, 0"/>
                                        <p:tgtEl>
                                          <p:spTgt spid="30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51" dur="250" autoRev="1" fill="hold"/>
                                        <p:tgtEl>
                                          <p:spTgt spid="30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52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3" dur="500" tmFilter="0, 0; .2, .5; .8, .5; 1, 0"/>
                                        <p:tgtEl>
                                          <p:spTgt spid="30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54" dur="250" autoRev="1" fill="hold"/>
                                        <p:tgtEl>
                                          <p:spTgt spid="30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55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6" dur="500" tmFilter="0, 0; .2, .5; .8, .5; 1, 0"/>
                                        <p:tgtEl>
                                          <p:spTgt spid="29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57" dur="250" autoRev="1" fill="hold"/>
                                        <p:tgtEl>
                                          <p:spTgt spid="29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5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9" dur="500" tmFilter="0, 0; .2, .5; .8, .5; 1, 0"/>
                                        <p:tgtEl>
                                          <p:spTgt spid="29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60" dur="250" autoRev="1" fill="hold"/>
                                        <p:tgtEl>
                                          <p:spTgt spid="29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61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2" dur="500" tmFilter="0, 0; .2, .5; .8, .5; 1, 0"/>
                                        <p:tgtEl>
                                          <p:spTgt spid="29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63" dur="250" autoRev="1" fill="hold"/>
                                        <p:tgtEl>
                                          <p:spTgt spid="29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64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5" dur="500" tmFilter="0, 0; .2, .5; .8, .5; 1, 0"/>
                                        <p:tgtEl>
                                          <p:spTgt spid="29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66" dur="250" autoRev="1" fill="hold"/>
                                        <p:tgtEl>
                                          <p:spTgt spid="29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67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8" dur="500" tmFilter="0, 0; .2, .5; .8, .5; 1, 0"/>
                                        <p:tgtEl>
                                          <p:spTgt spid="29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69" dur="250" autoRev="1" fill="hold"/>
                                        <p:tgtEl>
                                          <p:spTgt spid="29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70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1" dur="500" tmFilter="0, 0; .2, .5; .8, .5; 1, 0"/>
                                        <p:tgtEl>
                                          <p:spTgt spid="29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72" dur="250" autoRev="1" fill="hold"/>
                                        <p:tgtEl>
                                          <p:spTgt spid="29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73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4" dur="500" tmFilter="0, 0; .2, .5; .8, .5; 1, 0"/>
                                        <p:tgtEl>
                                          <p:spTgt spid="29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75" dur="250" autoRev="1" fill="hold"/>
                                        <p:tgtEl>
                                          <p:spTgt spid="29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7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7" dur="500" tmFilter="0, 0; .2, .5; .8, .5; 1, 0"/>
                                        <p:tgtEl>
                                          <p:spTgt spid="29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78" dur="250" autoRev="1" fill="hold"/>
                                        <p:tgtEl>
                                          <p:spTgt spid="29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79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0" dur="500" tmFilter="0, 0; .2, .5; .8, .5; 1, 0"/>
                                        <p:tgtEl>
                                          <p:spTgt spid="30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81" dur="250" autoRev="1" fill="hold"/>
                                        <p:tgtEl>
                                          <p:spTgt spid="30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82" presetID="26" presetClass="emph" presetSubtype="0" repeatCount="1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3" dur="500" tmFilter="0, 0; .2, .5; .8, .5; 1, 0"/>
                                        <p:tgtEl>
                                          <p:spTgt spid="30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84" dur="250" autoRev="1" fill="hold"/>
                                        <p:tgtEl>
                                          <p:spTgt spid="30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85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6" dur="500" tmFilter="0, 0; .2, .5; .8, .5; 1, 0"/>
                                        <p:tgtEl>
                                          <p:spTgt spid="30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87" dur="250" autoRev="1" fill="hold"/>
                                        <p:tgtEl>
                                          <p:spTgt spid="30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88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9" dur="500" tmFilter="0, 0; .2, .5; .8, .5; 1, 0"/>
                                        <p:tgtEl>
                                          <p:spTgt spid="30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90" dur="250" autoRev="1" fill="hold"/>
                                        <p:tgtEl>
                                          <p:spTgt spid="30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91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2" dur="500" tmFilter="0, 0; .2, .5; .8, .5; 1, 0"/>
                                        <p:tgtEl>
                                          <p:spTgt spid="30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93" dur="250" autoRev="1" fill="hold"/>
                                        <p:tgtEl>
                                          <p:spTgt spid="30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94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5" dur="500" tmFilter="0, 0; .2, .5; .8, .5; 1, 0"/>
                                        <p:tgtEl>
                                          <p:spTgt spid="30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96" dur="250" autoRev="1" fill="hold"/>
                                        <p:tgtEl>
                                          <p:spTgt spid="30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97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8" dur="500" tmFilter="0, 0; .2, .5; .8, .5; 1, 0"/>
                                        <p:tgtEl>
                                          <p:spTgt spid="30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99" dur="250" autoRev="1" fill="hold"/>
                                        <p:tgtEl>
                                          <p:spTgt spid="30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0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1" dur="500" tmFilter="0, 0; .2, .5; .8, .5; 1, 0"/>
                                        <p:tgtEl>
                                          <p:spTgt spid="30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02" dur="250" autoRev="1" fill="hold"/>
                                        <p:tgtEl>
                                          <p:spTgt spid="30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03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4" dur="500" tmFilter="0, 0; .2, .5; .8, .5; 1, 0"/>
                                        <p:tgtEl>
                                          <p:spTgt spid="30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05" dur="250" autoRev="1" fill="hold"/>
                                        <p:tgtEl>
                                          <p:spTgt spid="30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06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7" dur="500" tmFilter="0, 0; .2, .5; .8, .5; 1, 0"/>
                                        <p:tgtEl>
                                          <p:spTgt spid="30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08" dur="250" autoRev="1" fill="hold"/>
                                        <p:tgtEl>
                                          <p:spTgt spid="30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09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0" dur="500" tmFilter="0, 0; .2, .5; .8, .5; 1, 0"/>
                                        <p:tgtEl>
                                          <p:spTgt spid="30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11" dur="250" autoRev="1" fill="hold"/>
                                        <p:tgtEl>
                                          <p:spTgt spid="30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1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3" dur="500" tmFilter="0, 0; .2, .5; .8, .5; 1, 0"/>
                                        <p:tgtEl>
                                          <p:spTgt spid="30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14" dur="250" autoRev="1" fill="hold"/>
                                        <p:tgtEl>
                                          <p:spTgt spid="30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15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6" dur="500" tmFilter="0, 0; .2, .5; .8, .5; 1, 0"/>
                                        <p:tgtEl>
                                          <p:spTgt spid="30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17" dur="250" autoRev="1" fill="hold"/>
                                        <p:tgtEl>
                                          <p:spTgt spid="30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1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9" dur="500" tmFilter="0, 0; .2, .5; .8, .5; 1, 0"/>
                                        <p:tgtEl>
                                          <p:spTgt spid="30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20" dur="250" autoRev="1" fill="hold"/>
                                        <p:tgtEl>
                                          <p:spTgt spid="30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21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2" dur="500" tmFilter="0, 0; .2, .5; .8, .5; 1, 0"/>
                                        <p:tgtEl>
                                          <p:spTgt spid="30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23" dur="250" autoRev="1" fill="hold"/>
                                        <p:tgtEl>
                                          <p:spTgt spid="30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2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5" dur="500" tmFilter="0, 0; .2, .5; .8, .5; 1, 0"/>
                                        <p:tgtEl>
                                          <p:spTgt spid="30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26" dur="250" autoRev="1" fill="hold"/>
                                        <p:tgtEl>
                                          <p:spTgt spid="30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27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8" dur="500" tmFilter="0, 0; .2, .5; .8, .5; 1, 0"/>
                                        <p:tgtEl>
                                          <p:spTgt spid="3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29" dur="250" autoRev="1" fill="hold"/>
                                        <p:tgtEl>
                                          <p:spTgt spid="3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3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1" dur="500" tmFilter="0, 0; .2, .5; .8, .5; 1, 0"/>
                                        <p:tgtEl>
                                          <p:spTgt spid="3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32" dur="250" autoRev="1" fill="hold"/>
                                        <p:tgtEl>
                                          <p:spTgt spid="3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33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4" dur="500" tmFilter="0, 0; .2, .5; .8, .5; 1, 0"/>
                                        <p:tgtEl>
                                          <p:spTgt spid="30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35" dur="250" autoRev="1" fill="hold"/>
                                        <p:tgtEl>
                                          <p:spTgt spid="30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3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7" dur="500" tmFilter="0, 0; .2, .5; .8, .5; 1, 0"/>
                                        <p:tgtEl>
                                          <p:spTgt spid="3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38" dur="250" autoRev="1" fill="hold"/>
                                        <p:tgtEl>
                                          <p:spTgt spid="3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39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0" dur="500" tmFilter="0, 0; .2, .5; .8, .5; 1, 0"/>
                                        <p:tgtEl>
                                          <p:spTgt spid="30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41" dur="250" autoRev="1" fill="hold"/>
                                        <p:tgtEl>
                                          <p:spTgt spid="30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4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3" dur="500" tmFilter="0, 0; .2, .5; .8, .5; 1, 0"/>
                                        <p:tgtEl>
                                          <p:spTgt spid="30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44" dur="250" autoRev="1" fill="hold"/>
                                        <p:tgtEl>
                                          <p:spTgt spid="30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45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6" dur="500" tmFilter="0, 0; .2, .5; .8, .5; 1, 0"/>
                                        <p:tgtEl>
                                          <p:spTgt spid="3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47" dur="250" autoRev="1" fill="hold"/>
                                        <p:tgtEl>
                                          <p:spTgt spid="3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48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9" dur="500" tmFilter="0, 0; .2, .5; .8, .5; 1, 0"/>
                                        <p:tgtEl>
                                          <p:spTgt spid="3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50" dur="250" autoRev="1" fill="hold"/>
                                        <p:tgtEl>
                                          <p:spTgt spid="3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51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2" dur="500" tmFilter="0, 0; .2, .5; .8, .5; 1, 0"/>
                                        <p:tgtEl>
                                          <p:spTgt spid="30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53" dur="250" autoRev="1" fill="hold"/>
                                        <p:tgtEl>
                                          <p:spTgt spid="30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5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5" dur="500" tmFilter="0, 0; .2, .5; .8, .5; 1, 0"/>
                                        <p:tgtEl>
                                          <p:spTgt spid="30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56" dur="250" autoRev="1" fill="hold"/>
                                        <p:tgtEl>
                                          <p:spTgt spid="30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57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8" dur="500" tmFilter="0, 0; .2, .5; .8, .5; 1, 0"/>
                                        <p:tgtEl>
                                          <p:spTgt spid="30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59" dur="250" autoRev="1" fill="hold"/>
                                        <p:tgtEl>
                                          <p:spTgt spid="30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60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1" dur="500" tmFilter="0, 0; .2, .5; .8, .5; 1, 0"/>
                                        <p:tgtEl>
                                          <p:spTgt spid="30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62" dur="250" autoRev="1" fill="hold"/>
                                        <p:tgtEl>
                                          <p:spTgt spid="30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63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4" dur="500" tmFilter="0, 0; .2, .5; .8, .5; 1, 0"/>
                                        <p:tgtEl>
                                          <p:spTgt spid="30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65" dur="250" autoRev="1" fill="hold"/>
                                        <p:tgtEl>
                                          <p:spTgt spid="30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66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7" dur="500" tmFilter="0, 0; .2, .5; .8, .5; 1, 0"/>
                                        <p:tgtEl>
                                          <p:spTgt spid="30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68" dur="250" autoRev="1" fill="hold"/>
                                        <p:tgtEl>
                                          <p:spTgt spid="30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69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0" dur="500" tmFilter="0, 0; .2, .5; .8, .5; 1, 0"/>
                                        <p:tgtEl>
                                          <p:spTgt spid="30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71" dur="250" autoRev="1" fill="hold"/>
                                        <p:tgtEl>
                                          <p:spTgt spid="30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7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3" dur="500" tmFilter="0, 0; .2, .5; .8, .5; 1, 0"/>
                                        <p:tgtEl>
                                          <p:spTgt spid="3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74" dur="250" autoRev="1" fill="hold"/>
                                        <p:tgtEl>
                                          <p:spTgt spid="3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75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6" dur="500" tmFilter="0, 0; .2, .5; .8, .5; 1, 0"/>
                                        <p:tgtEl>
                                          <p:spTgt spid="3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77" dur="250" autoRev="1" fill="hold"/>
                                        <p:tgtEl>
                                          <p:spTgt spid="30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7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9" dur="500" tmFilter="0, 0; .2, .5; .8, .5; 1, 0"/>
                                        <p:tgtEl>
                                          <p:spTgt spid="3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0" dur="250" autoRev="1" fill="hold"/>
                                        <p:tgtEl>
                                          <p:spTgt spid="3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81" presetID="26" presetClass="emph" presetSubtype="0" repeatCount="1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2" dur="500" tmFilter="0, 0; .2, .5; .8, .5; 1, 0"/>
                                        <p:tgtEl>
                                          <p:spTgt spid="30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3" dur="250" autoRev="1" fill="hold"/>
                                        <p:tgtEl>
                                          <p:spTgt spid="30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8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5" dur="500" tmFilter="0, 0; .2, .5; .8, .5; 1, 0"/>
                                        <p:tgtEl>
                                          <p:spTgt spid="30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6" dur="250" autoRev="1" fill="hold"/>
                                        <p:tgtEl>
                                          <p:spTgt spid="30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87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8" dur="500" tmFilter="0, 0; .2, .5; .8, .5; 1, 0"/>
                                        <p:tgtEl>
                                          <p:spTgt spid="30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89" dur="250" autoRev="1" fill="hold"/>
                                        <p:tgtEl>
                                          <p:spTgt spid="30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90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1" dur="500" tmFilter="0, 0; .2, .5; .8, .5; 1, 0"/>
                                        <p:tgtEl>
                                          <p:spTgt spid="30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92" dur="250" autoRev="1" fill="hold"/>
                                        <p:tgtEl>
                                          <p:spTgt spid="30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93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4" dur="500" tmFilter="0, 0; .2, .5; .8, .5; 1, 0"/>
                                        <p:tgtEl>
                                          <p:spTgt spid="30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95" dur="250" autoRev="1" fill="hold"/>
                                        <p:tgtEl>
                                          <p:spTgt spid="30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9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7" dur="500" tmFilter="0, 0; .2, .5; .8, .5; 1, 0"/>
                                        <p:tgtEl>
                                          <p:spTgt spid="30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98" dur="250" autoRev="1" fill="hold"/>
                                        <p:tgtEl>
                                          <p:spTgt spid="30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99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0" dur="500" tmFilter="0, 0; .2, .5; .8, .5; 1, 0"/>
                                        <p:tgtEl>
                                          <p:spTgt spid="30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01" dur="250" autoRev="1" fill="hold"/>
                                        <p:tgtEl>
                                          <p:spTgt spid="30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02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3" dur="500" tmFilter="0, 0; .2, .5; .8, .5; 1, 0"/>
                                        <p:tgtEl>
                                          <p:spTgt spid="30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04" dur="250" autoRev="1" fill="hold"/>
                                        <p:tgtEl>
                                          <p:spTgt spid="30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05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6" dur="500" tmFilter="0, 0; .2, .5; .8, .5; 1, 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07" dur="250" autoRev="1" fill="hold"/>
                                        <p:tgtEl>
                                          <p:spTgt spid="30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0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9" dur="500" tmFilter="0, 0; .2, .5; .8, .5; 1, 0"/>
                                        <p:tgtEl>
                                          <p:spTgt spid="30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10" dur="250" autoRev="1" fill="hold"/>
                                        <p:tgtEl>
                                          <p:spTgt spid="30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11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2" dur="500" tmFilter="0, 0; .2, .5; .8, .5; 1, 0"/>
                                        <p:tgtEl>
                                          <p:spTgt spid="30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13" dur="250" autoRev="1" fill="hold"/>
                                        <p:tgtEl>
                                          <p:spTgt spid="30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1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5" dur="500" tmFilter="0, 0; .2, .5; .8, .5; 1, 0"/>
                                        <p:tgtEl>
                                          <p:spTgt spid="30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16" dur="250" autoRev="1" fill="hold"/>
                                        <p:tgtEl>
                                          <p:spTgt spid="30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17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8" dur="500" tmFilter="0, 0; .2, .5; .8, .5; 1, 0"/>
                                        <p:tgtEl>
                                          <p:spTgt spid="30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19" dur="250" autoRev="1" fill="hold"/>
                                        <p:tgtEl>
                                          <p:spTgt spid="30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2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1" dur="500" tmFilter="0, 0; .2, .5; .8, .5; 1, 0"/>
                                        <p:tgtEl>
                                          <p:spTgt spid="3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22" dur="250" autoRev="1" fill="hold"/>
                                        <p:tgtEl>
                                          <p:spTgt spid="3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23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4" dur="500" tmFilter="0, 0; .2, .5; .8, .5; 1, 0"/>
                                        <p:tgtEl>
                                          <p:spTgt spid="30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25" dur="250" autoRev="1" fill="hold"/>
                                        <p:tgtEl>
                                          <p:spTgt spid="30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2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7" dur="500" tmFilter="0, 0; .2, .5; .8, .5; 1, 0"/>
                                        <p:tgtEl>
                                          <p:spTgt spid="3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28" dur="250" autoRev="1" fill="hold"/>
                                        <p:tgtEl>
                                          <p:spTgt spid="3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29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0" dur="500" tmFilter="0, 0; .2, .5; .8, .5; 1, 0"/>
                                        <p:tgtEl>
                                          <p:spTgt spid="30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31" dur="250" autoRev="1" fill="hold"/>
                                        <p:tgtEl>
                                          <p:spTgt spid="30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3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3" dur="500" tmFilter="0, 0; .2, .5; .8, .5; 1, 0"/>
                                        <p:tgtEl>
                                          <p:spTgt spid="3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34" dur="250" autoRev="1" fill="hold"/>
                                        <p:tgtEl>
                                          <p:spTgt spid="3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35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6" dur="500" tmFilter="0, 0; .2, .5; .8, .5; 1, 0"/>
                                        <p:tgtEl>
                                          <p:spTgt spid="30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37" dur="250" autoRev="1" fill="hold"/>
                                        <p:tgtEl>
                                          <p:spTgt spid="30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3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9" dur="500" tmFilter="0, 0; .2, .5; .8, .5; 1, 0"/>
                                        <p:tgtEl>
                                          <p:spTgt spid="3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40" dur="250" autoRev="1" fill="hold"/>
                                        <p:tgtEl>
                                          <p:spTgt spid="3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41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2" dur="500" tmFilter="0, 0; .2, .5; .8, .5; 1, 0"/>
                                        <p:tgtEl>
                                          <p:spTgt spid="30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43" dur="250" autoRev="1" fill="hold"/>
                                        <p:tgtEl>
                                          <p:spTgt spid="30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44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5" dur="500" tmFilter="0, 0; .2, .5; .8, .5; 1, 0"/>
                                        <p:tgtEl>
                                          <p:spTgt spid="3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46" dur="250" autoRev="1" fill="hold"/>
                                        <p:tgtEl>
                                          <p:spTgt spid="3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47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8" dur="500" tmFilter="0, 0; .2, .5; .8, .5; 1, 0"/>
                                        <p:tgtEl>
                                          <p:spTgt spid="30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49" dur="250" autoRev="1" fill="hold"/>
                                        <p:tgtEl>
                                          <p:spTgt spid="30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5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1" dur="500" tmFilter="0, 0; .2, .5; .8, .5; 1, 0"/>
                                        <p:tgtEl>
                                          <p:spTgt spid="3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52" dur="250" autoRev="1" fill="hold"/>
                                        <p:tgtEl>
                                          <p:spTgt spid="3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53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4" dur="500" tmFilter="0, 0; .2, .5; .8, .5; 1, 0"/>
                                        <p:tgtEl>
                                          <p:spTgt spid="30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55" dur="250" autoRev="1" fill="hold"/>
                                        <p:tgtEl>
                                          <p:spTgt spid="30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56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7" dur="500" tmFilter="0, 0; .2, .5; .8, .5; 1, 0"/>
                                        <p:tgtEl>
                                          <p:spTgt spid="3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58" dur="250" autoRev="1" fill="hold"/>
                                        <p:tgtEl>
                                          <p:spTgt spid="3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59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0" dur="500" tmFilter="0, 0; .2, .5; .8, .5; 1, 0"/>
                                        <p:tgtEl>
                                          <p:spTgt spid="3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61" dur="250" autoRev="1" fill="hold"/>
                                        <p:tgtEl>
                                          <p:spTgt spid="30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62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3" dur="500" tmFilter="0, 0; .2, .5; .8, .5; 1, 0"/>
                                        <p:tgtEl>
                                          <p:spTgt spid="3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64" dur="250" autoRev="1" fill="hold"/>
                                        <p:tgtEl>
                                          <p:spTgt spid="30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65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6" dur="500" tmFilter="0, 0; .2, .5; .8, .5; 1, 0"/>
                                        <p:tgtEl>
                                          <p:spTgt spid="30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67" dur="250" autoRev="1" fill="hold"/>
                                        <p:tgtEl>
                                          <p:spTgt spid="30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6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9" dur="500" tmFilter="0, 0; .2, .5; .8, .5; 1, 0"/>
                                        <p:tgtEl>
                                          <p:spTgt spid="3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70" dur="250" autoRev="1" fill="hold"/>
                                        <p:tgtEl>
                                          <p:spTgt spid="3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71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2" dur="500" tmFilter="0, 0; .2, .5; .8, .5; 1, 0"/>
                                        <p:tgtEl>
                                          <p:spTgt spid="30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73" dur="250" autoRev="1" fill="hold"/>
                                        <p:tgtEl>
                                          <p:spTgt spid="30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74" presetID="26" presetClass="emph" presetSubtype="0" repeatCount="1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5" dur="500" tmFilter="0, 0; .2, .5; .8, .5; 1, 0"/>
                                        <p:tgtEl>
                                          <p:spTgt spid="30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76" dur="250" autoRev="1" fill="hold"/>
                                        <p:tgtEl>
                                          <p:spTgt spid="30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77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8" dur="500" tmFilter="0, 0; .2, .5; .8, .5; 1, 0"/>
                                        <p:tgtEl>
                                          <p:spTgt spid="30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79" dur="250" autoRev="1" fill="hold"/>
                                        <p:tgtEl>
                                          <p:spTgt spid="30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80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1" dur="500" tmFilter="0, 0; .2, .5; .8, .5; 1, 0"/>
                                        <p:tgtEl>
                                          <p:spTgt spid="30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82" dur="250" autoRev="1" fill="hold"/>
                                        <p:tgtEl>
                                          <p:spTgt spid="30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83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4" dur="500" tmFilter="0, 0; .2, .5; .8, .5; 1, 0"/>
                                        <p:tgtEl>
                                          <p:spTgt spid="30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85" dur="250" autoRev="1" fill="hold"/>
                                        <p:tgtEl>
                                          <p:spTgt spid="30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86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7" dur="500" tmFilter="0, 0; .2, .5; .8, .5; 1, 0"/>
                                        <p:tgtEl>
                                          <p:spTgt spid="3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88" dur="250" autoRev="1" fill="hold"/>
                                        <p:tgtEl>
                                          <p:spTgt spid="3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89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0" dur="500" tmFilter="0, 0; .2, .5; .8, .5; 1, 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91" dur="250" autoRev="1" fill="hold"/>
                                        <p:tgtEl>
                                          <p:spTgt spid="30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9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3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94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95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6" dur="5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97" dur="25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98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9" dur="500" tmFilter="0, 0; .2, .5; .8, .5; 1, 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00" dur="250" autoRev="1" fill="hold"/>
                                        <p:tgtEl>
                                          <p:spTgt spid="30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01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2" dur="500" tmFilter="0, 0; .2, .5; .8, .5; 1, 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03" dur="250" autoRev="1" fill="hold"/>
                                        <p:tgtEl>
                                          <p:spTgt spid="30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0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5" dur="500" tmFilter="0, 0; .2, .5; .8, .5; 1, 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06" dur="250" autoRev="1" fill="hold"/>
                                        <p:tgtEl>
                                          <p:spTgt spid="3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07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8" dur="500" tmFilter="0, 0; .2, .5; .8, .5; 1, 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09" dur="250" autoRev="1" fill="hold"/>
                                        <p:tgtEl>
                                          <p:spTgt spid="30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1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1" dur="500" tmFilter="0, 0; .2, .5; .8, .5; 1, 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2" dur="250" autoRev="1" fill="hold"/>
                                        <p:tgtEl>
                                          <p:spTgt spid="30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13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4" dur="500" tmFilter="0, 0; .2, .5; .8, .5; 1, 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5" dur="250" autoRev="1" fill="hold"/>
                                        <p:tgtEl>
                                          <p:spTgt spid="30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1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7" dur="500" tmFilter="0, 0; .2, .5; .8, .5; 1, 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18" dur="250" autoRev="1" fill="hold"/>
                                        <p:tgtEl>
                                          <p:spTgt spid="30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19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0" dur="500" tmFilter="0, 0; .2, .5; .8, .5; 1, 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21" dur="250" autoRev="1" fill="hold"/>
                                        <p:tgtEl>
                                          <p:spTgt spid="30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2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3" dur="500" tmFilter="0, 0; .2, .5; .8, .5; 1, 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24" dur="250" autoRev="1" fill="hold"/>
                                        <p:tgtEl>
                                          <p:spTgt spid="30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25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6" dur="500" tmFilter="0, 0; .2, .5; .8, .5; 1, 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27" dur="250" autoRev="1" fill="hold"/>
                                        <p:tgtEl>
                                          <p:spTgt spid="30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2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9" dur="500" tmFilter="0, 0; .2, .5; .8, .5; 1, 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30" dur="250" autoRev="1" fill="hold"/>
                                        <p:tgtEl>
                                          <p:spTgt spid="30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31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2" dur="500" tmFilter="0, 0; .2, .5; .8, .5; 1, 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33" dur="250" autoRev="1" fill="hold"/>
                                        <p:tgtEl>
                                          <p:spTgt spid="30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3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5" dur="500" tmFilter="0, 0; .2, .5; .8, .5; 1, 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36" dur="250" autoRev="1" fill="hold"/>
                                        <p:tgtEl>
                                          <p:spTgt spid="30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37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8" dur="500" tmFilter="0, 0; .2, .5; .8, .5; 1, 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39" dur="250" autoRev="1" fill="hold"/>
                                        <p:tgtEl>
                                          <p:spTgt spid="30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40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1" dur="500" tmFilter="0, 0; .2, .5; .8, .5; 1, 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42" dur="250" autoRev="1" fill="hold"/>
                                        <p:tgtEl>
                                          <p:spTgt spid="3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43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4" dur="500" tmFilter="0, 0; .2, .5; .8, .5; 1, 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45" dur="250" autoRev="1" fill="hold"/>
                                        <p:tgtEl>
                                          <p:spTgt spid="30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4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7" dur="500" tmFilter="0, 0; .2, .5; .8, .5; 1, 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48" dur="250" autoRev="1" fill="hold"/>
                                        <p:tgtEl>
                                          <p:spTgt spid="30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49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0" dur="500" tmFilter="0, 0; .2, .5; .8, .5; 1, 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51" dur="250" autoRev="1" fill="hold"/>
                                        <p:tgtEl>
                                          <p:spTgt spid="30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52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3" dur="500" tmFilter="0, 0; .2, .5; .8, .5; 1, 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54" dur="250" autoRev="1" fill="hold"/>
                                        <p:tgtEl>
                                          <p:spTgt spid="30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55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6" dur="500" tmFilter="0, 0; .2, .5; .8, .5; 1, 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57" dur="250" autoRev="1" fill="hold"/>
                                        <p:tgtEl>
                                          <p:spTgt spid="30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58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9" dur="500" tmFilter="0, 0; .2, .5; .8, .5; 1, 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60" dur="250" autoRev="1" fill="hold"/>
                                        <p:tgtEl>
                                          <p:spTgt spid="30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61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2" dur="500" tmFilter="0, 0; .2, .5; .8, .5; 1, 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63" dur="250" autoRev="1" fill="hold"/>
                                        <p:tgtEl>
                                          <p:spTgt spid="30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6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5" dur="500" tmFilter="0, 0; .2, .5; .8, .5; 1, 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66" dur="250" autoRev="1" fill="hold"/>
                                        <p:tgtEl>
                                          <p:spTgt spid="30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67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8" dur="500" tmFilter="0, 0; .2, .5; .8, .5; 1, 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69" dur="250" autoRev="1" fill="hold"/>
                                        <p:tgtEl>
                                          <p:spTgt spid="30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7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1" dur="500" tmFilter="0, 0; .2, .5; .8, .5; 1, 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2" dur="250" autoRev="1" fill="hold"/>
                                        <p:tgtEl>
                                          <p:spTgt spid="3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73" presetID="26" presetClass="emph" presetSubtype="0" repeatCount="1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4" dur="500" tmFilter="0, 0; .2, .5; .8, .5; 1, 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5" dur="250" autoRev="1" fill="hold"/>
                                        <p:tgtEl>
                                          <p:spTgt spid="3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7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7" dur="500" tmFilter="0, 0; .2, .5; .8, .5; 1, 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78" dur="250" autoRev="1" fill="hold"/>
                                        <p:tgtEl>
                                          <p:spTgt spid="31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79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0" dur="500" tmFilter="0, 0; .2, .5; .8, .5; 1, 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81" dur="250" autoRev="1" fill="hold"/>
                                        <p:tgtEl>
                                          <p:spTgt spid="31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82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3" dur="500" tmFilter="0, 0; .2, .5; .8, .5; 1, 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84" dur="250" autoRev="1" fill="hold"/>
                                        <p:tgtEl>
                                          <p:spTgt spid="31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85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6" dur="500" tmFilter="0, 0; .2, .5; .8, .5; 1, 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87" dur="250" autoRev="1" fill="hold"/>
                                        <p:tgtEl>
                                          <p:spTgt spid="3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8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9" dur="500" tmFilter="0, 0; .2, .5; .8, .5; 1, 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90" dur="250" autoRev="1" fill="hold"/>
                                        <p:tgtEl>
                                          <p:spTgt spid="3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91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2" dur="500" tmFilter="0, 0; .2, .5; .8, .5; 1, 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93" dur="250" autoRev="1" fill="hold"/>
                                        <p:tgtEl>
                                          <p:spTgt spid="31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94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5" dur="500" tmFilter="0, 0; .2, .5; .8, .5; 1, 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96" dur="250" autoRev="1" fill="hold"/>
                                        <p:tgtEl>
                                          <p:spTgt spid="31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97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8" dur="500" tmFilter="0, 0; .2, .5; .8, .5; 1, 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99" dur="250" autoRev="1" fill="hold"/>
                                        <p:tgtEl>
                                          <p:spTgt spid="3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0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1" dur="500" tmFilter="0, 0; .2, .5; .8, .5; 1, 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02" dur="250" autoRev="1" fill="hold"/>
                                        <p:tgtEl>
                                          <p:spTgt spid="31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03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4" dur="500" tmFilter="0, 0; .2, .5; .8, .5; 1, 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05" dur="250" autoRev="1" fill="hold"/>
                                        <p:tgtEl>
                                          <p:spTgt spid="3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0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7" dur="5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08" dur="25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09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0" dur="5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11" dur="25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1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3" dur="5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14" dur="25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15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6" dur="500" tmFilter="0, 0; .2, .5; .8, .5; 1, 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17" dur="250" autoRev="1" fill="hold"/>
                                        <p:tgtEl>
                                          <p:spTgt spid="3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1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9" dur="500" tmFilter="0, 0; .2, .5; .8, .5; 1, 0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20" dur="250" autoRev="1" fill="hold"/>
                                        <p:tgtEl>
                                          <p:spTgt spid="3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21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2" dur="500" tmFilter="0, 0; .2, .5; .8, .5; 1, 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23" dur="250" autoRev="1" fill="hold"/>
                                        <p:tgtEl>
                                          <p:spTgt spid="3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2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5" dur="500" tmFilter="0, 0; .2, .5; .8, .5; 1, 0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26" dur="250" autoRev="1" fill="hold"/>
                                        <p:tgtEl>
                                          <p:spTgt spid="3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27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8" dur="500" tmFilter="0, 0; .2, .5; .8, .5; 1, 0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29" dur="250" autoRev="1" fill="hold"/>
                                        <p:tgtEl>
                                          <p:spTgt spid="31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3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1" dur="500" tmFilter="0, 0; .2, .5; .8, .5; 1, 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32" dur="250" autoRev="1" fill="hold"/>
                                        <p:tgtEl>
                                          <p:spTgt spid="31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33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4" dur="500" tmFilter="0, 0; .2, .5; .8, .5; 1, 0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35" dur="250" autoRev="1" fill="hold"/>
                                        <p:tgtEl>
                                          <p:spTgt spid="31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36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7" dur="500" tmFilter="0, 0; .2, .5; .8, .5; 1, 0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38" dur="250" autoRev="1" fill="hold"/>
                                        <p:tgtEl>
                                          <p:spTgt spid="31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39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0" dur="5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41" dur="25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4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3" dur="500" tmFilter="0, 0; .2, .5; .8, .5; 1, 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44" dur="250" autoRev="1" fill="hold"/>
                                        <p:tgtEl>
                                          <p:spTgt spid="3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45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6" dur="500" tmFilter="0, 0; .2, .5; .8, .5; 1, 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47" dur="250" autoRev="1" fill="hold"/>
                                        <p:tgtEl>
                                          <p:spTgt spid="3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48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49" dur="500" tmFilter="0, 0; .2, .5; .8, .5; 1, 0"/>
                                        <p:tgtEl>
                                          <p:spTgt spid="3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50" dur="250" autoRev="1" fill="hold"/>
                                        <p:tgtEl>
                                          <p:spTgt spid="3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51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2" dur="500" tmFilter="0, 0; .2, .5; .8, .5; 1, 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53" dur="250" autoRev="1" fill="hold"/>
                                        <p:tgtEl>
                                          <p:spTgt spid="3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54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5" dur="500" tmFilter="0, 0; .2, .5; .8, .5; 1, 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56" dur="250" autoRev="1" fill="hold"/>
                                        <p:tgtEl>
                                          <p:spTgt spid="3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57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8" dur="500" tmFilter="0, 0; .2, .5; .8, .5; 1, 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59" dur="250" autoRev="1" fill="hold"/>
                                        <p:tgtEl>
                                          <p:spTgt spid="31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6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1" dur="500" tmFilter="0, 0; .2, .5; .8, .5; 1, 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2" dur="250" autoRev="1" fill="hold"/>
                                        <p:tgtEl>
                                          <p:spTgt spid="3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63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4" dur="500" tmFilter="0, 0; .2, .5; .8, .5; 1, 0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5" dur="250" autoRev="1" fill="hold"/>
                                        <p:tgtEl>
                                          <p:spTgt spid="31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66" presetID="26" presetClass="emph" presetSubtype="0" repeatCount="1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7" dur="500" tmFilter="0, 0; .2, .5; .8, .5; 1, 0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8" dur="250" autoRev="1" fill="hold"/>
                                        <p:tgtEl>
                                          <p:spTgt spid="31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69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0" dur="500" tmFilter="0, 0; .2, .5; .8, .5; 1, 0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71" dur="250" autoRev="1" fill="hold"/>
                                        <p:tgtEl>
                                          <p:spTgt spid="31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72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3" dur="500" tmFilter="0, 0; .2, .5; .8, .5; 1, 0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74" dur="250" autoRev="1" fill="hold"/>
                                        <p:tgtEl>
                                          <p:spTgt spid="31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75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6" dur="500" tmFilter="0, 0; .2, .5; .8, .5; 1, 0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77" dur="250" autoRev="1" fill="hold"/>
                                        <p:tgtEl>
                                          <p:spTgt spid="3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78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79" dur="500" tmFilter="0, 0; .2, .5; .8, .5; 1, 0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80" dur="250" autoRev="1" fill="hold"/>
                                        <p:tgtEl>
                                          <p:spTgt spid="31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81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2" dur="500" tmFilter="0, 0; .2, .5; .8, .5; 1, 0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83" dur="250" autoRev="1" fill="hold"/>
                                        <p:tgtEl>
                                          <p:spTgt spid="31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8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5" dur="500" tmFilter="0, 0; .2, .5; .8, .5; 1, 0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86" dur="250" autoRev="1" fill="hold"/>
                                        <p:tgtEl>
                                          <p:spTgt spid="31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87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8" dur="500" tmFilter="0, 0; .2, .5; .8, .5; 1, 0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89" dur="250" autoRev="1" fill="hold"/>
                                        <p:tgtEl>
                                          <p:spTgt spid="31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90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1" dur="500" tmFilter="0, 0; .2, .5; .8, .5; 1, 0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92" dur="250" autoRev="1" fill="hold"/>
                                        <p:tgtEl>
                                          <p:spTgt spid="3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93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4" dur="500" tmFilter="0, 0; .2, .5; .8, .5; 1, 0"/>
                                        <p:tgtEl>
                                          <p:spTgt spid="31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95" dur="250" autoRev="1" fill="hold"/>
                                        <p:tgtEl>
                                          <p:spTgt spid="31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9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7" dur="500" tmFilter="0, 0; .2, .5; .8, .5; 1, 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98" dur="250" autoRev="1" fill="hold"/>
                                        <p:tgtEl>
                                          <p:spTgt spid="3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99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0" dur="500" tmFilter="0, 0; .2, .5; .8, .5; 1, 0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01" dur="250" autoRev="1" fill="hold"/>
                                        <p:tgtEl>
                                          <p:spTgt spid="31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0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3" dur="500" tmFilter="0, 0; .2, .5; .8, .5; 1, 0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04" dur="250" autoRev="1" fill="hold"/>
                                        <p:tgtEl>
                                          <p:spTgt spid="31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05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6" dur="500" tmFilter="0, 0; .2, .5; .8, .5; 1, 0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07" dur="250" autoRev="1" fill="hold"/>
                                        <p:tgtEl>
                                          <p:spTgt spid="3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0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09" dur="500" tmFilter="0, 0; .2, .5; .8, .5; 1, 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10" dur="250" autoRev="1" fill="hold"/>
                                        <p:tgtEl>
                                          <p:spTgt spid="3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11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2" dur="500" tmFilter="0, 0; .2, .5; .8, .5; 1, 0"/>
                                        <p:tgtEl>
                                          <p:spTgt spid="3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13" dur="250" autoRev="1" fill="hold"/>
                                        <p:tgtEl>
                                          <p:spTgt spid="3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1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5" dur="500" tmFilter="0, 0; .2, .5; .8, .5; 1, 0"/>
                                        <p:tgtEl>
                                          <p:spTgt spid="3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16" dur="250" autoRev="1" fill="hold"/>
                                        <p:tgtEl>
                                          <p:spTgt spid="31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17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8" dur="500" tmFilter="0, 0; .2, .5; .8, .5; 1, 0"/>
                                        <p:tgtEl>
                                          <p:spTgt spid="31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19" dur="250" autoRev="1" fill="hold"/>
                                        <p:tgtEl>
                                          <p:spTgt spid="31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2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1" dur="500" tmFilter="0, 0; .2, .5; .8, .5; 1, 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2" dur="250" autoRev="1" fill="hold"/>
                                        <p:tgtEl>
                                          <p:spTgt spid="31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23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4" dur="500" tmFilter="0, 0; .2, .5; .8, .5; 1, 0"/>
                                        <p:tgtEl>
                                          <p:spTgt spid="3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5" dur="250" autoRev="1" fill="hold"/>
                                        <p:tgtEl>
                                          <p:spTgt spid="31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2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7" dur="500" tmFilter="0, 0; .2, .5; .8, .5; 1, 0"/>
                                        <p:tgtEl>
                                          <p:spTgt spid="3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8" dur="250" autoRev="1" fill="hold"/>
                                        <p:tgtEl>
                                          <p:spTgt spid="31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29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0" dur="500" tmFilter="0, 0; .2, .5; .8, .5; 1, 0"/>
                                        <p:tgtEl>
                                          <p:spTgt spid="3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31" dur="250" autoRev="1" fill="hold"/>
                                        <p:tgtEl>
                                          <p:spTgt spid="3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32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3" dur="500" tmFilter="0, 0; .2, .5; .8, .5; 1, 0"/>
                                        <p:tgtEl>
                                          <p:spTgt spid="3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34" dur="250" autoRev="1" fill="hold"/>
                                        <p:tgtEl>
                                          <p:spTgt spid="3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35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6" dur="500" tmFilter="0, 0; .2, .5; .8, .5; 1, 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37" dur="250" autoRev="1" fill="hold"/>
                                        <p:tgtEl>
                                          <p:spTgt spid="3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3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39" dur="500" tmFilter="0, 0; .2, .5; .8, .5; 1, 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40" dur="250" autoRev="1" fill="hold"/>
                                        <p:tgtEl>
                                          <p:spTgt spid="3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41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2" dur="500" tmFilter="0, 0; .2, .5; .8, .5; 1, 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43" dur="250" autoRev="1" fill="hold"/>
                                        <p:tgtEl>
                                          <p:spTgt spid="31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44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5" dur="500" tmFilter="0, 0; .2, .5; .8, .5; 1, 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46" dur="250" autoRev="1" fill="hold"/>
                                        <p:tgtEl>
                                          <p:spTgt spid="31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47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48" dur="500" tmFilter="0, 0; .2, .5; .8, .5; 1, 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49" dur="250" autoRev="1" fill="hold"/>
                                        <p:tgtEl>
                                          <p:spTgt spid="31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50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1" dur="500" tmFilter="0, 0; .2, .5; .8, .5; 1, 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52" dur="250" autoRev="1" fill="hold"/>
                                        <p:tgtEl>
                                          <p:spTgt spid="31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53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4" dur="500" tmFilter="0, 0; .2, .5; .8, .5; 1, 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55" dur="250" autoRev="1" fill="hold"/>
                                        <p:tgtEl>
                                          <p:spTgt spid="31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5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7" dur="500" tmFilter="0, 0; .2, .5; .8, .5; 1, 0"/>
                                        <p:tgtEl>
                                          <p:spTgt spid="31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58" dur="250" autoRev="1" fill="hold"/>
                                        <p:tgtEl>
                                          <p:spTgt spid="31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59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0" dur="500" tmFilter="0, 0; .2, .5; .8, .5; 1, 0"/>
                                        <p:tgtEl>
                                          <p:spTgt spid="3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1" dur="250" autoRev="1" fill="hold"/>
                                        <p:tgtEl>
                                          <p:spTgt spid="3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6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3" dur="500" tmFilter="0, 0; .2, .5; .8, .5; 1, 0"/>
                                        <p:tgtEl>
                                          <p:spTgt spid="3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4" dur="250" autoRev="1" fill="hold"/>
                                        <p:tgtEl>
                                          <p:spTgt spid="3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65" presetID="26" presetClass="emph" presetSubtype="0" repeatCount="1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6" dur="500" tmFilter="0, 0; .2, .5; .8, .5; 1, 0"/>
                                        <p:tgtEl>
                                          <p:spTgt spid="31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67" dur="250" autoRev="1" fill="hold"/>
                                        <p:tgtEl>
                                          <p:spTgt spid="31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6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9" dur="500" tmFilter="0, 0; .2, .5; .8, .5; 1, 0"/>
                                        <p:tgtEl>
                                          <p:spTgt spid="31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70" dur="250" autoRev="1" fill="hold"/>
                                        <p:tgtEl>
                                          <p:spTgt spid="31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71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2" dur="500" tmFilter="0, 0; .2, .5; .8, .5; 1, 0"/>
                                        <p:tgtEl>
                                          <p:spTgt spid="3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73" dur="250" autoRev="1" fill="hold"/>
                                        <p:tgtEl>
                                          <p:spTgt spid="3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74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5" dur="500" tmFilter="0, 0; .2, .5; .8, .5; 1, 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76" dur="250" autoRev="1" fill="hold"/>
                                        <p:tgtEl>
                                          <p:spTgt spid="31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77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78" dur="500" tmFilter="0, 0; .2, .5; .8, .5; 1, 0"/>
                                        <p:tgtEl>
                                          <p:spTgt spid="31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79" dur="250" autoRev="1" fill="hold"/>
                                        <p:tgtEl>
                                          <p:spTgt spid="31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8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1" dur="500" tmFilter="0, 0; .2, .5; .8, .5; 1, 0"/>
                                        <p:tgtEl>
                                          <p:spTgt spid="3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82" dur="250" autoRev="1" fill="hold"/>
                                        <p:tgtEl>
                                          <p:spTgt spid="3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83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4" dur="500" tmFilter="0, 0; .2, .5; .8, .5; 1, 0"/>
                                        <p:tgtEl>
                                          <p:spTgt spid="31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85" dur="250" autoRev="1" fill="hold"/>
                                        <p:tgtEl>
                                          <p:spTgt spid="31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86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7" dur="500" tmFilter="0, 0; .2, .5; .8, .5; 1, 0"/>
                                        <p:tgtEl>
                                          <p:spTgt spid="3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88" dur="250" autoRev="1" fill="hold"/>
                                        <p:tgtEl>
                                          <p:spTgt spid="3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89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0" dur="500" tmFilter="0, 0; .2, .5; .8, .5; 1, 0"/>
                                        <p:tgtEl>
                                          <p:spTgt spid="31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91" dur="250" autoRev="1" fill="hold"/>
                                        <p:tgtEl>
                                          <p:spTgt spid="31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9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3" dur="500" tmFilter="0, 0; .2, .5; .8, .5; 1, 0"/>
                                        <p:tgtEl>
                                          <p:spTgt spid="31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94" dur="250" autoRev="1" fill="hold"/>
                                        <p:tgtEl>
                                          <p:spTgt spid="31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95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6" dur="500" tmFilter="0, 0; .2, .5; .8, .5; 1, 0"/>
                                        <p:tgtEl>
                                          <p:spTgt spid="31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97" dur="250" autoRev="1" fill="hold"/>
                                        <p:tgtEl>
                                          <p:spTgt spid="31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9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99" dur="500" tmFilter="0, 0; .2, .5; .8, .5; 1, 0"/>
                                        <p:tgtEl>
                                          <p:spTgt spid="31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00" dur="250" autoRev="1" fill="hold"/>
                                        <p:tgtEl>
                                          <p:spTgt spid="31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01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2" dur="500" tmFilter="0, 0; .2, .5; .8, .5; 1, 0"/>
                                        <p:tgtEl>
                                          <p:spTgt spid="31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03" dur="250" autoRev="1" fill="hold"/>
                                        <p:tgtEl>
                                          <p:spTgt spid="31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0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5" dur="500" tmFilter="0, 0; .2, .5; .8, .5; 1, 0"/>
                                        <p:tgtEl>
                                          <p:spTgt spid="31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06" dur="250" autoRev="1" fill="hold"/>
                                        <p:tgtEl>
                                          <p:spTgt spid="31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07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8" dur="500" tmFilter="0, 0; .2, .5; .8, .5; 1, 0"/>
                                        <p:tgtEl>
                                          <p:spTgt spid="31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09" dur="250" autoRev="1" fill="hold"/>
                                        <p:tgtEl>
                                          <p:spTgt spid="31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1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1" dur="500" tmFilter="0, 0; .2, .5; .8, .5; 1, 0"/>
                                        <p:tgtEl>
                                          <p:spTgt spid="31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12" dur="250" autoRev="1" fill="hold"/>
                                        <p:tgtEl>
                                          <p:spTgt spid="31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13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4" dur="500" tmFilter="0, 0; .2, .5; .8, .5; 1, 0"/>
                                        <p:tgtEl>
                                          <p:spTgt spid="31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15" dur="250" autoRev="1" fill="hold"/>
                                        <p:tgtEl>
                                          <p:spTgt spid="31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1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7" dur="500" tmFilter="0, 0; .2, .5; .8, .5; 1, 0"/>
                                        <p:tgtEl>
                                          <p:spTgt spid="31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18" dur="250" autoRev="1" fill="hold"/>
                                        <p:tgtEl>
                                          <p:spTgt spid="31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19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0" dur="500" tmFilter="0, 0; .2, .5; .8, .5; 1, 0"/>
                                        <p:tgtEl>
                                          <p:spTgt spid="31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21" dur="250" autoRev="1" fill="hold"/>
                                        <p:tgtEl>
                                          <p:spTgt spid="31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2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3" dur="500" tmFilter="0, 0; .2, .5; .8, .5; 1, 0"/>
                                        <p:tgtEl>
                                          <p:spTgt spid="31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24" dur="250" autoRev="1" fill="hold"/>
                                        <p:tgtEl>
                                          <p:spTgt spid="31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25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6" dur="500" tmFilter="0, 0; .2, .5; .8, .5; 1, 0"/>
                                        <p:tgtEl>
                                          <p:spTgt spid="31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27" dur="250" autoRev="1" fill="hold"/>
                                        <p:tgtEl>
                                          <p:spTgt spid="31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28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29" dur="500" tmFilter="0, 0; .2, .5; .8, .5; 1, 0"/>
                                        <p:tgtEl>
                                          <p:spTgt spid="3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30" dur="250" autoRev="1" fill="hold"/>
                                        <p:tgtEl>
                                          <p:spTgt spid="3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31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2" dur="500" tmFilter="0, 0; .2, .5; .8, .5; 1, 0"/>
                                        <p:tgtEl>
                                          <p:spTgt spid="31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33" dur="250" autoRev="1" fill="hold"/>
                                        <p:tgtEl>
                                          <p:spTgt spid="31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3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5" dur="500" tmFilter="0, 0; .2, .5; .8, .5; 1, 0"/>
                                        <p:tgtEl>
                                          <p:spTgt spid="31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36" dur="250" autoRev="1" fill="hold"/>
                                        <p:tgtEl>
                                          <p:spTgt spid="31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37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8" dur="500" tmFilter="0, 0; .2, .5; .8, .5; 1, 0"/>
                                        <p:tgtEl>
                                          <p:spTgt spid="31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39" dur="250" autoRev="1" fill="hold"/>
                                        <p:tgtEl>
                                          <p:spTgt spid="31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40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1" dur="500" tmFilter="0, 0; .2, .5; .8, .5; 1, 0"/>
                                        <p:tgtEl>
                                          <p:spTgt spid="31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42" dur="250" autoRev="1" fill="hold"/>
                                        <p:tgtEl>
                                          <p:spTgt spid="31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43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4" dur="500" tmFilter="0, 0; .2, .5; .8, .5; 1, 0"/>
                                        <p:tgtEl>
                                          <p:spTgt spid="31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45" dur="250" autoRev="1" fill="hold"/>
                                        <p:tgtEl>
                                          <p:spTgt spid="31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46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7" dur="500" tmFilter="0, 0; .2, .5; .8, .5; 1, 0"/>
                                        <p:tgtEl>
                                          <p:spTgt spid="31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48" dur="250" autoRev="1" fill="hold"/>
                                        <p:tgtEl>
                                          <p:spTgt spid="31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49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0" dur="500" tmFilter="0, 0; .2, .5; .8, .5; 1, 0"/>
                                        <p:tgtEl>
                                          <p:spTgt spid="31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51" dur="250" autoRev="1" fill="hold"/>
                                        <p:tgtEl>
                                          <p:spTgt spid="31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5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3" dur="500" tmFilter="0, 0; .2, .5; .8, .5; 1, 0"/>
                                        <p:tgtEl>
                                          <p:spTgt spid="31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54" dur="250" autoRev="1" fill="hold"/>
                                        <p:tgtEl>
                                          <p:spTgt spid="31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55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6" dur="500" tmFilter="0, 0; .2, .5; .8, .5; 1, 0"/>
                                        <p:tgtEl>
                                          <p:spTgt spid="3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57" dur="250" autoRev="1" fill="hold"/>
                                        <p:tgtEl>
                                          <p:spTgt spid="31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58" presetID="26" presetClass="emph" presetSubtype="0" repeatCount="1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59" dur="500" tmFilter="0, 0; .2, .5; .8, .5; 1, 0"/>
                                        <p:tgtEl>
                                          <p:spTgt spid="3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60" dur="250" autoRev="1" fill="hold"/>
                                        <p:tgtEl>
                                          <p:spTgt spid="3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61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2" dur="500" tmFilter="0, 0; .2, .5; .8, .5; 1, 0"/>
                                        <p:tgtEl>
                                          <p:spTgt spid="31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63" dur="250" autoRev="1" fill="hold"/>
                                        <p:tgtEl>
                                          <p:spTgt spid="31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6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5" dur="500" tmFilter="0, 0; .2, .5; .8, .5; 1, 0"/>
                                        <p:tgtEl>
                                          <p:spTgt spid="31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66" dur="250" autoRev="1" fill="hold"/>
                                        <p:tgtEl>
                                          <p:spTgt spid="31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67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8" dur="500" tmFilter="0, 0; .2, .5; .8, .5; 1, 0"/>
                                        <p:tgtEl>
                                          <p:spTgt spid="31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69" dur="250" autoRev="1" fill="hold"/>
                                        <p:tgtEl>
                                          <p:spTgt spid="31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7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1" dur="500" tmFilter="0, 0; .2, .5; .8, .5; 1, 0"/>
                                        <p:tgtEl>
                                          <p:spTgt spid="32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72" dur="250" autoRev="1" fill="hold"/>
                                        <p:tgtEl>
                                          <p:spTgt spid="32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73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4" dur="500" tmFilter="0, 0; .2, .5; .8, .5; 1, 0"/>
                                        <p:tgtEl>
                                          <p:spTgt spid="32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75" dur="250" autoRev="1" fill="hold"/>
                                        <p:tgtEl>
                                          <p:spTgt spid="32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7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7" dur="500" tmFilter="0, 0; .2, .5; .8, .5; 1, 0"/>
                                        <p:tgtEl>
                                          <p:spTgt spid="32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78" dur="250" autoRev="1" fill="hold"/>
                                        <p:tgtEl>
                                          <p:spTgt spid="32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79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0" dur="500" tmFilter="0, 0; .2, .5; .8, .5; 1, 0"/>
                                        <p:tgtEl>
                                          <p:spTgt spid="3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1" dur="250" autoRev="1" fill="hold"/>
                                        <p:tgtEl>
                                          <p:spTgt spid="32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82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3" dur="500" tmFilter="0, 0; .2, .5; .8, .5; 1, 0"/>
                                        <p:tgtEl>
                                          <p:spTgt spid="3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4" dur="250" autoRev="1" fill="hold"/>
                                        <p:tgtEl>
                                          <p:spTgt spid="32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85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6" dur="500" tmFilter="0, 0; .2, .5; .8, .5; 1, 0"/>
                                        <p:tgtEl>
                                          <p:spTgt spid="32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7" dur="250" autoRev="1" fill="hold"/>
                                        <p:tgtEl>
                                          <p:spTgt spid="32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8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9" dur="500" tmFilter="0, 0; .2, .5; .8, .5; 1, 0"/>
                                        <p:tgtEl>
                                          <p:spTgt spid="32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90" dur="250" autoRev="1" fill="hold"/>
                                        <p:tgtEl>
                                          <p:spTgt spid="32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91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2" dur="500" tmFilter="0, 0; .2, .5; .8, .5; 1, 0"/>
                                        <p:tgtEl>
                                          <p:spTgt spid="32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93" dur="250" autoRev="1" fill="hold"/>
                                        <p:tgtEl>
                                          <p:spTgt spid="32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94" presetID="26" presetClass="emph" presetSubtype="0" repeatCount="1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5" dur="500" tmFilter="0, 0; .2, .5; .8, .5; 1, 0"/>
                                        <p:tgtEl>
                                          <p:spTgt spid="32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96" dur="250" autoRev="1" fill="hold"/>
                                        <p:tgtEl>
                                          <p:spTgt spid="32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97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98" dur="500" tmFilter="0, 0; .2, .5; .8, .5; 1, 0"/>
                                        <p:tgtEl>
                                          <p:spTgt spid="32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99" dur="250" autoRev="1" fill="hold"/>
                                        <p:tgtEl>
                                          <p:spTgt spid="32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00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1" dur="500" tmFilter="0, 0; .2, .5; .8, .5; 1, 0"/>
                                        <p:tgtEl>
                                          <p:spTgt spid="32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02" dur="250" autoRev="1" fill="hold"/>
                                        <p:tgtEl>
                                          <p:spTgt spid="32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03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4" dur="500" tmFilter="0, 0; .2, .5; .8, .5; 1, 0"/>
                                        <p:tgtEl>
                                          <p:spTgt spid="32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05" dur="250" autoRev="1" fill="hold"/>
                                        <p:tgtEl>
                                          <p:spTgt spid="32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0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7" dur="500" tmFilter="0, 0; .2, .5; .8, .5; 1, 0"/>
                                        <p:tgtEl>
                                          <p:spTgt spid="32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08" dur="250" autoRev="1" fill="hold"/>
                                        <p:tgtEl>
                                          <p:spTgt spid="32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09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0" dur="500" tmFilter="0, 0; .2, .5; .8, .5; 1, 0"/>
                                        <p:tgtEl>
                                          <p:spTgt spid="32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11" dur="250" autoRev="1" fill="hold"/>
                                        <p:tgtEl>
                                          <p:spTgt spid="32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12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3" dur="500" tmFilter="0, 0; .2, .5; .8, .5; 1, 0"/>
                                        <p:tgtEl>
                                          <p:spTgt spid="32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14" dur="250" autoRev="1" fill="hold"/>
                                        <p:tgtEl>
                                          <p:spTgt spid="32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15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6" dur="500" tmFilter="0, 0; .2, .5; .8, .5; 1, 0"/>
                                        <p:tgtEl>
                                          <p:spTgt spid="32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17" dur="250" autoRev="1" fill="hold"/>
                                        <p:tgtEl>
                                          <p:spTgt spid="32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18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9" dur="500" tmFilter="0, 0; .2, .5; .8, .5; 1, 0"/>
                                        <p:tgtEl>
                                          <p:spTgt spid="32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20" dur="250" autoRev="1" fill="hold"/>
                                        <p:tgtEl>
                                          <p:spTgt spid="32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21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2" dur="500" tmFilter="0, 0; .2, .5; .8, .5; 1, 0"/>
                                        <p:tgtEl>
                                          <p:spTgt spid="3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23" dur="250" autoRev="1" fill="hold"/>
                                        <p:tgtEl>
                                          <p:spTgt spid="3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2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5" dur="500" tmFilter="0, 0; .2, .5; .8, .5; 1, 0"/>
                                        <p:tgtEl>
                                          <p:spTgt spid="32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26" dur="250" autoRev="1" fill="hold"/>
                                        <p:tgtEl>
                                          <p:spTgt spid="32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27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8" dur="500" tmFilter="0, 0; .2, .5; .8, .5; 1, 0"/>
                                        <p:tgtEl>
                                          <p:spTgt spid="32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29" dur="250" autoRev="1" fill="hold"/>
                                        <p:tgtEl>
                                          <p:spTgt spid="32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3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1" dur="500" tmFilter="0, 0; .2, .5; .8, .5; 1, 0"/>
                                        <p:tgtEl>
                                          <p:spTgt spid="32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32" dur="250" autoRev="1" fill="hold"/>
                                        <p:tgtEl>
                                          <p:spTgt spid="32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33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4" dur="500" tmFilter="0, 0; .2, .5; .8, .5; 1, 0"/>
                                        <p:tgtEl>
                                          <p:spTgt spid="3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35" dur="250" autoRev="1" fill="hold"/>
                                        <p:tgtEl>
                                          <p:spTgt spid="32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36" presetID="26" presetClass="emph" presetSubtype="0" repeatCount="1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37" dur="500" tmFilter="0, 0; .2, .5; .8, .5; 1, 0"/>
                                        <p:tgtEl>
                                          <p:spTgt spid="32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38" dur="250" autoRev="1" fill="hold"/>
                                        <p:tgtEl>
                                          <p:spTgt spid="32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39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0" dur="500" tmFilter="0, 0; .2, .5; .8, .5; 1, 0"/>
                                        <p:tgtEl>
                                          <p:spTgt spid="32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41" dur="250" autoRev="1" fill="hold"/>
                                        <p:tgtEl>
                                          <p:spTgt spid="32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4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3" dur="500" tmFilter="0, 0; .2, .5; .8, .5; 1, 0"/>
                                        <p:tgtEl>
                                          <p:spTgt spid="32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44" dur="250" autoRev="1" fill="hold"/>
                                        <p:tgtEl>
                                          <p:spTgt spid="32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45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6" dur="500" tmFilter="0, 0; .2, .5; .8, .5; 1, 0"/>
                                        <p:tgtEl>
                                          <p:spTgt spid="32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47" dur="250" autoRev="1" fill="hold"/>
                                        <p:tgtEl>
                                          <p:spTgt spid="32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48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9" dur="500" tmFilter="0, 0; .2, .5; .8, .5; 1, 0"/>
                                        <p:tgtEl>
                                          <p:spTgt spid="32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50" dur="250" autoRev="1" fill="hold"/>
                                        <p:tgtEl>
                                          <p:spTgt spid="32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51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2" dur="500" tmFilter="0, 0; .2, .5; .8, .5; 1, 0"/>
                                        <p:tgtEl>
                                          <p:spTgt spid="32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53" dur="250" autoRev="1" fill="hold"/>
                                        <p:tgtEl>
                                          <p:spTgt spid="32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54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5" dur="500" tmFilter="0, 0; .2, .5; .8, .5; 1, 0"/>
                                        <p:tgtEl>
                                          <p:spTgt spid="32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56" dur="250" autoRev="1" fill="hold"/>
                                        <p:tgtEl>
                                          <p:spTgt spid="32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57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8" dur="500" tmFilter="0, 0; .2, .5; .8, .5; 1, 0"/>
                                        <p:tgtEl>
                                          <p:spTgt spid="3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59" dur="250" autoRev="1" fill="hold"/>
                                        <p:tgtEl>
                                          <p:spTgt spid="3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60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1" dur="500" tmFilter="0, 0; .2, .5; .8, .5; 1, 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62" dur="250" autoRev="1" fill="hold"/>
                                        <p:tgtEl>
                                          <p:spTgt spid="32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63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4" dur="500" tmFilter="0, 0; .2, .5; .8, .5; 1, 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65" dur="250" autoRev="1" fill="hold"/>
                                        <p:tgtEl>
                                          <p:spTgt spid="32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66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7" dur="500" tmFilter="0, 0; .2, .5; .8, .5; 1, 0"/>
                                        <p:tgtEl>
                                          <p:spTgt spid="3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68" dur="250" autoRev="1" fill="hold"/>
                                        <p:tgtEl>
                                          <p:spTgt spid="32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69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0" dur="500" tmFilter="0, 0; .2, .5; .8, .5; 1, 0"/>
                                        <p:tgtEl>
                                          <p:spTgt spid="32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71" dur="250" autoRev="1" fill="hold"/>
                                        <p:tgtEl>
                                          <p:spTgt spid="32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72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3" dur="500" tmFilter="0, 0; .2, .5; .8, .5; 1, 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74" dur="250" autoRev="1" fill="hold"/>
                                        <p:tgtEl>
                                          <p:spTgt spid="32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75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6" dur="500" tmFilter="0, 0; .2, .5; .8, .5; 1, 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77" dur="250" autoRev="1" fill="hold"/>
                                        <p:tgtEl>
                                          <p:spTgt spid="32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7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9" dur="500" tmFilter="0, 0; .2, .5; .8, .5; 1, 0"/>
                                        <p:tgtEl>
                                          <p:spTgt spid="32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80" dur="250" autoRev="1" fill="hold"/>
                                        <p:tgtEl>
                                          <p:spTgt spid="32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81" presetID="26" presetClass="emph" presetSubtype="0" repeatCount="1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2" dur="500" tmFilter="0, 0; .2, .5; .8, .5; 1, 0"/>
                                        <p:tgtEl>
                                          <p:spTgt spid="32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83" dur="250" autoRev="1" fill="hold"/>
                                        <p:tgtEl>
                                          <p:spTgt spid="32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8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5" dur="500" tmFilter="0, 0; .2, .5; .8, .5; 1, 0"/>
                                        <p:tgtEl>
                                          <p:spTgt spid="32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86" dur="250" autoRev="1" fill="hold"/>
                                        <p:tgtEl>
                                          <p:spTgt spid="32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87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8" dur="500" tmFilter="0, 0; .2, .5; .8, .5; 1, 0"/>
                                        <p:tgtEl>
                                          <p:spTgt spid="32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89" dur="250" autoRev="1" fill="hold"/>
                                        <p:tgtEl>
                                          <p:spTgt spid="32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9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1" dur="500" tmFilter="0, 0; .2, .5; .8, .5; 1, 0"/>
                                        <p:tgtEl>
                                          <p:spTgt spid="32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92" dur="250" autoRev="1" fill="hold"/>
                                        <p:tgtEl>
                                          <p:spTgt spid="32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93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4" dur="500" tmFilter="0, 0; .2, .5; .8, .5; 1, 0"/>
                                        <p:tgtEl>
                                          <p:spTgt spid="32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95" dur="250" autoRev="1" fill="hold"/>
                                        <p:tgtEl>
                                          <p:spTgt spid="32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96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97" dur="500" tmFilter="0, 0; .2, .5; .8, .5; 1, 0"/>
                                        <p:tgtEl>
                                          <p:spTgt spid="3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98" dur="250" autoRev="1" fill="hold"/>
                                        <p:tgtEl>
                                          <p:spTgt spid="32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99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0" dur="500" tmFilter="0, 0; .2, .5; .8, .5; 1, 0"/>
                                        <p:tgtEl>
                                          <p:spTgt spid="32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01" dur="250" autoRev="1" fill="hold"/>
                                        <p:tgtEl>
                                          <p:spTgt spid="32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0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3" dur="500" tmFilter="0, 0; .2, .5; .8, .5; 1, 0"/>
                                        <p:tgtEl>
                                          <p:spTgt spid="3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04" dur="250" autoRev="1" fill="hold"/>
                                        <p:tgtEl>
                                          <p:spTgt spid="32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05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6" dur="500" tmFilter="0, 0; .2, .5; .8, .5; 1, 0"/>
                                        <p:tgtEl>
                                          <p:spTgt spid="32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07" dur="250" autoRev="1" fill="hold"/>
                                        <p:tgtEl>
                                          <p:spTgt spid="32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08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9" dur="500" tmFilter="0, 0; .2, .5; .8, .5; 1, 0"/>
                                        <p:tgtEl>
                                          <p:spTgt spid="3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10" dur="250" autoRev="1" fill="hold"/>
                                        <p:tgtEl>
                                          <p:spTgt spid="32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11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2" dur="500" tmFilter="0, 0; .2, .5; .8, .5; 1, 0"/>
                                        <p:tgtEl>
                                          <p:spTgt spid="32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13" dur="250" autoRev="1" fill="hold"/>
                                        <p:tgtEl>
                                          <p:spTgt spid="32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1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5" dur="500" tmFilter="0, 0; .2, .5; .8, .5; 1, 0"/>
                                        <p:tgtEl>
                                          <p:spTgt spid="32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16" dur="250" autoRev="1" fill="hold"/>
                                        <p:tgtEl>
                                          <p:spTgt spid="32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17" presetID="26" presetClass="emph" presetSubtype="0" repeatCount="1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8" dur="500" tmFilter="0, 0; .2, .5; .8, .5; 1, 0"/>
                                        <p:tgtEl>
                                          <p:spTgt spid="32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19" dur="250" autoRev="1" fill="hold"/>
                                        <p:tgtEl>
                                          <p:spTgt spid="32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2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1" dur="500" tmFilter="0, 0; .2, .5; .8, .5; 1, 0"/>
                                        <p:tgtEl>
                                          <p:spTgt spid="32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22" dur="250" autoRev="1" fill="hold"/>
                                        <p:tgtEl>
                                          <p:spTgt spid="32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23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4" dur="500" tmFilter="0, 0; .2, .5; .8, .5; 1, 0"/>
                                        <p:tgtEl>
                                          <p:spTgt spid="32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25" dur="250" autoRev="1" fill="hold"/>
                                        <p:tgtEl>
                                          <p:spTgt spid="32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26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27" dur="500" tmFilter="0, 0; .2, .5; .8, .5; 1, 0"/>
                                        <p:tgtEl>
                                          <p:spTgt spid="32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28" dur="250" autoRev="1" fill="hold"/>
                                        <p:tgtEl>
                                          <p:spTgt spid="32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29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0" dur="500" tmFilter="0, 0; .2, .5; .8, .5; 1, 0"/>
                                        <p:tgtEl>
                                          <p:spTgt spid="32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31" dur="250" autoRev="1" fill="hold"/>
                                        <p:tgtEl>
                                          <p:spTgt spid="32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3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3" dur="500" tmFilter="0, 0; .2, .5; .8, .5; 1, 0"/>
                                        <p:tgtEl>
                                          <p:spTgt spid="32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34" dur="250" autoRev="1" fill="hold"/>
                                        <p:tgtEl>
                                          <p:spTgt spid="32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35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6" dur="500" tmFilter="0, 0; .2, .5; .8, .5; 1, 0"/>
                                        <p:tgtEl>
                                          <p:spTgt spid="32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37" dur="250" autoRev="1" fill="hold"/>
                                        <p:tgtEl>
                                          <p:spTgt spid="32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3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9" dur="500" tmFilter="0, 0; .2, .5; .8, .5; 1, 0"/>
                                        <p:tgtEl>
                                          <p:spTgt spid="32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40" dur="250" autoRev="1" fill="hold"/>
                                        <p:tgtEl>
                                          <p:spTgt spid="32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41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2" dur="500" tmFilter="0, 0; .2, .5; .8, .5; 1, 0"/>
                                        <p:tgtEl>
                                          <p:spTgt spid="32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43" dur="250" autoRev="1" fill="hold"/>
                                        <p:tgtEl>
                                          <p:spTgt spid="32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4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5" dur="500" tmFilter="0, 0; .2, .5; .8, .5; 1, 0"/>
                                        <p:tgtEl>
                                          <p:spTgt spid="32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46" dur="250" autoRev="1" fill="hold"/>
                                        <p:tgtEl>
                                          <p:spTgt spid="32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47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8" dur="500" tmFilter="0, 0; .2, .5; .8, .5; 1, 0"/>
                                        <p:tgtEl>
                                          <p:spTgt spid="32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49" dur="250" autoRev="1" fill="hold"/>
                                        <p:tgtEl>
                                          <p:spTgt spid="32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50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1" dur="500" tmFilter="0, 0; .2, .5; .8, .5; 1, 0"/>
                                        <p:tgtEl>
                                          <p:spTgt spid="32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52" dur="250" autoRev="1" fill="hold"/>
                                        <p:tgtEl>
                                          <p:spTgt spid="32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53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4" dur="500" tmFilter="0, 0; .2, .5; .8, .5; 1, 0"/>
                                        <p:tgtEl>
                                          <p:spTgt spid="32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55" dur="250" autoRev="1" fill="hold"/>
                                        <p:tgtEl>
                                          <p:spTgt spid="32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5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7" dur="500" tmFilter="0, 0; .2, .5; .8, .5; 1, 0"/>
                                        <p:tgtEl>
                                          <p:spTgt spid="32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58" dur="250" autoRev="1" fill="hold"/>
                                        <p:tgtEl>
                                          <p:spTgt spid="32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59" presetID="26" presetClass="emph" presetSubtype="0" repeatCount="1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0" dur="500" tmFilter="0, 0; .2, .5; .8, .5; 1, 0"/>
                                        <p:tgtEl>
                                          <p:spTgt spid="32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61" dur="250" autoRev="1" fill="hold"/>
                                        <p:tgtEl>
                                          <p:spTgt spid="32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62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3" dur="500" tmFilter="0, 0; .2, .5; .8, .5; 1, 0"/>
                                        <p:tgtEl>
                                          <p:spTgt spid="32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64" dur="250" autoRev="1" fill="hold"/>
                                        <p:tgtEl>
                                          <p:spTgt spid="32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65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6" dur="500" tmFilter="0, 0; .2, .5; .8, .5; 1, 0"/>
                                        <p:tgtEl>
                                          <p:spTgt spid="32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67" dur="250" autoRev="1" fill="hold"/>
                                        <p:tgtEl>
                                          <p:spTgt spid="32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68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9" dur="500" tmFilter="0, 0; .2, .5; .8, .5; 1, 0"/>
                                        <p:tgtEl>
                                          <p:spTgt spid="32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70" dur="250" autoRev="1" fill="hold"/>
                                        <p:tgtEl>
                                          <p:spTgt spid="32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71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2" dur="500" tmFilter="0, 0; .2, .5; .8, .5; 1, 0"/>
                                        <p:tgtEl>
                                          <p:spTgt spid="32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73" dur="250" autoRev="1" fill="hold"/>
                                        <p:tgtEl>
                                          <p:spTgt spid="32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7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5" dur="500" tmFilter="0, 0; .2, .5; .8, .5; 1, 0"/>
                                        <p:tgtEl>
                                          <p:spTgt spid="3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76" dur="250" autoRev="1" fill="hold"/>
                                        <p:tgtEl>
                                          <p:spTgt spid="32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77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8" dur="500" tmFilter="0, 0; .2, .5; .8, .5; 1, 0"/>
                                        <p:tgtEl>
                                          <p:spTgt spid="32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79" dur="250" autoRev="1" fill="hold"/>
                                        <p:tgtEl>
                                          <p:spTgt spid="32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8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1" dur="500" tmFilter="0, 0; .2, .5; .8, .5; 1, 0"/>
                                        <p:tgtEl>
                                          <p:spTgt spid="32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82" dur="250" autoRev="1" fill="hold"/>
                                        <p:tgtEl>
                                          <p:spTgt spid="32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83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4" dur="500" tmFilter="0, 0; .2, .5; .8, .5; 1, 0"/>
                                        <p:tgtEl>
                                          <p:spTgt spid="32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85" dur="250" autoRev="1" fill="hold"/>
                                        <p:tgtEl>
                                          <p:spTgt spid="32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86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7" dur="500" tmFilter="0, 0; .2, .5; .8, .5; 1, 0"/>
                                        <p:tgtEl>
                                          <p:spTgt spid="32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88" dur="250" autoRev="1" fill="hold"/>
                                        <p:tgtEl>
                                          <p:spTgt spid="32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89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0" dur="500" tmFilter="0, 0; .2, .5; .8, .5; 1, 0"/>
                                        <p:tgtEl>
                                          <p:spTgt spid="32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91" dur="250" autoRev="1" fill="hold"/>
                                        <p:tgtEl>
                                          <p:spTgt spid="32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92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3" dur="500" tmFilter="0, 0; .2, .5; .8, .5; 1, 0"/>
                                        <p:tgtEl>
                                          <p:spTgt spid="32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94" dur="250" autoRev="1" fill="hold"/>
                                        <p:tgtEl>
                                          <p:spTgt spid="32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95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6" dur="500" tmFilter="0, 0; .2, .5; .8, .5; 1, 0"/>
                                        <p:tgtEl>
                                          <p:spTgt spid="32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97" dur="250" autoRev="1" fill="hold"/>
                                        <p:tgtEl>
                                          <p:spTgt spid="32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9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99" dur="500" tmFilter="0, 0; .2, .5; .8, .5; 1, 0"/>
                                        <p:tgtEl>
                                          <p:spTgt spid="3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00" dur="250" autoRev="1" fill="hold"/>
                                        <p:tgtEl>
                                          <p:spTgt spid="32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01" presetID="26" presetClass="emph" presetSubtype="0" repeatCount="1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2" dur="500" tmFilter="0, 0; .2, .5; .8, .5; 1, 0"/>
                                        <p:tgtEl>
                                          <p:spTgt spid="32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03" dur="250" autoRev="1" fill="hold"/>
                                        <p:tgtEl>
                                          <p:spTgt spid="32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0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5" dur="500" tmFilter="0, 0; .2, .5; .8, .5; 1, 0"/>
                                        <p:tgtEl>
                                          <p:spTgt spid="32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06" dur="250" autoRev="1" fill="hold"/>
                                        <p:tgtEl>
                                          <p:spTgt spid="32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07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8" dur="500" tmFilter="0, 0; .2, .5; .8, .5; 1, 0"/>
                                        <p:tgtEl>
                                          <p:spTgt spid="32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09" dur="250" autoRev="1" fill="hold"/>
                                        <p:tgtEl>
                                          <p:spTgt spid="32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10" presetID="26" presetClass="emph" presetSubtype="0" repeatCount="1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1" dur="500" tmFilter="0, 0; .2, .5; .8, .5; 1, 0"/>
                                        <p:tgtEl>
                                          <p:spTgt spid="32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12" dur="250" autoRev="1" fill="hold"/>
                                        <p:tgtEl>
                                          <p:spTgt spid="32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13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4" dur="500" tmFilter="0, 0; .2, .5; .8, .5; 1, 0"/>
                                        <p:tgtEl>
                                          <p:spTgt spid="32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15" dur="250" autoRev="1" fill="hold"/>
                                        <p:tgtEl>
                                          <p:spTgt spid="32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16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7" dur="500" tmFilter="0, 0; .2, .5; .8, .5; 1, 0"/>
                                        <p:tgtEl>
                                          <p:spTgt spid="32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18" dur="250" autoRev="1" fill="hold"/>
                                        <p:tgtEl>
                                          <p:spTgt spid="32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19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0" dur="500" tmFilter="0, 0; .2, .5; .8, .5; 1, 0"/>
                                        <p:tgtEl>
                                          <p:spTgt spid="32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21" dur="250" autoRev="1" fill="hold"/>
                                        <p:tgtEl>
                                          <p:spTgt spid="32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2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3" dur="500" tmFilter="0, 0; .2, .5; .8, .5; 1, 0"/>
                                        <p:tgtEl>
                                          <p:spTgt spid="32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24" dur="250" autoRev="1" fill="hold"/>
                                        <p:tgtEl>
                                          <p:spTgt spid="32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25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6" dur="500" tmFilter="0, 0; .2, .5; .8, .5; 1, 0"/>
                                        <p:tgtEl>
                                          <p:spTgt spid="32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27" dur="250" autoRev="1" fill="hold"/>
                                        <p:tgtEl>
                                          <p:spTgt spid="32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2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9" dur="500" tmFilter="0, 0; .2, .5; .8, .5; 1, 0"/>
                                        <p:tgtEl>
                                          <p:spTgt spid="32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30" dur="250" autoRev="1" fill="hold"/>
                                        <p:tgtEl>
                                          <p:spTgt spid="32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31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2" dur="500" tmFilter="0, 0; .2, .5; .8, .5; 1, 0"/>
                                        <p:tgtEl>
                                          <p:spTgt spid="32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33" dur="250" autoRev="1" fill="hold"/>
                                        <p:tgtEl>
                                          <p:spTgt spid="32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3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5" dur="500" tmFilter="0, 0; .2, .5; .8, .5; 1, 0"/>
                                        <p:tgtEl>
                                          <p:spTgt spid="32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36" dur="250" autoRev="1" fill="hold"/>
                                        <p:tgtEl>
                                          <p:spTgt spid="32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37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8" dur="500" tmFilter="0, 0; .2, .5; .8, .5; 1, 0"/>
                                        <p:tgtEl>
                                          <p:spTgt spid="32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39" dur="250" autoRev="1" fill="hold"/>
                                        <p:tgtEl>
                                          <p:spTgt spid="32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4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1" dur="500" tmFilter="0, 0; .2, .5; .8, .5; 1, 0"/>
                                        <p:tgtEl>
                                          <p:spTgt spid="3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42" dur="250" autoRev="1" fill="hold"/>
                                        <p:tgtEl>
                                          <p:spTgt spid="32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43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4" dur="500" tmFilter="0, 0; .2, .5; .8, .5; 1, 0"/>
                                        <p:tgtEl>
                                          <p:spTgt spid="32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45" dur="250" autoRev="1" fill="hold"/>
                                        <p:tgtEl>
                                          <p:spTgt spid="32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46" presetID="26" presetClass="emph" presetSubtype="0" repeatCount="1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47" dur="500" tmFilter="0, 0; .2, .5; .8, .5; 1, 0"/>
                                        <p:tgtEl>
                                          <p:spTgt spid="3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48" dur="250" autoRev="1" fill="hold"/>
                                        <p:tgtEl>
                                          <p:spTgt spid="32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49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0" dur="500" tmFilter="0, 0; .2, .5; .8, .5; 1, 0"/>
                                        <p:tgtEl>
                                          <p:spTgt spid="32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51" dur="250" autoRev="1" fill="hold"/>
                                        <p:tgtEl>
                                          <p:spTgt spid="32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5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3" dur="500" tmFilter="0, 0; .2, .5; .8, .5; 1, 0"/>
                                        <p:tgtEl>
                                          <p:spTgt spid="32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54" dur="250" autoRev="1" fill="hold"/>
                                        <p:tgtEl>
                                          <p:spTgt spid="32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55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6" dur="500" tmFilter="0, 0; .2, .5; .8, .5; 1, 0"/>
                                        <p:tgtEl>
                                          <p:spTgt spid="32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57" dur="250" autoRev="1" fill="hold"/>
                                        <p:tgtEl>
                                          <p:spTgt spid="32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5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59" dur="500" tmFilter="0, 0; .2, .5; .8, .5; 1, 0"/>
                                        <p:tgtEl>
                                          <p:spTgt spid="32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60" dur="250" autoRev="1" fill="hold"/>
                                        <p:tgtEl>
                                          <p:spTgt spid="32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61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2" dur="500" tmFilter="0, 0; .2, .5; .8, .5; 1, 0"/>
                                        <p:tgtEl>
                                          <p:spTgt spid="32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63" dur="250" autoRev="1" fill="hold"/>
                                        <p:tgtEl>
                                          <p:spTgt spid="32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64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5" dur="500" tmFilter="0, 0; .2, .5; .8, .5; 1, 0"/>
                                        <p:tgtEl>
                                          <p:spTgt spid="33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66" dur="250" autoRev="1" fill="hold"/>
                                        <p:tgtEl>
                                          <p:spTgt spid="33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67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8" dur="500" tmFilter="0, 0; .2, .5; .8, .5; 1, 0"/>
                                        <p:tgtEl>
                                          <p:spTgt spid="33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69" dur="250" autoRev="1" fill="hold"/>
                                        <p:tgtEl>
                                          <p:spTgt spid="33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70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1" dur="500" tmFilter="0, 0; .2, .5; .8, .5; 1, 0"/>
                                        <p:tgtEl>
                                          <p:spTgt spid="32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72" dur="250" autoRev="1" fill="hold"/>
                                        <p:tgtEl>
                                          <p:spTgt spid="32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73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4" dur="500" tmFilter="0, 0; .2, .5; .8, .5; 1, 0"/>
                                        <p:tgtEl>
                                          <p:spTgt spid="32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75" dur="250" autoRev="1" fill="hold"/>
                                        <p:tgtEl>
                                          <p:spTgt spid="32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7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77" dur="500" tmFilter="0, 0; .2, .5; .8, .5; 1, 0"/>
                                        <p:tgtEl>
                                          <p:spTgt spid="33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78" dur="250" autoRev="1" fill="hold"/>
                                        <p:tgtEl>
                                          <p:spTgt spid="330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79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0" dur="500" tmFilter="0, 0; .2, .5; .8, .5; 1, 0"/>
                                        <p:tgtEl>
                                          <p:spTgt spid="33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81" dur="250" autoRev="1" fill="hold"/>
                                        <p:tgtEl>
                                          <p:spTgt spid="33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82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3" dur="500" tmFilter="0, 0; .2, .5; .8, .5; 1, 0"/>
                                        <p:tgtEl>
                                          <p:spTgt spid="33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84" dur="250" autoRev="1" fill="hold"/>
                                        <p:tgtEl>
                                          <p:spTgt spid="33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85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6" dur="500" tmFilter="0, 0; .2, .5; .8, .5; 1, 0"/>
                                        <p:tgtEl>
                                          <p:spTgt spid="33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87" dur="250" autoRev="1" fill="hold"/>
                                        <p:tgtEl>
                                          <p:spTgt spid="33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8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89" dur="500" tmFilter="0, 0; .2, .5; .8, .5; 1, 0"/>
                                        <p:tgtEl>
                                          <p:spTgt spid="33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90" dur="250" autoRev="1" fill="hold"/>
                                        <p:tgtEl>
                                          <p:spTgt spid="33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91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2" dur="500" tmFilter="0, 0; .2, .5; .8, .5; 1, 0"/>
                                        <p:tgtEl>
                                          <p:spTgt spid="330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93" dur="250" autoRev="1" fill="hold"/>
                                        <p:tgtEl>
                                          <p:spTgt spid="330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9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5" dur="500" tmFilter="0, 0; .2, .5; .8, .5; 1, 0"/>
                                        <p:tgtEl>
                                          <p:spTgt spid="330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96" dur="250" autoRev="1" fill="hold"/>
                                        <p:tgtEl>
                                          <p:spTgt spid="330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97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8" dur="500" tmFilter="0, 0; .2, .5; .8, .5; 1, 0"/>
                                        <p:tgtEl>
                                          <p:spTgt spid="33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99" dur="250" autoRev="1" fill="hold"/>
                                        <p:tgtEl>
                                          <p:spTgt spid="33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0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1" dur="500" tmFilter="0, 0; .2, .5; .8, .5; 1, 0"/>
                                        <p:tgtEl>
                                          <p:spTgt spid="33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2" dur="250" autoRev="1" fill="hold"/>
                                        <p:tgtEl>
                                          <p:spTgt spid="33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03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4" dur="500" tmFilter="0, 0; .2, .5; .8, .5; 1, 0"/>
                                        <p:tgtEl>
                                          <p:spTgt spid="33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5" dur="250" autoRev="1" fill="hold"/>
                                        <p:tgtEl>
                                          <p:spTgt spid="33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0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07" dur="500" tmFilter="0, 0; .2, .5; .8, .5; 1, 0"/>
                                        <p:tgtEl>
                                          <p:spTgt spid="33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8" dur="250" autoRev="1" fill="hold"/>
                                        <p:tgtEl>
                                          <p:spTgt spid="33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09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0" dur="500" tmFilter="0, 0; .2, .5; .8, .5; 1, 0"/>
                                        <p:tgtEl>
                                          <p:spTgt spid="33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11" dur="250" autoRev="1" fill="hold"/>
                                        <p:tgtEl>
                                          <p:spTgt spid="33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12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3" dur="500" tmFilter="0, 0; .2, .5; .8, .5; 1, 0"/>
                                        <p:tgtEl>
                                          <p:spTgt spid="33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14" dur="250" autoRev="1" fill="hold"/>
                                        <p:tgtEl>
                                          <p:spTgt spid="33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15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6" dur="500" tmFilter="0, 0; .2, .5; .8, .5; 1, 0"/>
                                        <p:tgtEl>
                                          <p:spTgt spid="33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17" dur="250" autoRev="1" fill="hold"/>
                                        <p:tgtEl>
                                          <p:spTgt spid="33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1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9" dur="500" tmFilter="0, 0; .2, .5; .8, .5; 1, 0"/>
                                        <p:tgtEl>
                                          <p:spTgt spid="3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20" dur="250" autoRev="1" fill="hold"/>
                                        <p:tgtEl>
                                          <p:spTgt spid="33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21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2" dur="500" tmFilter="0, 0; .2, .5; .8, .5; 1, 0"/>
                                        <p:tgtEl>
                                          <p:spTgt spid="33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23" dur="250" autoRev="1" fill="hold"/>
                                        <p:tgtEl>
                                          <p:spTgt spid="33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24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5" dur="500" tmFilter="0, 0; .2, .5; .8, .5; 1, 0"/>
                                        <p:tgtEl>
                                          <p:spTgt spid="33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26" dur="250" autoRev="1" fill="hold"/>
                                        <p:tgtEl>
                                          <p:spTgt spid="33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27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8" dur="500" tmFilter="0, 0; .2, .5; .8, .5; 1, 0"/>
                                        <p:tgtEl>
                                          <p:spTgt spid="33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29" dur="250" autoRev="1" fill="hold"/>
                                        <p:tgtEl>
                                          <p:spTgt spid="33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3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1" dur="500" tmFilter="0, 0; .2, .5; .8, .5; 1, 0"/>
                                        <p:tgtEl>
                                          <p:spTgt spid="33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32" dur="250" autoRev="1" fill="hold"/>
                                        <p:tgtEl>
                                          <p:spTgt spid="33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33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4" dur="500" tmFilter="0, 0; .2, .5; .8, .5; 1, 0"/>
                                        <p:tgtEl>
                                          <p:spTgt spid="33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35" dur="250" autoRev="1" fill="hold"/>
                                        <p:tgtEl>
                                          <p:spTgt spid="33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3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7" dur="500" tmFilter="0, 0; .2, .5; .8, .5; 1, 0"/>
                                        <p:tgtEl>
                                          <p:spTgt spid="33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38" dur="250" autoRev="1" fill="hold"/>
                                        <p:tgtEl>
                                          <p:spTgt spid="33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39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0" dur="500" tmFilter="0, 0; .2, .5; .8, .5; 1, 0"/>
                                        <p:tgtEl>
                                          <p:spTgt spid="33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41" dur="250" autoRev="1" fill="hold"/>
                                        <p:tgtEl>
                                          <p:spTgt spid="33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4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3" dur="500" tmFilter="0, 0; .2, .5; .8, .5; 1, 0"/>
                                        <p:tgtEl>
                                          <p:spTgt spid="33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44" dur="250" autoRev="1" fill="hold"/>
                                        <p:tgtEl>
                                          <p:spTgt spid="33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45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6" dur="500" tmFilter="0, 0; .2, .5; .8, .5; 1, 0"/>
                                        <p:tgtEl>
                                          <p:spTgt spid="33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47" dur="250" autoRev="1" fill="hold"/>
                                        <p:tgtEl>
                                          <p:spTgt spid="33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48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9" dur="500" tmFilter="0, 0; .2, .5; .8, .5; 1, 0"/>
                                        <p:tgtEl>
                                          <p:spTgt spid="33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50" dur="250" autoRev="1" fill="hold"/>
                                        <p:tgtEl>
                                          <p:spTgt spid="33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51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2" dur="500" tmFilter="0, 0; .2, .5; .8, .5; 1, 0"/>
                                        <p:tgtEl>
                                          <p:spTgt spid="33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53" dur="250" autoRev="1" fill="hold"/>
                                        <p:tgtEl>
                                          <p:spTgt spid="33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5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5" dur="500" tmFilter="0, 0; .2, .5; .8, .5; 1, 0"/>
                                        <p:tgtEl>
                                          <p:spTgt spid="33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56" dur="250" autoRev="1" fill="hold"/>
                                        <p:tgtEl>
                                          <p:spTgt spid="33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57" presetID="26" presetClass="emph" presetSubtype="0" repeatCount="1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8" dur="500" tmFilter="0, 0; .2, .5; .8, .5; 1, 0"/>
                                        <p:tgtEl>
                                          <p:spTgt spid="33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59" dur="250" autoRev="1" fill="hold"/>
                                        <p:tgtEl>
                                          <p:spTgt spid="33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60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1" dur="500" tmFilter="0, 0; .2, .5; .8, .5; 1, 0"/>
                                        <p:tgtEl>
                                          <p:spTgt spid="33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62" dur="250" autoRev="1" fill="hold"/>
                                        <p:tgtEl>
                                          <p:spTgt spid="33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63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4" dur="500" tmFilter="0, 0; .2, .5; .8, .5; 1, 0"/>
                                        <p:tgtEl>
                                          <p:spTgt spid="33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65" dur="250" autoRev="1" fill="hold"/>
                                        <p:tgtEl>
                                          <p:spTgt spid="33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6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7" dur="500" tmFilter="0, 0; .2, .5; .8, .5; 1, 0"/>
                                        <p:tgtEl>
                                          <p:spTgt spid="33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68" dur="250" autoRev="1" fill="hold"/>
                                        <p:tgtEl>
                                          <p:spTgt spid="33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69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0" dur="500" tmFilter="0, 0; .2, .5; .8, .5; 1, 0"/>
                                        <p:tgtEl>
                                          <p:spTgt spid="33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71" dur="250" autoRev="1" fill="hold"/>
                                        <p:tgtEl>
                                          <p:spTgt spid="33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72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3" dur="500" tmFilter="0, 0; .2, .5; .8, .5; 1, 0"/>
                                        <p:tgtEl>
                                          <p:spTgt spid="33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74" dur="250" autoRev="1" fill="hold"/>
                                        <p:tgtEl>
                                          <p:spTgt spid="33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75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6" dur="500" tmFilter="0, 0; .2, .5; .8, .5; 1, 0"/>
                                        <p:tgtEl>
                                          <p:spTgt spid="33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77" dur="250" autoRev="1" fill="hold"/>
                                        <p:tgtEl>
                                          <p:spTgt spid="33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78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9" dur="500" tmFilter="0, 0; .2, .5; .8, .5; 1, 0"/>
                                        <p:tgtEl>
                                          <p:spTgt spid="33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80" dur="250" autoRev="1" fill="hold"/>
                                        <p:tgtEl>
                                          <p:spTgt spid="33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81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2" dur="500" tmFilter="0, 0; .2, .5; .8, .5; 1, 0"/>
                                        <p:tgtEl>
                                          <p:spTgt spid="33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83" dur="250" autoRev="1" fill="hold"/>
                                        <p:tgtEl>
                                          <p:spTgt spid="33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8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5" dur="500" tmFilter="0, 0; .2, .5; .8, .5; 1, 0"/>
                                        <p:tgtEl>
                                          <p:spTgt spid="33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86" dur="250" autoRev="1" fill="hold"/>
                                        <p:tgtEl>
                                          <p:spTgt spid="33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87" presetID="26" presetClass="emph" presetSubtype="0" repeatCount="1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8" dur="500" tmFilter="0, 0; .2, .5; .8, .5; 1, 0"/>
                                        <p:tgtEl>
                                          <p:spTgt spid="3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89" dur="250" autoRev="1" fill="hold"/>
                                        <p:tgtEl>
                                          <p:spTgt spid="3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90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1" dur="500" tmFilter="0, 0; .2, .5; .8, .5; 1, 0"/>
                                        <p:tgtEl>
                                          <p:spTgt spid="33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92" dur="250" autoRev="1" fill="hold"/>
                                        <p:tgtEl>
                                          <p:spTgt spid="33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93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4" dur="500" tmFilter="0, 0; .2, .5; .8, .5; 1, 0"/>
                                        <p:tgtEl>
                                          <p:spTgt spid="33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95" dur="250" autoRev="1" fill="hold"/>
                                        <p:tgtEl>
                                          <p:spTgt spid="33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96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7" dur="500" tmFilter="0, 0; .2, .5; .8, .5; 1, 0"/>
                                        <p:tgtEl>
                                          <p:spTgt spid="33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98" dur="250" autoRev="1" fill="hold"/>
                                        <p:tgtEl>
                                          <p:spTgt spid="33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99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0" dur="500" tmFilter="0, 0; .2, .5; .8, .5; 1, 0"/>
                                        <p:tgtEl>
                                          <p:spTgt spid="3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01" dur="250" autoRev="1" fill="hold"/>
                                        <p:tgtEl>
                                          <p:spTgt spid="33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02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3" dur="500" tmFilter="0, 0; .2, .5; .8, .5; 1, 0"/>
                                        <p:tgtEl>
                                          <p:spTgt spid="33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04" dur="250" autoRev="1" fill="hold"/>
                                        <p:tgtEl>
                                          <p:spTgt spid="33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05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6" dur="500" tmFilter="0, 0; .2, .5; .8, .5; 1, 0"/>
                                        <p:tgtEl>
                                          <p:spTgt spid="33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07" dur="250" autoRev="1" fill="hold"/>
                                        <p:tgtEl>
                                          <p:spTgt spid="33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0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9" dur="500" tmFilter="0, 0; .2, .5; .8, .5; 1, 0"/>
                                        <p:tgtEl>
                                          <p:spTgt spid="33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10" dur="250" autoRev="1" fill="hold"/>
                                        <p:tgtEl>
                                          <p:spTgt spid="33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11" presetID="26" presetClass="emph" presetSubtype="0" repeatCount="1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2" dur="500" tmFilter="0, 0; .2, .5; .8, .5; 1, 0"/>
                                        <p:tgtEl>
                                          <p:spTgt spid="33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13" dur="250" autoRev="1" fill="hold"/>
                                        <p:tgtEl>
                                          <p:spTgt spid="33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14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5" dur="500" tmFilter="0, 0; .2, .5; .8, .5; 1, 0"/>
                                        <p:tgtEl>
                                          <p:spTgt spid="33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16" dur="250" autoRev="1" fill="hold"/>
                                        <p:tgtEl>
                                          <p:spTgt spid="33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17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8" dur="500" tmFilter="0, 0; .2, .5; .8, .5; 1, 0"/>
                                        <p:tgtEl>
                                          <p:spTgt spid="33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19" dur="250" autoRev="1" fill="hold"/>
                                        <p:tgtEl>
                                          <p:spTgt spid="33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2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1" dur="500" tmFilter="0, 0; .2, .5; .8, .5; 1, 0"/>
                                        <p:tgtEl>
                                          <p:spTgt spid="33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22" dur="250" autoRev="1" fill="hold"/>
                                        <p:tgtEl>
                                          <p:spTgt spid="33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23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4" dur="500" tmFilter="0, 0; .2, .5; .8, .5; 1, 0"/>
                                        <p:tgtEl>
                                          <p:spTgt spid="33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25" dur="250" autoRev="1" fill="hold"/>
                                        <p:tgtEl>
                                          <p:spTgt spid="33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26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7" dur="500" tmFilter="0, 0; .2, .5; .8, .5; 1, 0"/>
                                        <p:tgtEl>
                                          <p:spTgt spid="33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28" dur="250" autoRev="1" fill="hold"/>
                                        <p:tgtEl>
                                          <p:spTgt spid="33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29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0" dur="500" tmFilter="0, 0; .2, .5; .8, .5; 1, 0"/>
                                        <p:tgtEl>
                                          <p:spTgt spid="33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31" dur="250" autoRev="1" fill="hold"/>
                                        <p:tgtEl>
                                          <p:spTgt spid="33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32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3" dur="500" tmFilter="0, 0; .2, .5; .8, .5; 1, 0"/>
                                        <p:tgtEl>
                                          <p:spTgt spid="33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34" dur="250" autoRev="1" fill="hold"/>
                                        <p:tgtEl>
                                          <p:spTgt spid="33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35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6" dur="500" tmFilter="0, 0; .2, .5; .8, .5; 1, 0"/>
                                        <p:tgtEl>
                                          <p:spTgt spid="33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37" dur="250" autoRev="1" fill="hold"/>
                                        <p:tgtEl>
                                          <p:spTgt spid="33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3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9" dur="500" tmFilter="0, 0; .2, .5; .8, .5; 1, 0"/>
                                        <p:tgtEl>
                                          <p:spTgt spid="33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40" dur="250" autoRev="1" fill="hold"/>
                                        <p:tgtEl>
                                          <p:spTgt spid="33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41" presetID="26" presetClass="emph" presetSubtype="0" repeatCount="13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2" dur="500" tmFilter="0, 0; .2, .5; .8, .5; 1, 0"/>
                                        <p:tgtEl>
                                          <p:spTgt spid="33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43" dur="250" autoRev="1" fill="hold"/>
                                        <p:tgtEl>
                                          <p:spTgt spid="33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44" presetID="26" presetClass="emph" presetSubtype="0" repeatCount="13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5" dur="500" tmFilter="0, 0; .2, .5; .8, .5; 1, 0"/>
                                        <p:tgtEl>
                                          <p:spTgt spid="33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46" dur="250" autoRev="1" fill="hold"/>
                                        <p:tgtEl>
                                          <p:spTgt spid="33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47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8" dur="500" tmFilter="0, 0; .2, .5; .8, .5; 1, 0"/>
                                        <p:tgtEl>
                                          <p:spTgt spid="33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49" dur="250" autoRev="1" fill="hold"/>
                                        <p:tgtEl>
                                          <p:spTgt spid="33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50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1" dur="500" tmFilter="0, 0; .2, .5; .8, .5; 1, 0"/>
                                        <p:tgtEl>
                                          <p:spTgt spid="33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52" dur="250" autoRev="1" fill="hold"/>
                                        <p:tgtEl>
                                          <p:spTgt spid="33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53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4" dur="500" tmFilter="0, 0; .2, .5; .8, .5; 1, 0"/>
                                        <p:tgtEl>
                                          <p:spTgt spid="33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55" dur="250" autoRev="1" fill="hold"/>
                                        <p:tgtEl>
                                          <p:spTgt spid="33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56" presetID="26" presetClass="emph" presetSubtype="0" repeatCount="13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7" dur="500" tmFilter="0, 0; .2, .5; .8, .5; 1, 0"/>
                                        <p:tgtEl>
                                          <p:spTgt spid="33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58" dur="250" autoRev="1" fill="hold"/>
                                        <p:tgtEl>
                                          <p:spTgt spid="33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59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0" dur="500" tmFilter="0, 0; .2, .5; .8, .5; 1, 0"/>
                                        <p:tgtEl>
                                          <p:spTgt spid="33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61" dur="250" autoRev="1" fill="hold"/>
                                        <p:tgtEl>
                                          <p:spTgt spid="33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6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3" dur="500" tmFilter="0, 0; .2, .5; .8, .5; 1, 0"/>
                                        <p:tgtEl>
                                          <p:spTgt spid="33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64" dur="250" autoRev="1" fill="hold"/>
                                        <p:tgtEl>
                                          <p:spTgt spid="33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65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6" dur="500" tmFilter="0, 0; .2, .5; .8, .5; 1, 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67" dur="250" autoRev="1" fill="hold"/>
                                        <p:tgtEl>
                                          <p:spTgt spid="33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6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9" dur="500" tmFilter="0, 0; .2, .5; .8, .5; 1, 0"/>
                                        <p:tgtEl>
                                          <p:spTgt spid="33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70" dur="250" autoRev="1" fill="hold"/>
                                        <p:tgtEl>
                                          <p:spTgt spid="33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71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2" dur="500" tmFilter="0, 0; .2, .5; .8, .5; 1, 0"/>
                                        <p:tgtEl>
                                          <p:spTgt spid="33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73" dur="250" autoRev="1" fill="hold"/>
                                        <p:tgtEl>
                                          <p:spTgt spid="33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7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5" dur="500" tmFilter="0, 0; .2, .5; .8, .5; 1, 0"/>
                                        <p:tgtEl>
                                          <p:spTgt spid="33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76" dur="250" autoRev="1" fill="hold"/>
                                        <p:tgtEl>
                                          <p:spTgt spid="33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77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8" dur="500" tmFilter="0, 0; .2, .5; .8, .5; 1, 0"/>
                                        <p:tgtEl>
                                          <p:spTgt spid="3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79" dur="250" autoRev="1" fill="hold"/>
                                        <p:tgtEl>
                                          <p:spTgt spid="33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8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81" dur="500" tmFilter="0, 0; .2, .5; .8, .5; 1, 0"/>
                                        <p:tgtEl>
                                          <p:spTgt spid="33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82" dur="250" autoRev="1" fill="hold"/>
                                        <p:tgtEl>
                                          <p:spTgt spid="33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83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84" dur="500" tmFilter="0, 0; .2, .5; .8, .5; 1, 0"/>
                                        <p:tgtEl>
                                          <p:spTgt spid="337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85" dur="250" autoRev="1" fill="hold"/>
                                        <p:tgtEl>
                                          <p:spTgt spid="337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8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87" dur="500" tmFilter="0, 0; .2, .5; .8, .5; 1, 0"/>
                                        <p:tgtEl>
                                          <p:spTgt spid="33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88" dur="250" autoRev="1" fill="hold"/>
                                        <p:tgtEl>
                                          <p:spTgt spid="33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89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0" dur="500" tmFilter="0, 0; .2, .5; .8, .5; 1, 0"/>
                                        <p:tgtEl>
                                          <p:spTgt spid="33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91" dur="250" autoRev="1" fill="hold"/>
                                        <p:tgtEl>
                                          <p:spTgt spid="33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92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3" dur="500" tmFilter="0, 0; .2, .5; .8, .5; 1, 0"/>
                                        <p:tgtEl>
                                          <p:spTgt spid="33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94" dur="250" autoRev="1" fill="hold"/>
                                        <p:tgtEl>
                                          <p:spTgt spid="33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95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6" dur="500" tmFilter="0, 0; .2, .5; .8, .5; 1, 0"/>
                                        <p:tgtEl>
                                          <p:spTgt spid="33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97" dur="250" autoRev="1" fill="hold"/>
                                        <p:tgtEl>
                                          <p:spTgt spid="33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9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9" dur="500" tmFilter="0, 0; .2, .5; .8, .5; 1, 0"/>
                                        <p:tgtEl>
                                          <p:spTgt spid="33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00" dur="250" autoRev="1" fill="hold"/>
                                        <p:tgtEl>
                                          <p:spTgt spid="33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01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2" dur="500" tmFilter="0, 0; .2, .5; .8, .5; 1, 0"/>
                                        <p:tgtEl>
                                          <p:spTgt spid="337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03" dur="250" autoRev="1" fill="hold"/>
                                        <p:tgtEl>
                                          <p:spTgt spid="337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0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5" dur="500" tmFilter="0, 0; .2, .5; .8, .5; 1, 0"/>
                                        <p:tgtEl>
                                          <p:spTgt spid="33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06" dur="250" autoRev="1" fill="hold"/>
                                        <p:tgtEl>
                                          <p:spTgt spid="33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07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8" dur="500" tmFilter="0, 0; .2, .5; .8, .5; 1, 0"/>
                                        <p:tgtEl>
                                          <p:spTgt spid="33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09" dur="250" autoRev="1" fill="hold"/>
                                        <p:tgtEl>
                                          <p:spTgt spid="33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10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11" dur="500" tmFilter="0, 0; .2, .5; .8, .5; 1, 0"/>
                                        <p:tgtEl>
                                          <p:spTgt spid="33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12" dur="250" autoRev="1" fill="hold"/>
                                        <p:tgtEl>
                                          <p:spTgt spid="33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13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14" dur="500" tmFilter="0, 0; .2, .5; .8, .5; 1, 0"/>
                                        <p:tgtEl>
                                          <p:spTgt spid="33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15" dur="250" autoRev="1" fill="hold"/>
                                        <p:tgtEl>
                                          <p:spTgt spid="33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16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17" dur="500" tmFilter="0, 0; .2, .5; .8, .5; 1, 0"/>
                                        <p:tgtEl>
                                          <p:spTgt spid="33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18" dur="250" autoRev="1" fill="hold"/>
                                        <p:tgtEl>
                                          <p:spTgt spid="33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19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0" dur="500" tmFilter="0, 0; .2, .5; .8, .5; 1, 0"/>
                                        <p:tgtEl>
                                          <p:spTgt spid="33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21" dur="250" autoRev="1" fill="hold"/>
                                        <p:tgtEl>
                                          <p:spTgt spid="33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22" presetID="26" presetClass="emph" presetSubtype="0" repeatCount="13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3" dur="500" tmFilter="0, 0; .2, .5; .8, .5; 1, 0"/>
                                        <p:tgtEl>
                                          <p:spTgt spid="33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24" dur="250" autoRev="1" fill="hold"/>
                                        <p:tgtEl>
                                          <p:spTgt spid="33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25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6" dur="500" tmFilter="0, 0; .2, .5; .8, .5; 1, 0"/>
                                        <p:tgtEl>
                                          <p:spTgt spid="33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27" dur="250" autoRev="1" fill="hold"/>
                                        <p:tgtEl>
                                          <p:spTgt spid="33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28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9" dur="500" tmFilter="0, 0; .2, .5; .8, .5; 1, 0"/>
                                        <p:tgtEl>
                                          <p:spTgt spid="33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30" dur="250" autoRev="1" fill="hold"/>
                                        <p:tgtEl>
                                          <p:spTgt spid="33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31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2" dur="500" tmFilter="0, 0; .2, .5; .8, .5; 1, 0"/>
                                        <p:tgtEl>
                                          <p:spTgt spid="33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33" dur="250" autoRev="1" fill="hold"/>
                                        <p:tgtEl>
                                          <p:spTgt spid="33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34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5" dur="500" tmFilter="0, 0; .2, .5; .8, .5; 1, 0"/>
                                        <p:tgtEl>
                                          <p:spTgt spid="33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36" dur="250" autoRev="1" fill="hold"/>
                                        <p:tgtEl>
                                          <p:spTgt spid="33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37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8" dur="500" tmFilter="0, 0; .2, .5; .8, .5; 1, 0"/>
                                        <p:tgtEl>
                                          <p:spTgt spid="3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39" dur="250" autoRev="1" fill="hold"/>
                                        <p:tgtEl>
                                          <p:spTgt spid="33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40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41" dur="500" tmFilter="0, 0; .2, .5; .8, .5; 1, 0"/>
                                        <p:tgtEl>
                                          <p:spTgt spid="3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42" dur="250" autoRev="1" fill="hold"/>
                                        <p:tgtEl>
                                          <p:spTgt spid="33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43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44" dur="500" tmFilter="0, 0; .2, .5; .8, .5; 1, 0"/>
                                        <p:tgtEl>
                                          <p:spTgt spid="33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45" dur="250" autoRev="1" fill="hold"/>
                                        <p:tgtEl>
                                          <p:spTgt spid="33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46" presetID="26" presetClass="emph" presetSubtype="0" repeatCount="1000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47" dur="500" tmFilter="0, 0; .2, .5; .8, .5; 1, 0"/>
                                        <p:tgtEl>
                                          <p:spTgt spid="3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48" dur="250" autoRev="1" fill="hold"/>
                                        <p:tgtEl>
                                          <p:spTgt spid="33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49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0" dur="500" tmFilter="0, 0; .2, .5; .8, .5; 1, 0"/>
                                        <p:tgtEl>
                                          <p:spTgt spid="33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51" dur="250" autoRev="1" fill="hold"/>
                                        <p:tgtEl>
                                          <p:spTgt spid="33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52" presetID="26" presetClass="emph" presetSubtype="0" repeatCount="1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3" dur="500" tmFilter="0, 0; .2, .5; .8, .5; 1, 0"/>
                                        <p:tgtEl>
                                          <p:spTgt spid="33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54" dur="250" autoRev="1" fill="hold"/>
                                        <p:tgtEl>
                                          <p:spTgt spid="33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55" presetID="9" presetClass="entr" presetSubtype="0" fill="hold" grpId="1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4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57" dur="1600"/>
                                        <p:tgtEl>
                                          <p:spTgt spid="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8" presetID="9" presetClass="entr" presetSubtype="0" fill="hold" grpId="1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4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60" dur="1600"/>
                                        <p:tgtEl>
                                          <p:spTgt spid="3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34"/>
                  </p:tgtEl>
                </p:cond>
              </p:nextCondLst>
            </p:seq>
            <p:seq concurrent="1" nextAc="seek">
              <p:cTn id="4361" restart="whenNotActive" fill="hold" evtFilter="cancelBubble" nodeType="interactiveSeq">
                <p:stCondLst>
                  <p:cond evt="onClick" delay="0">
                    <p:tgtEl>
                      <p:spTgt spid="1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62" fill="hold">
                      <p:stCondLst>
                        <p:cond delay="0"/>
                      </p:stCondLst>
                      <p:childTnLst>
                        <p:par>
                          <p:cTn id="4363" fill="hold">
                            <p:stCondLst>
                              <p:cond delay="0"/>
                            </p:stCondLst>
                            <p:childTnLst>
                              <p:par>
                                <p:cTn id="43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6" dur="500"/>
                                        <p:tgtEl>
                                          <p:spTgt spid="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69" dur="500"/>
                                        <p:tgtEl>
                                          <p:spTgt spid="1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72" dur="500"/>
                                        <p:tgtEl>
                                          <p:spTgt spid="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75" dur="500"/>
                                        <p:tgtEl>
                                          <p:spTgt spid="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7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11111E-6 L -0.08021 -0.28357 " pathEditMode="relative" rAng="0" ptsTypes="AA">
                                      <p:cBhvr>
                                        <p:cTn id="4377" dur="1000" fill="hold"/>
                                        <p:tgtEl>
                                          <p:spTgt spid="15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" y="-14190"/>
                                    </p:animMotion>
                                  </p:childTnLst>
                                </p:cTn>
                              </p:par>
                              <p:par>
                                <p:cTn id="437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16997 -0.22384 " pathEditMode="relative" rAng="0" ptsTypes="AA">
                                      <p:cBhvr>
                                        <p:cTn id="4379" dur="1000" fill="hold"/>
                                        <p:tgtEl>
                                          <p:spTgt spid="16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90" y="-11204"/>
                                    </p:animMotion>
                                  </p:childTnLst>
                                </p:cTn>
                              </p:par>
                              <p:par>
                                <p:cTn id="438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0.05607 -0.25834 " pathEditMode="relative" rAng="0" ptsTypes="AA">
                                      <p:cBhvr>
                                        <p:cTn id="4381" dur="1000" fill="hold"/>
                                        <p:tgtEl>
                                          <p:spTgt spid="1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" y="-12917"/>
                                    </p:animMotion>
                                  </p:childTnLst>
                                </p:cTn>
                              </p:par>
                              <p:par>
                                <p:cTn id="4382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-0.16042 -0.25417 " pathEditMode="relative" rAng="0" ptsTypes="AA">
                                      <p:cBhvr>
                                        <p:cTn id="4383" dur="1000" fill="hold"/>
                                        <p:tgtEl>
                                          <p:spTgt spid="1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-12708"/>
                                    </p:animMotion>
                                  </p:childTnLst>
                                </p:cTn>
                              </p:par>
                              <p:par>
                                <p:cTn id="4384" presetID="9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85" dur="500"/>
                                        <p:tgtEl>
                                          <p:spTgt spid="1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7" presetID="9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88" dur="500"/>
                                        <p:tgtEl>
                                          <p:spTgt spid="1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0" presetID="9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91" dur="500"/>
                                        <p:tgtEl>
                                          <p:spTgt spid="1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3" presetID="9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94" dur="500"/>
                                        <p:tgtEl>
                                          <p:spTgt spid="1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6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98" dur="500" fill="hold"/>
                                        <p:tgtEl>
                                          <p:spTgt spid="1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9" dur="500" fill="hold"/>
                                        <p:tgtEl>
                                          <p:spTgt spid="1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0" dur="500"/>
                                        <p:tgtEl>
                                          <p:spTgt spid="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1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03" dur="500" fill="hold"/>
                                        <p:tgtEl>
                                          <p:spTgt spid="1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4" dur="500" fill="hold"/>
                                        <p:tgtEl>
                                          <p:spTgt spid="1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5" dur="500"/>
                                        <p:tgtEl>
                                          <p:spTgt spid="1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06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08" dur="500" fill="hold"/>
                                        <p:tgtEl>
                                          <p:spTgt spid="1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9" dur="500" fill="hold"/>
                                        <p:tgtEl>
                                          <p:spTgt spid="1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0" dur="500"/>
                                        <p:tgtEl>
                                          <p:spTgt spid="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1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3" dur="500" fill="hold"/>
                                        <p:tgtEl>
                                          <p:spTgt spid="1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4" dur="500" fill="hold"/>
                                        <p:tgtEl>
                                          <p:spTgt spid="1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5" dur="500"/>
                                        <p:tgtEl>
                                          <p:spTgt spid="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6" presetID="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4417" dur="2000" fill="hold"/>
                                        <p:tgtEl>
                                          <p:spTgt spid="1623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4418" presetID="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4419" dur="2000" fill="hold"/>
                                        <p:tgtEl>
                                          <p:spTgt spid="1659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4420" presetID="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4421" dur="2000" fill="hold"/>
                                        <p:tgtEl>
                                          <p:spTgt spid="1587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4422" presetID="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4423" dur="2000" fill="hold"/>
                                        <p:tgtEl>
                                          <p:spTgt spid="1551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4424" presetID="2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5" dur="1200" tmFilter="0, 0; .2, .5; .8, .5; 1, 0"/>
                                        <p:tgtEl>
                                          <p:spTgt spid="16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26" dur="600" autoRev="1" fill="hold"/>
                                        <p:tgtEl>
                                          <p:spTgt spid="16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27" presetID="2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8" dur="1200" tmFilter="0, 0; .2, .5; .8, .5; 1, 0"/>
                                        <p:tgtEl>
                                          <p:spTgt spid="15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29" dur="600" autoRev="1" fill="hold"/>
                                        <p:tgtEl>
                                          <p:spTgt spid="15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30" presetID="2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31" dur="1200" tmFilter="0, 0; .2, .5; .8, .5; 1, 0"/>
                                        <p:tgtEl>
                                          <p:spTgt spid="16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32" dur="600" autoRev="1" fill="hold"/>
                                        <p:tgtEl>
                                          <p:spTgt spid="16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33" presetID="2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34" dur="1200" tmFilter="0, 0; .2, .5; .8, .5; 1, 0"/>
                                        <p:tgtEl>
                                          <p:spTgt spid="15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35" dur="600" autoRev="1" fill="hold"/>
                                        <p:tgtEl>
                                          <p:spTgt spid="15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36" presetID="9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37" dur="500"/>
                                        <p:tgtEl>
                                          <p:spTgt spid="1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39" presetID="9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40" dur="500"/>
                                        <p:tgtEl>
                                          <p:spTgt spid="1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2" presetID="9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43" dur="500"/>
                                        <p:tgtEl>
                                          <p:spTgt spid="1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5" presetID="9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46" dur="500"/>
                                        <p:tgtEl>
                                          <p:spTgt spid="1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0"/>
                  </p:tgtEl>
                </p:cond>
              </p:nextCondLst>
            </p:seq>
            <p:seq concurrent="1" nextAc="seek">
              <p:cTn id="4448" restart="whenNotActive" fill="hold" evtFilter="cancelBubble" nodeType="interactiveSeq">
                <p:stCondLst>
                  <p:cond evt="onClick" delay="0">
                    <p:tgtEl>
                      <p:spTgt spid="16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49" fill="hold">
                      <p:stCondLst>
                        <p:cond delay="0"/>
                      </p:stCondLst>
                      <p:childTnLst>
                        <p:par>
                          <p:cTn id="4450" fill="hold">
                            <p:stCondLst>
                              <p:cond delay="0"/>
                            </p:stCondLst>
                            <p:childTnLst>
                              <p:par>
                                <p:cTn id="44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53" dur="500"/>
                                        <p:tgtEl>
                                          <p:spTgt spid="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56" dur="500"/>
                                        <p:tgtEl>
                                          <p:spTgt spid="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59" dur="500"/>
                                        <p:tgtEl>
                                          <p:spTgt spid="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62" dur="500"/>
                                        <p:tgtEl>
                                          <p:spTgt spid="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0.00711 -0.32732 " pathEditMode="relative" rAng="0" ptsTypes="AA">
                                      <p:cBhvr>
                                        <p:cTn id="4464" dur="1000" fill="hold"/>
                                        <p:tgtEl>
                                          <p:spTgt spid="1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-16366"/>
                                    </p:animMotion>
                                  </p:childTnLst>
                                </p:cTn>
                              </p:par>
                              <p:par>
                                <p:cTn id="4465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-0.00555 -0.23611 " pathEditMode="relative" rAng="0" ptsTypes="AA">
                                      <p:cBhvr>
                                        <p:cTn id="4466" dur="1000" fill="hold"/>
                                        <p:tgtEl>
                                          <p:spTgt spid="18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11806"/>
                                    </p:animMotion>
                                  </p:childTnLst>
                                </p:cTn>
                              </p:par>
                              <p:par>
                                <p:cTn id="446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0.00694 -0.30648 " pathEditMode="relative" rAng="0" ptsTypes="AA">
                                      <p:cBhvr>
                                        <p:cTn id="4468" dur="1000" fill="hold"/>
                                        <p:tgtEl>
                                          <p:spTgt spid="17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" y="-15324"/>
                                    </p:animMotion>
                                  </p:childTnLst>
                                </p:cTn>
                              </p:par>
                              <p:par>
                                <p:cTn id="446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0.00208 -0.21944 " pathEditMode="relative" rAng="0" ptsTypes="AA">
                                      <p:cBhvr>
                                        <p:cTn id="4470" dur="1000" fill="hold"/>
                                        <p:tgtEl>
                                          <p:spTgt spid="16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0972"/>
                                    </p:animMotion>
                                  </p:childTnLst>
                                </p:cTn>
                              </p:par>
                              <p:par>
                                <p:cTn id="4471" presetID="9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72" dur="500"/>
                                        <p:tgtEl>
                                          <p:spTgt spid="1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4" presetID="9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75" dur="500"/>
                                        <p:tgtEl>
                                          <p:spTgt spid="1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7" presetID="9" presetClass="exit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78" dur="500"/>
                                        <p:tgtEl>
                                          <p:spTgt spid="17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0" presetID="9" presetClass="exit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81" dur="500"/>
                                        <p:tgtEl>
                                          <p:spTgt spid="1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3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5" dur="500" fill="hold"/>
                                        <p:tgtEl>
                                          <p:spTgt spid="1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6" dur="500" fill="hold"/>
                                        <p:tgtEl>
                                          <p:spTgt spid="1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87" dur="500"/>
                                        <p:tgtEl>
                                          <p:spTgt spid="1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8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0" dur="50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1" dur="500" fill="hold"/>
                                        <p:tgtEl>
                                          <p:spTgt spid="1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92" dur="500"/>
                                        <p:tgtEl>
                                          <p:spTgt spid="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3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95" dur="500" fill="hold"/>
                                        <p:tgtEl>
                                          <p:spTgt spid="1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6" dur="500" fill="hold"/>
                                        <p:tgtEl>
                                          <p:spTgt spid="1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97" dur="500"/>
                                        <p:tgtEl>
                                          <p:spTgt spid="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8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00" dur="5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1" dur="500" fill="hold"/>
                                        <p:tgtEl>
                                          <p:spTgt spid="1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02" dur="500"/>
                                        <p:tgtEl>
                                          <p:spTgt spid="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3" presetID="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4504" dur="2000" fill="hold"/>
                                        <p:tgtEl>
                                          <p:spTgt spid="176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505" presetID="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4506" dur="2000" fill="hold"/>
                                        <p:tgtEl>
                                          <p:spTgt spid="180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507" presetID="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4508" dur="2000" fill="hold"/>
                                        <p:tgtEl>
                                          <p:spTgt spid="173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509" presetID="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4510" dur="2000" fill="hold"/>
                                        <p:tgtEl>
                                          <p:spTgt spid="169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4511" presetID="2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2" dur="1200" tmFilter="0, 0; .2, .5; .8, .5; 1, 0"/>
                                        <p:tgtEl>
                                          <p:spTgt spid="17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13" dur="600" autoRev="1" fill="hold"/>
                                        <p:tgtEl>
                                          <p:spTgt spid="17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14" presetID="2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5" dur="1200" tmFilter="0, 0; .2, .5; .8, .5; 1, 0"/>
                                        <p:tgtEl>
                                          <p:spTgt spid="17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16" dur="600" autoRev="1" fill="hold"/>
                                        <p:tgtEl>
                                          <p:spTgt spid="17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17" presetID="26" presetClass="emph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8" dur="1200" tmFilter="0, 0; .2, .5; .8, .5; 1, 0"/>
                                        <p:tgtEl>
                                          <p:spTgt spid="18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19" dur="600" autoRev="1" fill="hold"/>
                                        <p:tgtEl>
                                          <p:spTgt spid="18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20" presetID="26" presetClass="emph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1" dur="1200" tmFilter="0, 0; .2, .5; .8, .5; 1, 0"/>
                                        <p:tgtEl>
                                          <p:spTgt spid="16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22" dur="600" autoRev="1" fill="hold"/>
                                        <p:tgtEl>
                                          <p:spTgt spid="16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23" presetID="9" presetClass="exit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24" dur="500"/>
                                        <p:tgtEl>
                                          <p:spTgt spid="1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6" presetID="9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27" dur="500"/>
                                        <p:tgtEl>
                                          <p:spTgt spid="1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9" presetID="9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30" dur="500"/>
                                        <p:tgtEl>
                                          <p:spTgt spid="1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2" presetID="9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33" dur="500"/>
                                        <p:tgtEl>
                                          <p:spTgt spid="17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5"/>
                  </p:tgtEl>
                </p:cond>
              </p:nextCondLst>
            </p:seq>
            <p:audio>
              <p:cMediaNode vol="80000">
                <p:cTn id="45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64"/>
                </p:tgtEl>
              </p:cMediaNode>
            </p:audio>
            <p:seq concurrent="1" nextAc="seek">
              <p:cTn id="4536" restart="whenNotActive" fill="hold" evtFilter="cancelBubble" nodeType="interactiveSeq">
                <p:stCondLst>
                  <p:cond evt="onClick" delay="0">
                    <p:tgtEl>
                      <p:spTgt spid="19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7" fill="hold">
                      <p:stCondLst>
                        <p:cond delay="0"/>
                      </p:stCondLst>
                      <p:childTnLst>
                        <p:par>
                          <p:cTn id="4538" fill="hold">
                            <p:stCondLst>
                              <p:cond delay="0"/>
                            </p:stCondLst>
                            <p:childTnLst>
                              <p:par>
                                <p:cTn id="45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1" dur="500" fill="hold"/>
                                        <p:tgtEl>
                                          <p:spTgt spid="1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2" dur="500" fill="hold"/>
                                        <p:tgtEl>
                                          <p:spTgt spid="1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43" dur="5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45" dur="1000" fill="hold"/>
                                        <p:tgtEl>
                                          <p:spTgt spid="18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546" presetID="9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47" dur="500"/>
                                        <p:tgtEl>
                                          <p:spTgt spid="18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1" dur="250" fill="hold"/>
                                        <p:tgtEl>
                                          <p:spTgt spid="1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2" dur="250" fill="hold"/>
                                        <p:tgtEl>
                                          <p:spTgt spid="1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53" dur="250"/>
                                        <p:tgtEl>
                                          <p:spTgt spid="1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6" dur="250" fill="hold"/>
                                        <p:tgtEl>
                                          <p:spTgt spid="1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7" dur="250" fill="hold"/>
                                        <p:tgtEl>
                                          <p:spTgt spid="1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58" dur="250"/>
                                        <p:tgtEl>
                                          <p:spTgt spid="1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9" presetID="26" presetClass="emph" presetSubtype="0" repeatCount="2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0" dur="500" tmFilter="0, 0; .2, .5; .8, .5; 1, 0"/>
                                        <p:tgtEl>
                                          <p:spTgt spid="19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61" dur="250" autoRev="1" fill="hold"/>
                                        <p:tgtEl>
                                          <p:spTgt spid="19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62" presetID="26" presetClass="emph" presetSubtype="0" repeatCount="2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63" dur="500" tmFilter="0, 0; .2, .5; .8, .5; 1, 0"/>
                                        <p:tgtEl>
                                          <p:spTgt spid="19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64" dur="250" autoRev="1" fill="hold"/>
                                        <p:tgtEl>
                                          <p:spTgt spid="19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6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67" dur="250" fill="hold"/>
                                        <p:tgtEl>
                                          <p:spTgt spid="1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8" dur="250" fill="hold"/>
                                        <p:tgtEl>
                                          <p:spTgt spid="1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9" dur="250"/>
                                        <p:tgtEl>
                                          <p:spTgt spid="1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2" dur="250" fill="hold"/>
                                        <p:tgtEl>
                                          <p:spTgt spid="1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3" dur="250" fill="hold"/>
                                        <p:tgtEl>
                                          <p:spTgt spid="1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74" dur="250"/>
                                        <p:tgtEl>
                                          <p:spTgt spid="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5" presetID="26" presetClass="emph" presetSubtype="0" repeatCount="20000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6" dur="500" tmFilter="0, 0; .2, .5; .8, .5; 1, 0"/>
                                        <p:tgtEl>
                                          <p:spTgt spid="19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77" dur="250" autoRev="1" fill="hold"/>
                                        <p:tgtEl>
                                          <p:spTgt spid="19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78" presetID="26" presetClass="emph" presetSubtype="0" repeatCount="20000" fill="hold" grpId="2" nodeType="withEffect">
                                  <p:stCondLst>
                                    <p:cond delay="1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9" dur="500" tmFilter="0, 0; .2, .5; .8, .5; 1, 0"/>
                                        <p:tgtEl>
                                          <p:spTgt spid="19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80" dur="250" autoRev="1" fill="hold"/>
                                        <p:tgtEl>
                                          <p:spTgt spid="19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8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83" dur="250" fill="hold"/>
                                        <p:tgtEl>
                                          <p:spTgt spid="1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4" dur="250" fill="hold"/>
                                        <p:tgtEl>
                                          <p:spTgt spid="1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85" dur="250"/>
                                        <p:tgtEl>
                                          <p:spTgt spid="1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6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88" dur="250" fill="hold"/>
                                        <p:tgtEl>
                                          <p:spTgt spid="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9" dur="250" fill="hold"/>
                                        <p:tgtEl>
                                          <p:spTgt spid="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0" dur="250"/>
                                        <p:tgtEl>
                                          <p:spTgt spid="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1" presetID="26" presetClass="emph" presetSubtype="0" repeatCount="2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2" dur="500" tmFilter="0, 0; .2, .5; .8, .5; 1, 0"/>
                                        <p:tgtEl>
                                          <p:spTgt spid="19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93" dur="250" autoRev="1" fill="hold"/>
                                        <p:tgtEl>
                                          <p:spTgt spid="19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94" presetID="26" presetClass="emph" presetSubtype="0" repeatCount="2000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95" dur="500" tmFilter="0, 0; .2, .5; .8, .5; 1, 0"/>
                                        <p:tgtEl>
                                          <p:spTgt spid="19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96" dur="250" autoRev="1" fill="hold"/>
                                        <p:tgtEl>
                                          <p:spTgt spid="19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97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99" dur="250" fill="hold"/>
                                        <p:tgtEl>
                                          <p:spTgt spid="1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0" dur="250" fill="hold"/>
                                        <p:tgtEl>
                                          <p:spTgt spid="1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01" dur="250"/>
                                        <p:tgtEl>
                                          <p:spTgt spid="1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2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4" dur="250" fill="hold"/>
                                        <p:tgtEl>
                                          <p:spTgt spid="1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05" dur="250" fill="hold"/>
                                        <p:tgtEl>
                                          <p:spTgt spid="1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06" dur="250"/>
                                        <p:tgtEl>
                                          <p:spTgt spid="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7" presetID="26" presetClass="emph" presetSubtype="0" repeatCount="20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08" dur="500" tmFilter="0, 0; .2, .5; .8, .5; 1, 0"/>
                                        <p:tgtEl>
                                          <p:spTgt spid="19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09" dur="250" autoRev="1" fill="hold"/>
                                        <p:tgtEl>
                                          <p:spTgt spid="19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10" presetID="26" presetClass="emph" presetSubtype="0" repeatCount="20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1" dur="500" tmFilter="0, 0; .2, .5; .8, .5; 1, 0"/>
                                        <p:tgtEl>
                                          <p:spTgt spid="19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12" dur="250" autoRev="1" fill="hold"/>
                                        <p:tgtEl>
                                          <p:spTgt spid="19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13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15" dur="250" fill="hold"/>
                                        <p:tgtEl>
                                          <p:spTgt spid="1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6" dur="250" fill="hold"/>
                                        <p:tgtEl>
                                          <p:spTgt spid="1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17" dur="250"/>
                                        <p:tgtEl>
                                          <p:spTgt spid="1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20" dur="250" fill="hold"/>
                                        <p:tgtEl>
                                          <p:spTgt spid="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1" dur="250" fill="hold"/>
                                        <p:tgtEl>
                                          <p:spTgt spid="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22" dur="250"/>
                                        <p:tgtEl>
                                          <p:spTgt spid="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3" presetID="26" presetClass="emph" presetSubtype="0" repeatCount="20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24" dur="500" tmFilter="0, 0; .2, .5; .8, .5; 1, 0"/>
                                        <p:tgtEl>
                                          <p:spTgt spid="19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25" dur="250" autoRev="1" fill="hold"/>
                                        <p:tgtEl>
                                          <p:spTgt spid="19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26" presetID="26" presetClass="emph" presetSubtype="0" repeatCount="20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27" dur="500" tmFilter="0, 0; .2, .5; .8, .5; 1, 0"/>
                                        <p:tgtEl>
                                          <p:spTgt spid="19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28" dur="250" autoRev="1" fill="hold"/>
                                        <p:tgtEl>
                                          <p:spTgt spid="19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29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1" dur="250" fill="hold"/>
                                        <p:tgtEl>
                                          <p:spTgt spid="1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2" dur="250" fill="hold"/>
                                        <p:tgtEl>
                                          <p:spTgt spid="1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3" dur="250"/>
                                        <p:tgtEl>
                                          <p:spTgt spid="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4" presetID="53" presetClass="entr" presetSubtype="16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6" dur="250" fill="hold"/>
                                        <p:tgtEl>
                                          <p:spTgt spid="1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7" dur="250" fill="hold"/>
                                        <p:tgtEl>
                                          <p:spTgt spid="1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8" dur="250"/>
                                        <p:tgtEl>
                                          <p:spTgt spid="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39" presetID="26" presetClass="emph" presetSubtype="0" repeatCount="20000" fill="hold" grpId="2" nodeType="withEffect">
                                  <p:stCondLst>
                                    <p:cond delay="4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40" dur="500" tmFilter="0, 0; .2, .5; .8, .5; 1, 0"/>
                                        <p:tgtEl>
                                          <p:spTgt spid="19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41" dur="250" autoRev="1" fill="hold"/>
                                        <p:tgtEl>
                                          <p:spTgt spid="19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42" presetID="26" presetClass="emph" presetSubtype="0" repeatCount="20000" fill="hold" grpId="2" nodeType="withEffect">
                                  <p:stCondLst>
                                    <p:cond delay="4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43" dur="500" tmFilter="0, 0; .2, .5; .8, .5; 1, 0"/>
                                        <p:tgtEl>
                                          <p:spTgt spid="19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44" dur="250" autoRev="1" fill="hold"/>
                                        <p:tgtEl>
                                          <p:spTgt spid="19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45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47" dur="250" fill="hold"/>
                                        <p:tgtEl>
                                          <p:spTgt spid="1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8" dur="250" fill="hold"/>
                                        <p:tgtEl>
                                          <p:spTgt spid="1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49" dur="250"/>
                                        <p:tgtEl>
                                          <p:spTgt spid="1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0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52" dur="250" fill="hold"/>
                                        <p:tgtEl>
                                          <p:spTgt spid="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3" dur="250" fill="hold"/>
                                        <p:tgtEl>
                                          <p:spTgt spid="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4" dur="250"/>
                                        <p:tgtEl>
                                          <p:spTgt spid="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5" presetID="26" presetClass="emph" presetSubtype="0" repeatCount="2000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6" dur="500" tmFilter="0, 0; .2, .5; .8, .5; 1, 0"/>
                                        <p:tgtEl>
                                          <p:spTgt spid="19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57" dur="250" autoRev="1" fill="hold"/>
                                        <p:tgtEl>
                                          <p:spTgt spid="19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58" presetID="26" presetClass="emph" presetSubtype="0" repeatCount="20000" fill="hold" grpId="2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59" dur="500" tmFilter="0, 0; .2, .5; .8, .5; 1, 0"/>
                                        <p:tgtEl>
                                          <p:spTgt spid="19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60" dur="250" autoRev="1" fill="hold"/>
                                        <p:tgtEl>
                                          <p:spTgt spid="19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61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3" dur="250" fill="hold"/>
                                        <p:tgtEl>
                                          <p:spTgt spid="1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4" dur="250" fill="hold"/>
                                        <p:tgtEl>
                                          <p:spTgt spid="1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65" dur="250"/>
                                        <p:tgtEl>
                                          <p:spTgt spid="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6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68" dur="250" fill="hold"/>
                                        <p:tgtEl>
                                          <p:spTgt spid="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9" dur="250" fill="hold"/>
                                        <p:tgtEl>
                                          <p:spTgt spid="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70" dur="250"/>
                                        <p:tgtEl>
                                          <p:spTgt spid="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1" presetID="26" presetClass="emph" presetSubtype="0" repeatCount="2000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2" dur="500" tmFilter="0, 0; .2, .5; .8, .5; 1, 0"/>
                                        <p:tgtEl>
                                          <p:spTgt spid="19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73" dur="250" autoRev="1" fill="hold"/>
                                        <p:tgtEl>
                                          <p:spTgt spid="19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74" presetID="26" presetClass="emph" presetSubtype="0" repeatCount="2000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5" dur="500" tmFilter="0, 0; .2, .5; .8, .5; 1, 0"/>
                                        <p:tgtEl>
                                          <p:spTgt spid="19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76" dur="250" autoRev="1" fill="hold"/>
                                        <p:tgtEl>
                                          <p:spTgt spid="19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77" presetID="9" presetClass="exit" presetSubtype="0" fill="hold" grpId="1" nodeType="withEffect">
                                  <p:stCondLst>
                                    <p:cond delay="12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78" dur="2000"/>
                                        <p:tgtEl>
                                          <p:spTgt spid="1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0" presetID="9" presetClass="exit" presetSubtype="0" fill="hold" grpId="1" nodeType="withEffect">
                                  <p:stCondLst>
                                    <p:cond delay="116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81" dur="2000"/>
                                        <p:tgtEl>
                                          <p:spTgt spid="1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3" presetID="9" presetClass="exit" presetSubtype="0" fill="hold" grpId="1" nodeType="withEffect">
                                  <p:stCondLst>
                                    <p:cond delay="12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84" dur="2000"/>
                                        <p:tgtEl>
                                          <p:spTgt spid="19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6" presetID="9" presetClass="exit" presetSubtype="0" fill="hold" grpId="1" nodeType="withEffect">
                                  <p:stCondLst>
                                    <p:cond delay="129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87" dur="2000"/>
                                        <p:tgtEl>
                                          <p:spTgt spid="19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9" presetID="9" presetClass="exit" presetSubtype="0" fill="hold" grpId="1" nodeType="withEffect">
                                  <p:stCondLst>
                                    <p:cond delay="12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90" dur="2000"/>
                                        <p:tgtEl>
                                          <p:spTgt spid="1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2" presetID="9" presetClass="exit" presetSubtype="0" fill="hold" grpId="1" nodeType="withEffect">
                                  <p:stCondLst>
                                    <p:cond delay="13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93" dur="2000"/>
                                        <p:tgtEl>
                                          <p:spTgt spid="19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5" presetID="9" presetClass="exit" presetSubtype="0" fill="hold" grpId="1" nodeType="withEffect">
                                  <p:stCondLst>
                                    <p:cond delay="128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96" dur="2000"/>
                                        <p:tgtEl>
                                          <p:spTgt spid="1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98" presetID="9" presetClass="exit" presetSubtype="0" fill="hold" grpId="1" nodeType="withEffect">
                                  <p:stCondLst>
                                    <p:cond delay="12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99" dur="2000"/>
                                        <p:tgtEl>
                                          <p:spTgt spid="1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1" presetID="9" presetClass="exit" presetSubtype="0" fill="hold" grpId="1" nodeType="withEffect">
                                  <p:stCondLst>
                                    <p:cond delay="127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02" dur="2000"/>
                                        <p:tgtEl>
                                          <p:spTgt spid="19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4" presetID="9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05" dur="2000"/>
                                        <p:tgtEl>
                                          <p:spTgt spid="1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7" presetID="9" presetClass="exit" presetSubtype="0" fill="hold" grpId="1" nodeType="withEffect">
                                  <p:stCondLst>
                                    <p:cond delay="139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08" dur="2000"/>
                                        <p:tgtEl>
                                          <p:spTgt spid="19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0" presetID="9" presetClass="exit" presetSubtype="0" fill="hold" grpId="1" nodeType="withEffect">
                                  <p:stCondLst>
                                    <p:cond delay="13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11" dur="2000"/>
                                        <p:tgtEl>
                                          <p:spTgt spid="19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3" presetID="9" presetClass="exit" presetSubtype="0" fill="hold" grpId="1" nodeType="withEffect">
                                  <p:stCondLst>
                                    <p:cond delay="131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14" dur="2000"/>
                                        <p:tgtEl>
                                          <p:spTgt spid="1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6" presetID="9" presetClass="exit" presetSubtype="0" fill="hold" grpId="1" nodeType="withEffect">
                                  <p:stCondLst>
                                    <p:cond delay="127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17" dur="2000"/>
                                        <p:tgtEl>
                                          <p:spTgt spid="1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19" presetID="9" presetClass="exit" presetSubtype="0" fill="hold" grpId="1" nodeType="withEffect">
                                  <p:stCondLst>
                                    <p:cond delay="12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20" dur="2000"/>
                                        <p:tgtEl>
                                          <p:spTgt spid="1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2" presetID="9" presetClass="exit" presetSubtype="0" fill="hold" grpId="1" nodeType="withEffect">
                                  <p:stCondLst>
                                    <p:cond delay="133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23" dur="2000"/>
                                        <p:tgtEl>
                                          <p:spTgt spid="1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5" presetID="53" presetClass="entr" presetSubtype="16" fill="hold" nodeType="withEffect">
                                  <p:stCondLst>
                                    <p:cond delay="14100"/>
                                  </p:stCondLst>
                                  <p:childTnLst>
                                    <p:set>
                                      <p:cBhvr>
                                        <p:cTn id="4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27" dur="500" fill="hold"/>
                                        <p:tgtEl>
                                          <p:spTgt spid="1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8" dur="500" fill="hold"/>
                                        <p:tgtEl>
                                          <p:spTgt spid="1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9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0" presetID="6" presetClass="emph" presetSubtype="0" fill="hold" nodeType="withEffect">
                                  <p:stCondLst>
                                    <p:cond delay="14300"/>
                                  </p:stCondLst>
                                  <p:childTnLst>
                                    <p:animScale>
                                      <p:cBhvr>
                                        <p:cTn id="4731" dur="1000" fill="hold"/>
                                        <p:tgtEl>
                                          <p:spTgt spid="19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732" presetID="9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33" dur="5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11"/>
                  </p:tgtEl>
                </p:cond>
              </p:nextCondLst>
            </p:seq>
          </p:childTnLst>
        </p:cTn>
      </p:par>
    </p:tnLst>
    <p:bldLst>
      <p:bldP spid="2478" grpId="0" animBg="1"/>
      <p:bldP spid="2479" grpId="0" animBg="1"/>
      <p:bldP spid="2480" grpId="0" animBg="1"/>
      <p:bldP spid="2481" grpId="0" animBg="1"/>
      <p:bldP spid="2482" grpId="0" animBg="1"/>
      <p:bldP spid="2483" grpId="0" animBg="1"/>
      <p:bldP spid="2484" grpId="0" animBg="1"/>
      <p:bldP spid="2485" grpId="0" animBg="1"/>
      <p:bldP spid="2486" grpId="0" animBg="1"/>
      <p:bldP spid="2487" grpId="0" animBg="1"/>
      <p:bldP spid="2488" grpId="0" animBg="1"/>
      <p:bldP spid="2489" grpId="0" animBg="1"/>
      <p:bldP spid="2490" grpId="0" animBg="1"/>
      <p:bldP spid="2491" grpId="0" animBg="1"/>
      <p:bldP spid="2492" grpId="0" animBg="1"/>
      <p:bldP spid="2493" grpId="0" animBg="1"/>
      <p:bldP spid="2494" grpId="0" animBg="1"/>
      <p:bldP spid="2495" grpId="0" animBg="1"/>
      <p:bldP spid="2496" grpId="0" animBg="1"/>
      <p:bldP spid="2497" grpId="0" animBg="1"/>
      <p:bldP spid="2498" grpId="0" animBg="1"/>
      <p:bldP spid="2499" grpId="0" animBg="1"/>
      <p:bldP spid="2500" grpId="0" animBg="1"/>
      <p:bldP spid="2501" grpId="0" animBg="1"/>
      <p:bldP spid="2502" grpId="0" animBg="1"/>
      <p:bldP spid="2503" grpId="0" animBg="1"/>
      <p:bldP spid="2504" grpId="0" animBg="1"/>
      <p:bldP spid="2505" grpId="0" animBg="1"/>
      <p:bldP spid="2506" grpId="0" animBg="1"/>
      <p:bldP spid="2507" grpId="0" animBg="1"/>
      <p:bldP spid="2508" grpId="0" animBg="1"/>
      <p:bldP spid="2509" grpId="0" animBg="1"/>
      <p:bldP spid="2510" grpId="0" animBg="1"/>
      <p:bldP spid="2511" grpId="0" animBg="1"/>
      <p:bldP spid="2512" grpId="0" animBg="1"/>
      <p:bldP spid="2513" grpId="0" animBg="1"/>
      <p:bldP spid="2514" grpId="0" animBg="1"/>
      <p:bldP spid="2515" grpId="0" animBg="1"/>
      <p:bldP spid="2516" grpId="0" animBg="1"/>
      <p:bldP spid="2517" grpId="0" animBg="1"/>
      <p:bldP spid="2518" grpId="0" animBg="1"/>
      <p:bldP spid="2519" grpId="0" animBg="1"/>
      <p:bldP spid="2520" grpId="0" animBg="1"/>
      <p:bldP spid="2521" grpId="0" animBg="1"/>
      <p:bldP spid="2522" grpId="0" animBg="1"/>
      <p:bldP spid="2523" grpId="0" animBg="1"/>
      <p:bldP spid="2524" grpId="0" animBg="1"/>
      <p:bldP spid="2525" grpId="0" animBg="1"/>
      <p:bldP spid="2526" grpId="0" animBg="1"/>
      <p:bldP spid="2527" grpId="0" animBg="1"/>
      <p:bldP spid="2528" grpId="0" animBg="1"/>
      <p:bldP spid="2529" grpId="0" animBg="1"/>
      <p:bldP spid="2530" grpId="0" animBg="1"/>
      <p:bldP spid="2531" grpId="0" animBg="1"/>
      <p:bldP spid="2532" grpId="0" animBg="1"/>
      <p:bldP spid="2533" grpId="0" animBg="1"/>
      <p:bldP spid="2534" grpId="0" animBg="1"/>
      <p:bldP spid="2535" grpId="0" animBg="1"/>
      <p:bldP spid="2536" grpId="0" animBg="1"/>
      <p:bldP spid="2537" grpId="0" animBg="1"/>
      <p:bldP spid="2538" grpId="0" animBg="1"/>
      <p:bldP spid="2539" grpId="0" animBg="1"/>
      <p:bldP spid="2540" grpId="0" animBg="1"/>
      <p:bldP spid="2541" grpId="0" animBg="1"/>
      <p:bldP spid="2542" grpId="0" animBg="1"/>
      <p:bldP spid="2543" grpId="0" animBg="1"/>
      <p:bldP spid="2544" grpId="0" animBg="1"/>
      <p:bldP spid="2545" grpId="0" animBg="1"/>
      <p:bldP spid="2546" grpId="0" animBg="1"/>
      <p:bldP spid="2547" grpId="0" animBg="1"/>
      <p:bldP spid="2548" grpId="0" animBg="1"/>
      <p:bldP spid="2549" grpId="0" animBg="1"/>
      <p:bldP spid="2550" grpId="0" animBg="1"/>
      <p:bldP spid="2551" grpId="0" animBg="1"/>
      <p:bldP spid="2552" grpId="0" animBg="1"/>
      <p:bldP spid="2553" grpId="0" animBg="1"/>
      <p:bldP spid="2554" grpId="0" animBg="1"/>
      <p:bldP spid="2555" grpId="0" animBg="1"/>
      <p:bldP spid="2556" grpId="0" animBg="1"/>
      <p:bldP spid="2557" grpId="0" animBg="1"/>
      <p:bldP spid="2558" grpId="0" animBg="1"/>
      <p:bldP spid="2559" grpId="0" animBg="1"/>
      <p:bldP spid="2560" grpId="0" animBg="1"/>
      <p:bldP spid="2561" grpId="0" animBg="1"/>
      <p:bldP spid="2562" grpId="0" animBg="1"/>
      <p:bldP spid="2563" grpId="0" animBg="1"/>
      <p:bldP spid="2564" grpId="0" animBg="1"/>
      <p:bldP spid="2565" grpId="0" animBg="1"/>
      <p:bldP spid="2566" grpId="0" animBg="1"/>
      <p:bldP spid="2567" grpId="0" animBg="1"/>
      <p:bldP spid="2568" grpId="0" animBg="1"/>
      <p:bldP spid="2569" grpId="0" animBg="1"/>
      <p:bldP spid="2570" grpId="0" animBg="1"/>
      <p:bldP spid="2571" grpId="0" animBg="1"/>
      <p:bldP spid="2572" grpId="0" animBg="1"/>
      <p:bldP spid="2573" grpId="0" animBg="1"/>
      <p:bldP spid="2574" grpId="0" animBg="1"/>
      <p:bldP spid="2575" grpId="0" animBg="1"/>
      <p:bldP spid="2576" grpId="0" animBg="1"/>
      <p:bldP spid="2577" grpId="0" animBg="1"/>
      <p:bldP spid="2578" grpId="0" animBg="1"/>
      <p:bldP spid="2579" grpId="0" animBg="1"/>
      <p:bldP spid="2580" grpId="0" animBg="1"/>
      <p:bldP spid="2581" grpId="0" animBg="1"/>
      <p:bldP spid="2582" grpId="0" animBg="1"/>
      <p:bldP spid="2583" grpId="0" animBg="1"/>
      <p:bldP spid="2584" grpId="0" animBg="1"/>
      <p:bldP spid="2585" grpId="0" animBg="1"/>
      <p:bldP spid="2586" grpId="0" animBg="1"/>
      <p:bldP spid="2587" grpId="0" animBg="1"/>
      <p:bldP spid="2588" grpId="0" animBg="1"/>
      <p:bldP spid="2589" grpId="0" animBg="1"/>
      <p:bldP spid="2590" grpId="0" animBg="1"/>
      <p:bldP spid="2591" grpId="0" animBg="1"/>
      <p:bldP spid="2592" grpId="0" animBg="1"/>
      <p:bldP spid="2593" grpId="0" animBg="1"/>
      <p:bldP spid="2594" grpId="0" animBg="1"/>
      <p:bldP spid="2595" grpId="0" animBg="1"/>
      <p:bldP spid="2596" grpId="0" animBg="1"/>
      <p:bldP spid="2597" grpId="0" animBg="1"/>
      <p:bldP spid="2598" grpId="0" animBg="1"/>
      <p:bldP spid="2599" grpId="0" animBg="1"/>
      <p:bldP spid="2600" grpId="0" animBg="1"/>
      <p:bldP spid="2601" grpId="0" animBg="1"/>
      <p:bldP spid="2602" grpId="0" animBg="1"/>
      <p:bldP spid="2603" grpId="0" animBg="1"/>
      <p:bldP spid="2604" grpId="0" animBg="1"/>
      <p:bldP spid="2605" grpId="0" animBg="1"/>
      <p:bldP spid="2606" grpId="0" animBg="1"/>
      <p:bldP spid="2607" grpId="0" animBg="1"/>
      <p:bldP spid="2608" grpId="0" animBg="1"/>
      <p:bldP spid="2609" grpId="0" animBg="1"/>
      <p:bldP spid="2610" grpId="0" animBg="1"/>
      <p:bldP spid="2611" grpId="0" animBg="1"/>
      <p:bldP spid="2612" grpId="0" animBg="1"/>
      <p:bldP spid="2613" grpId="0" animBg="1"/>
      <p:bldP spid="2614" grpId="0" animBg="1"/>
      <p:bldP spid="2615" grpId="0" animBg="1"/>
      <p:bldP spid="2616" grpId="0" animBg="1"/>
      <p:bldP spid="2617" grpId="0" animBg="1"/>
      <p:bldP spid="2618" grpId="0" animBg="1"/>
      <p:bldP spid="2619" grpId="0" animBg="1"/>
      <p:bldP spid="2620" grpId="0" animBg="1"/>
      <p:bldP spid="2621" grpId="0" animBg="1"/>
      <p:bldP spid="2622" grpId="0" animBg="1"/>
      <p:bldP spid="2623" grpId="0" animBg="1"/>
      <p:bldP spid="2624" grpId="0" animBg="1"/>
      <p:bldP spid="2625" grpId="0" animBg="1"/>
      <p:bldP spid="2626" grpId="0" animBg="1"/>
      <p:bldP spid="2627" grpId="0" animBg="1"/>
      <p:bldP spid="2628" grpId="0" animBg="1"/>
      <p:bldP spid="2629" grpId="0" animBg="1"/>
      <p:bldP spid="2630" grpId="0" animBg="1"/>
      <p:bldP spid="2631" grpId="0" animBg="1"/>
      <p:bldP spid="2632" grpId="0" animBg="1"/>
      <p:bldP spid="2633" grpId="0" animBg="1"/>
      <p:bldP spid="2634" grpId="0" animBg="1"/>
      <p:bldP spid="2635" grpId="0" animBg="1"/>
      <p:bldP spid="2636" grpId="0" animBg="1"/>
      <p:bldP spid="2637" grpId="0" animBg="1"/>
      <p:bldP spid="2638" grpId="0" animBg="1"/>
      <p:bldP spid="2639" grpId="0" animBg="1"/>
      <p:bldP spid="2640" grpId="0" animBg="1"/>
      <p:bldP spid="2641" grpId="0" animBg="1"/>
      <p:bldP spid="2642" grpId="0" animBg="1"/>
      <p:bldP spid="2643" grpId="0" animBg="1"/>
      <p:bldP spid="2644" grpId="0" animBg="1"/>
      <p:bldP spid="2645" grpId="0" animBg="1"/>
      <p:bldP spid="2646" grpId="0" animBg="1"/>
      <p:bldP spid="2647" grpId="0" animBg="1"/>
      <p:bldP spid="2648" grpId="0" animBg="1"/>
      <p:bldP spid="2649" grpId="0" animBg="1"/>
      <p:bldP spid="2650" grpId="0" animBg="1"/>
      <p:bldP spid="2651" grpId="0" animBg="1"/>
      <p:bldP spid="2652" grpId="0" animBg="1"/>
      <p:bldP spid="2653" grpId="0" animBg="1"/>
      <p:bldP spid="2654" grpId="0" animBg="1"/>
      <p:bldP spid="2655" grpId="0" animBg="1"/>
      <p:bldP spid="2656" grpId="0" animBg="1"/>
      <p:bldP spid="2657" grpId="0" animBg="1"/>
      <p:bldP spid="2658" grpId="0" animBg="1"/>
      <p:bldP spid="2659" grpId="0" animBg="1"/>
      <p:bldP spid="2660" grpId="0" animBg="1"/>
      <p:bldP spid="2661" grpId="0" animBg="1"/>
      <p:bldP spid="2662" grpId="0" animBg="1"/>
      <p:bldP spid="2663" grpId="0" animBg="1"/>
      <p:bldP spid="2664" grpId="0" animBg="1"/>
      <p:bldP spid="2665" grpId="0" animBg="1"/>
      <p:bldP spid="2666" grpId="0" animBg="1"/>
      <p:bldP spid="2667" grpId="0" animBg="1"/>
      <p:bldP spid="2668" grpId="0" animBg="1"/>
      <p:bldP spid="2669" grpId="0" animBg="1"/>
      <p:bldP spid="2670" grpId="0" animBg="1"/>
      <p:bldP spid="2671" grpId="0" animBg="1"/>
      <p:bldP spid="2672" grpId="0" animBg="1"/>
      <p:bldP spid="2673" grpId="0" animBg="1"/>
      <p:bldP spid="2674" grpId="0" animBg="1"/>
      <p:bldP spid="2675" grpId="0" animBg="1"/>
      <p:bldP spid="2676" grpId="0" animBg="1"/>
      <p:bldP spid="2677" grpId="0" animBg="1"/>
      <p:bldP spid="2678" grpId="0" animBg="1"/>
      <p:bldP spid="2679" grpId="0" animBg="1"/>
      <p:bldP spid="2680" grpId="0" animBg="1"/>
      <p:bldP spid="2681" grpId="0" animBg="1"/>
      <p:bldP spid="2682" grpId="0" animBg="1"/>
      <p:bldP spid="2683" grpId="0" animBg="1"/>
      <p:bldP spid="2684" grpId="0" animBg="1"/>
      <p:bldP spid="2685" grpId="0" animBg="1"/>
      <p:bldP spid="2686" grpId="0" animBg="1"/>
      <p:bldP spid="2687" grpId="0" animBg="1"/>
      <p:bldP spid="2688" grpId="0" animBg="1"/>
      <p:bldP spid="2689" grpId="0" animBg="1"/>
      <p:bldP spid="2690" grpId="0" animBg="1"/>
      <p:bldP spid="2691" grpId="0" animBg="1"/>
      <p:bldP spid="2692" grpId="0" animBg="1"/>
      <p:bldP spid="2693" grpId="0" animBg="1"/>
      <p:bldP spid="2694" grpId="0" animBg="1"/>
      <p:bldP spid="2695" grpId="0" animBg="1"/>
      <p:bldP spid="2696" grpId="0" animBg="1"/>
      <p:bldP spid="2697" grpId="0" animBg="1"/>
      <p:bldP spid="2698" grpId="0" animBg="1"/>
      <p:bldP spid="2699" grpId="0" animBg="1"/>
      <p:bldP spid="2700" grpId="0" animBg="1"/>
      <p:bldP spid="2701" grpId="0" animBg="1"/>
      <p:bldP spid="2702" grpId="0" animBg="1"/>
      <p:bldP spid="2703" grpId="0" animBg="1"/>
      <p:bldP spid="2704" grpId="0" animBg="1"/>
      <p:bldP spid="2705" grpId="0" animBg="1"/>
      <p:bldP spid="2706" grpId="0" animBg="1"/>
      <p:bldP spid="2707" grpId="0" animBg="1"/>
      <p:bldP spid="2708" grpId="0" animBg="1"/>
      <p:bldP spid="2709" grpId="0" animBg="1"/>
      <p:bldP spid="2710" grpId="0" animBg="1"/>
      <p:bldP spid="2711" grpId="0" animBg="1"/>
      <p:bldP spid="2712" grpId="0" animBg="1"/>
      <p:bldP spid="2713" grpId="0" animBg="1"/>
      <p:bldP spid="2714" grpId="0" animBg="1"/>
      <p:bldP spid="2715" grpId="0" animBg="1"/>
      <p:bldP spid="2716" grpId="0" animBg="1"/>
      <p:bldP spid="2717" grpId="0" animBg="1"/>
      <p:bldP spid="2718" grpId="0" animBg="1"/>
      <p:bldP spid="2719" grpId="0" animBg="1"/>
      <p:bldP spid="2720" grpId="0" animBg="1"/>
      <p:bldP spid="2721" grpId="0" animBg="1"/>
      <p:bldP spid="2722" grpId="0" animBg="1"/>
      <p:bldP spid="2723" grpId="0" animBg="1"/>
      <p:bldP spid="2724" grpId="0" animBg="1"/>
      <p:bldP spid="2725" grpId="0" animBg="1"/>
      <p:bldP spid="2726" grpId="0" animBg="1"/>
      <p:bldP spid="2727" grpId="0" animBg="1"/>
      <p:bldP spid="2728" grpId="0" animBg="1"/>
      <p:bldP spid="2729" grpId="0" animBg="1"/>
      <p:bldP spid="2730" grpId="0" animBg="1"/>
      <p:bldP spid="2731" grpId="0" animBg="1"/>
      <p:bldP spid="2732" grpId="0" animBg="1"/>
      <p:bldP spid="2733" grpId="0" animBg="1"/>
      <p:bldP spid="2734" grpId="0" animBg="1"/>
      <p:bldP spid="2735" grpId="0" animBg="1"/>
      <p:bldP spid="2736" grpId="0" animBg="1"/>
      <p:bldP spid="2737" grpId="0" animBg="1"/>
      <p:bldP spid="2738" grpId="0" animBg="1"/>
      <p:bldP spid="2739" grpId="0" animBg="1"/>
      <p:bldP spid="2740" grpId="0" animBg="1"/>
      <p:bldP spid="2741" grpId="0" animBg="1"/>
      <p:bldP spid="2742" grpId="0" animBg="1"/>
      <p:bldP spid="2743" grpId="0" animBg="1"/>
      <p:bldP spid="2744" grpId="0" animBg="1"/>
      <p:bldP spid="2745" grpId="0" animBg="1"/>
      <p:bldP spid="2746" grpId="0" animBg="1"/>
      <p:bldP spid="2747" grpId="0" animBg="1"/>
      <p:bldP spid="2748" grpId="0" animBg="1"/>
      <p:bldP spid="2749" grpId="0" animBg="1"/>
      <p:bldP spid="2750" grpId="0" animBg="1"/>
      <p:bldP spid="2751" grpId="0" animBg="1"/>
      <p:bldP spid="2752" grpId="0" animBg="1"/>
      <p:bldP spid="2753" grpId="0" animBg="1"/>
      <p:bldP spid="2754" grpId="0" animBg="1"/>
      <p:bldP spid="2755" grpId="0" animBg="1"/>
      <p:bldP spid="2756" grpId="0" animBg="1"/>
      <p:bldP spid="2757" grpId="0" animBg="1"/>
      <p:bldP spid="2758" grpId="0" animBg="1"/>
      <p:bldP spid="2759" grpId="0" animBg="1"/>
      <p:bldP spid="2760" grpId="0" animBg="1"/>
      <p:bldP spid="2761" grpId="0" animBg="1"/>
      <p:bldP spid="2762" grpId="0" animBg="1"/>
      <p:bldP spid="2763" grpId="0" animBg="1"/>
      <p:bldP spid="2764" grpId="0" animBg="1"/>
      <p:bldP spid="2765" grpId="0" animBg="1"/>
      <p:bldP spid="2766" grpId="0" animBg="1"/>
      <p:bldP spid="2767" grpId="0" animBg="1"/>
      <p:bldP spid="2768" grpId="0" animBg="1"/>
      <p:bldP spid="2769" grpId="0" animBg="1"/>
      <p:bldP spid="2770" grpId="0" animBg="1"/>
      <p:bldP spid="2771" grpId="0" animBg="1"/>
      <p:bldP spid="2772" grpId="0" animBg="1"/>
      <p:bldP spid="2773" grpId="0" animBg="1"/>
      <p:bldP spid="2774" grpId="0" animBg="1"/>
      <p:bldP spid="2775" grpId="0" animBg="1"/>
      <p:bldP spid="2776" grpId="0" animBg="1"/>
      <p:bldP spid="2777" grpId="0" animBg="1"/>
      <p:bldP spid="2778" grpId="0" animBg="1"/>
      <p:bldP spid="2779" grpId="0" animBg="1"/>
      <p:bldP spid="2780" grpId="0" animBg="1"/>
      <p:bldP spid="2781" grpId="0" animBg="1"/>
      <p:bldP spid="2782" grpId="0" animBg="1"/>
      <p:bldP spid="2783" grpId="0" animBg="1"/>
      <p:bldP spid="2784" grpId="0" animBg="1"/>
      <p:bldP spid="2785" grpId="0" animBg="1"/>
      <p:bldP spid="2786" grpId="0" animBg="1"/>
      <p:bldP spid="2787" grpId="0" animBg="1"/>
      <p:bldP spid="2788" grpId="0" animBg="1"/>
      <p:bldP spid="2789" grpId="0" animBg="1"/>
      <p:bldP spid="2790" grpId="0" animBg="1"/>
      <p:bldP spid="2791" grpId="0" animBg="1"/>
      <p:bldP spid="2792" grpId="0" animBg="1"/>
      <p:bldP spid="2793" grpId="0" animBg="1"/>
      <p:bldP spid="2794" grpId="0" animBg="1"/>
      <p:bldP spid="2795" grpId="0" animBg="1"/>
      <p:bldP spid="2796" grpId="0" animBg="1"/>
      <p:bldP spid="2797" grpId="0" animBg="1"/>
      <p:bldP spid="2798" grpId="0" animBg="1"/>
      <p:bldP spid="2799" grpId="0" animBg="1"/>
      <p:bldP spid="2800" grpId="0" animBg="1"/>
      <p:bldP spid="2801" grpId="0" animBg="1"/>
      <p:bldP spid="2802" grpId="0" animBg="1"/>
      <p:bldP spid="2803" grpId="0" animBg="1"/>
      <p:bldP spid="2804" grpId="0" animBg="1"/>
      <p:bldP spid="2805" grpId="0" animBg="1"/>
      <p:bldP spid="2806" grpId="0" animBg="1"/>
      <p:bldP spid="2807" grpId="0" animBg="1"/>
      <p:bldP spid="2808" grpId="0" animBg="1"/>
      <p:bldP spid="2809" grpId="0" animBg="1"/>
      <p:bldP spid="2810" grpId="0" animBg="1"/>
      <p:bldP spid="2811" grpId="0" animBg="1"/>
      <p:bldP spid="2812" grpId="0" animBg="1"/>
      <p:bldP spid="2813" grpId="0" animBg="1"/>
      <p:bldP spid="2814" grpId="0" animBg="1"/>
      <p:bldP spid="2815" grpId="0" animBg="1"/>
      <p:bldP spid="2816" grpId="0" animBg="1"/>
      <p:bldP spid="2817" grpId="0" animBg="1"/>
      <p:bldP spid="2818" grpId="0" animBg="1"/>
      <p:bldP spid="2819" grpId="0" animBg="1"/>
      <p:bldP spid="2820" grpId="0" animBg="1"/>
      <p:bldP spid="2821" grpId="0" animBg="1"/>
      <p:bldP spid="2822" grpId="0" animBg="1"/>
      <p:bldP spid="2823" grpId="0" animBg="1"/>
      <p:bldP spid="2824" grpId="0" animBg="1"/>
      <p:bldP spid="2825" grpId="0" animBg="1"/>
      <p:bldP spid="2826" grpId="0" animBg="1"/>
      <p:bldP spid="2827" grpId="0" animBg="1"/>
      <p:bldP spid="2828" grpId="0" animBg="1"/>
      <p:bldP spid="2829" grpId="0" animBg="1"/>
      <p:bldP spid="2830" grpId="0" animBg="1"/>
      <p:bldP spid="2831" grpId="0" animBg="1"/>
      <p:bldP spid="2832" grpId="0" animBg="1"/>
      <p:bldP spid="2833" grpId="0" animBg="1"/>
      <p:bldP spid="2834" grpId="0" animBg="1"/>
      <p:bldP spid="2835" grpId="0" animBg="1"/>
      <p:bldP spid="2836" grpId="0" animBg="1"/>
      <p:bldP spid="2837" grpId="0" animBg="1"/>
      <p:bldP spid="2838" grpId="0" animBg="1"/>
      <p:bldP spid="2839" grpId="0" animBg="1"/>
      <p:bldP spid="2840" grpId="0" animBg="1"/>
      <p:bldP spid="2841" grpId="0" animBg="1"/>
      <p:bldP spid="2842" grpId="0" animBg="1"/>
      <p:bldP spid="2843" grpId="0" animBg="1"/>
      <p:bldP spid="2844" grpId="0" animBg="1"/>
      <p:bldP spid="2845" grpId="0" animBg="1"/>
      <p:bldP spid="2846" grpId="0" animBg="1"/>
      <p:bldP spid="2847" grpId="0" animBg="1"/>
      <p:bldP spid="2848" grpId="0" animBg="1"/>
      <p:bldP spid="2849" grpId="0" animBg="1"/>
      <p:bldP spid="2850" grpId="0" animBg="1"/>
      <p:bldP spid="2851" grpId="0" animBg="1"/>
      <p:bldP spid="2852" grpId="0" animBg="1"/>
      <p:bldP spid="2853" grpId="0" animBg="1"/>
      <p:bldP spid="2854" grpId="0" animBg="1"/>
      <p:bldP spid="2855" grpId="0" animBg="1"/>
      <p:bldP spid="2856" grpId="0" animBg="1"/>
      <p:bldP spid="2857" grpId="0" animBg="1"/>
      <p:bldP spid="2858" grpId="0" animBg="1"/>
      <p:bldP spid="2859" grpId="0" animBg="1"/>
      <p:bldP spid="2860" grpId="0" animBg="1"/>
      <p:bldP spid="2861" grpId="0" animBg="1"/>
      <p:bldP spid="2862" grpId="0" animBg="1"/>
      <p:bldP spid="2863" grpId="0" animBg="1"/>
      <p:bldP spid="2864" grpId="0" animBg="1"/>
      <p:bldP spid="2865" grpId="0" animBg="1"/>
      <p:bldP spid="2866" grpId="0" animBg="1"/>
      <p:bldP spid="2867" grpId="0" animBg="1"/>
      <p:bldP spid="2868" grpId="0" animBg="1"/>
      <p:bldP spid="2869" grpId="0" animBg="1"/>
      <p:bldP spid="2870" grpId="0" animBg="1"/>
      <p:bldP spid="2871" grpId="0" animBg="1"/>
      <p:bldP spid="2872" grpId="0" animBg="1"/>
      <p:bldP spid="2873" grpId="0" animBg="1"/>
      <p:bldP spid="2874" grpId="0" animBg="1"/>
      <p:bldP spid="2875" grpId="0" animBg="1"/>
      <p:bldP spid="2876" grpId="0" animBg="1"/>
      <p:bldP spid="2877" grpId="0" animBg="1"/>
      <p:bldP spid="2878" grpId="0" animBg="1"/>
      <p:bldP spid="2879" grpId="0" animBg="1"/>
      <p:bldP spid="2880" grpId="0" animBg="1"/>
      <p:bldP spid="2881" grpId="0" animBg="1"/>
      <p:bldP spid="2882" grpId="0" animBg="1"/>
      <p:bldP spid="2883" grpId="0" animBg="1"/>
      <p:bldP spid="2884" grpId="0" animBg="1"/>
      <p:bldP spid="2885" grpId="0" animBg="1"/>
      <p:bldP spid="2886" grpId="0" animBg="1"/>
      <p:bldP spid="2887" grpId="0" animBg="1"/>
      <p:bldP spid="2888" grpId="0" animBg="1"/>
      <p:bldP spid="2889" grpId="0" animBg="1"/>
      <p:bldP spid="2890" grpId="0" animBg="1"/>
      <p:bldP spid="2891" grpId="0" animBg="1"/>
      <p:bldP spid="2892" grpId="0" animBg="1"/>
      <p:bldP spid="2893" grpId="0" animBg="1"/>
      <p:bldP spid="2894" grpId="0" animBg="1"/>
      <p:bldP spid="2895" grpId="0" animBg="1"/>
      <p:bldP spid="2896" grpId="0" animBg="1"/>
      <p:bldP spid="2897" grpId="0" animBg="1"/>
      <p:bldP spid="2898" grpId="0" animBg="1"/>
      <p:bldP spid="2899" grpId="0" animBg="1"/>
      <p:bldP spid="2900" grpId="0" animBg="1"/>
      <p:bldP spid="2901" grpId="0" animBg="1"/>
      <p:bldP spid="2902" grpId="0" animBg="1"/>
      <p:bldP spid="2903" grpId="0" animBg="1"/>
      <p:bldP spid="2904" grpId="0" animBg="1"/>
      <p:bldP spid="2905" grpId="0" animBg="1"/>
      <p:bldP spid="2906" grpId="0" animBg="1"/>
      <p:bldP spid="2907" grpId="0" animBg="1"/>
      <p:bldP spid="2908" grpId="0" animBg="1"/>
      <p:bldP spid="2909" grpId="0" animBg="1"/>
      <p:bldP spid="2910" grpId="0" animBg="1"/>
      <p:bldP spid="2911" grpId="0" animBg="1"/>
      <p:bldP spid="2912" grpId="0" animBg="1"/>
      <p:bldP spid="2913" grpId="0" animBg="1"/>
      <p:bldP spid="2914" grpId="0" animBg="1"/>
      <p:bldP spid="2915" grpId="0" animBg="1"/>
      <p:bldP spid="2916" grpId="0" animBg="1"/>
      <p:bldP spid="2917" grpId="0" animBg="1"/>
      <p:bldP spid="2918" grpId="0" animBg="1"/>
      <p:bldP spid="2919" grpId="0" animBg="1"/>
      <p:bldP spid="2920" grpId="0" animBg="1"/>
      <p:bldP spid="2921" grpId="0" animBg="1"/>
      <p:bldP spid="2922" grpId="0" animBg="1"/>
      <p:bldP spid="2923" grpId="0" animBg="1"/>
      <p:bldP spid="2924" grpId="0" animBg="1"/>
      <p:bldP spid="2925" grpId="0" animBg="1"/>
      <p:bldP spid="2926" grpId="0" animBg="1"/>
      <p:bldP spid="2927" grpId="0" animBg="1"/>
      <p:bldP spid="2928" grpId="0" animBg="1"/>
      <p:bldP spid="2929" grpId="0" animBg="1"/>
      <p:bldP spid="2930" grpId="0" animBg="1"/>
      <p:bldP spid="2931" grpId="0" animBg="1"/>
      <p:bldP spid="2932" grpId="0" animBg="1"/>
      <p:bldP spid="2933" grpId="0" animBg="1"/>
      <p:bldP spid="2935" grpId="0" animBg="1"/>
      <p:bldP spid="2935" grpId="1" animBg="1"/>
      <p:bldP spid="2936" grpId="0" animBg="1"/>
      <p:bldP spid="2936" grpId="1" animBg="1"/>
      <p:bldP spid="2936" grpId="2" animBg="1"/>
      <p:bldP spid="2937" grpId="0" animBg="1"/>
      <p:bldP spid="2937" grpId="1" animBg="1"/>
      <p:bldP spid="2937" grpId="2" animBg="1"/>
      <p:bldP spid="2939" grpId="0" animBg="1"/>
      <p:bldP spid="2940" grpId="0" animBg="1"/>
      <p:bldP spid="2941" grpId="0" animBg="1"/>
      <p:bldP spid="2942" grpId="0" animBg="1"/>
      <p:bldP spid="2943" grpId="0" animBg="1"/>
      <p:bldP spid="2944" grpId="0" animBg="1"/>
      <p:bldP spid="2945" grpId="0" animBg="1"/>
      <p:bldP spid="2946" grpId="0" animBg="1"/>
      <p:bldP spid="2947" grpId="0" animBg="1"/>
      <p:bldP spid="2948" grpId="0" animBg="1"/>
      <p:bldP spid="2949" grpId="0" animBg="1"/>
      <p:bldP spid="2950" grpId="0" animBg="1"/>
      <p:bldP spid="2951" grpId="0" animBg="1"/>
      <p:bldP spid="2952" grpId="0" animBg="1"/>
      <p:bldP spid="2953" grpId="0" animBg="1"/>
      <p:bldP spid="2954" grpId="0" animBg="1"/>
      <p:bldP spid="2955" grpId="0" animBg="1"/>
      <p:bldP spid="2956" grpId="0" animBg="1"/>
      <p:bldP spid="2957" grpId="0" animBg="1"/>
      <p:bldP spid="2958" grpId="0" animBg="1"/>
      <p:bldP spid="2959" grpId="0" animBg="1"/>
      <p:bldP spid="2960" grpId="0" animBg="1"/>
      <p:bldP spid="2961" grpId="0" animBg="1"/>
      <p:bldP spid="2962" grpId="0" animBg="1"/>
      <p:bldP spid="2963" grpId="0" animBg="1"/>
      <p:bldP spid="2964" grpId="0" animBg="1"/>
      <p:bldP spid="2965" grpId="0" animBg="1"/>
      <p:bldP spid="2966" grpId="0" animBg="1"/>
      <p:bldP spid="2967" grpId="0" animBg="1"/>
      <p:bldP spid="2968" grpId="0" animBg="1"/>
      <p:bldP spid="2969" grpId="0" animBg="1"/>
      <p:bldP spid="2970" grpId="0" animBg="1"/>
      <p:bldP spid="2971" grpId="0" animBg="1"/>
      <p:bldP spid="2972" grpId="0" animBg="1"/>
      <p:bldP spid="2973" grpId="0" animBg="1"/>
      <p:bldP spid="2974" grpId="0" animBg="1"/>
      <p:bldP spid="2975" grpId="0" animBg="1"/>
      <p:bldP spid="2976" grpId="0" animBg="1"/>
      <p:bldP spid="2977" grpId="0" animBg="1"/>
      <p:bldP spid="2978" grpId="0" animBg="1"/>
      <p:bldP spid="2979" grpId="0" animBg="1"/>
      <p:bldP spid="2980" grpId="0" animBg="1"/>
      <p:bldP spid="2981" grpId="0" animBg="1"/>
      <p:bldP spid="2982" grpId="0" animBg="1"/>
      <p:bldP spid="2983" grpId="0" animBg="1"/>
      <p:bldP spid="2984" grpId="0" animBg="1"/>
      <p:bldP spid="2985" grpId="0" animBg="1"/>
      <p:bldP spid="2986" grpId="0" animBg="1"/>
      <p:bldP spid="2987" grpId="0" animBg="1"/>
      <p:bldP spid="2988" grpId="0" animBg="1"/>
      <p:bldP spid="2989" grpId="0" animBg="1"/>
      <p:bldP spid="2990" grpId="0" animBg="1"/>
      <p:bldP spid="2991" grpId="0" animBg="1"/>
      <p:bldP spid="2992" grpId="0" animBg="1"/>
      <p:bldP spid="2993" grpId="0" animBg="1"/>
      <p:bldP spid="2994" grpId="0" animBg="1"/>
      <p:bldP spid="2995" grpId="0" animBg="1"/>
      <p:bldP spid="2996" grpId="0" animBg="1"/>
      <p:bldP spid="2997" grpId="0" animBg="1"/>
      <p:bldP spid="2998" grpId="0" animBg="1"/>
      <p:bldP spid="2999" grpId="0" animBg="1"/>
      <p:bldP spid="3000" grpId="0" animBg="1"/>
      <p:bldP spid="3001" grpId="0" animBg="1"/>
      <p:bldP spid="3002" grpId="0" animBg="1"/>
      <p:bldP spid="3003" grpId="0" animBg="1"/>
      <p:bldP spid="3004" grpId="0" animBg="1"/>
      <p:bldP spid="3005" grpId="0" animBg="1"/>
      <p:bldP spid="3006" grpId="0" animBg="1"/>
      <p:bldP spid="3007" grpId="0" animBg="1"/>
      <p:bldP spid="3008" grpId="0" animBg="1"/>
      <p:bldP spid="3009" grpId="0" animBg="1"/>
      <p:bldP spid="3010" grpId="0" animBg="1"/>
      <p:bldP spid="3011" grpId="0" animBg="1"/>
      <p:bldP spid="3012" grpId="0" animBg="1"/>
      <p:bldP spid="3013" grpId="0" animBg="1"/>
      <p:bldP spid="3014" grpId="0" animBg="1"/>
      <p:bldP spid="3015" grpId="0" animBg="1"/>
      <p:bldP spid="3016" grpId="0" animBg="1"/>
      <p:bldP spid="3017" grpId="0" animBg="1"/>
      <p:bldP spid="3018" grpId="0" animBg="1"/>
      <p:bldP spid="3019" grpId="0" animBg="1"/>
      <p:bldP spid="3020" grpId="0" animBg="1"/>
      <p:bldP spid="3021" grpId="0" animBg="1"/>
      <p:bldP spid="3022" grpId="0" animBg="1"/>
      <p:bldP spid="3023" grpId="0" animBg="1"/>
      <p:bldP spid="3024" grpId="0" animBg="1"/>
      <p:bldP spid="3025" grpId="0" animBg="1"/>
      <p:bldP spid="3026" grpId="0" animBg="1"/>
      <p:bldP spid="3027" grpId="0" animBg="1"/>
      <p:bldP spid="3028" grpId="0" animBg="1"/>
      <p:bldP spid="3029" grpId="0" animBg="1"/>
      <p:bldP spid="3030" grpId="0" animBg="1"/>
      <p:bldP spid="3031" grpId="0" animBg="1"/>
      <p:bldP spid="3032" grpId="0" animBg="1"/>
      <p:bldP spid="3033" grpId="0" animBg="1"/>
      <p:bldP spid="3034" grpId="0" animBg="1"/>
      <p:bldP spid="3035" grpId="0" animBg="1"/>
      <p:bldP spid="3036" grpId="0" animBg="1"/>
      <p:bldP spid="3037" grpId="0" animBg="1"/>
      <p:bldP spid="3038" grpId="0" animBg="1"/>
      <p:bldP spid="3039" grpId="0" animBg="1"/>
      <p:bldP spid="3040" grpId="0" animBg="1"/>
      <p:bldP spid="3041" grpId="0" animBg="1"/>
      <p:bldP spid="3042" grpId="0" animBg="1"/>
      <p:bldP spid="3043" grpId="0" animBg="1"/>
      <p:bldP spid="3044" grpId="0" animBg="1"/>
      <p:bldP spid="3045" grpId="0" animBg="1"/>
      <p:bldP spid="3046" grpId="0" animBg="1"/>
      <p:bldP spid="3047" grpId="0" animBg="1"/>
      <p:bldP spid="3048" grpId="0" animBg="1"/>
      <p:bldP spid="3049" grpId="0" animBg="1"/>
      <p:bldP spid="3050" grpId="0" animBg="1"/>
      <p:bldP spid="3051" grpId="0" animBg="1"/>
      <p:bldP spid="3052" grpId="0" animBg="1"/>
      <p:bldP spid="3053" grpId="0" animBg="1"/>
      <p:bldP spid="3054" grpId="0" animBg="1"/>
      <p:bldP spid="3055" grpId="0" animBg="1"/>
      <p:bldP spid="3056" grpId="0" animBg="1"/>
      <p:bldP spid="3057" grpId="0" animBg="1"/>
      <p:bldP spid="3058" grpId="0" animBg="1"/>
      <p:bldP spid="3059" grpId="0" animBg="1"/>
      <p:bldP spid="3060" grpId="0" animBg="1"/>
      <p:bldP spid="3061" grpId="0" animBg="1"/>
      <p:bldP spid="3062" grpId="0" animBg="1"/>
      <p:bldP spid="3063" grpId="0" animBg="1"/>
      <p:bldP spid="3064" grpId="0" animBg="1"/>
      <p:bldP spid="3065" grpId="0" animBg="1"/>
      <p:bldP spid="3066" grpId="0" animBg="1"/>
      <p:bldP spid="3067" grpId="0" animBg="1"/>
      <p:bldP spid="3068" grpId="0" animBg="1"/>
      <p:bldP spid="3069" grpId="0" animBg="1"/>
      <p:bldP spid="3070" grpId="0" animBg="1"/>
      <p:bldP spid="3071" grpId="0" animBg="1"/>
      <p:bldP spid="3072" grpId="0" animBg="1"/>
      <p:bldP spid="3073" grpId="0" animBg="1"/>
      <p:bldP spid="3074" grpId="0" animBg="1"/>
      <p:bldP spid="3075" grpId="0" animBg="1"/>
      <p:bldP spid="3076" grpId="0" animBg="1"/>
      <p:bldP spid="3077" grpId="0" animBg="1"/>
      <p:bldP spid="3078" grpId="0" animBg="1"/>
      <p:bldP spid="3079" grpId="0" animBg="1"/>
      <p:bldP spid="3080" grpId="0" animBg="1"/>
      <p:bldP spid="3081" grpId="0" animBg="1"/>
      <p:bldP spid="3082" grpId="0" animBg="1"/>
      <p:bldP spid="3083" grpId="0" animBg="1"/>
      <p:bldP spid="3084" grpId="0" animBg="1"/>
      <p:bldP spid="3085" grpId="0" animBg="1"/>
      <p:bldP spid="3086" grpId="0" animBg="1"/>
      <p:bldP spid="3087" grpId="0" animBg="1"/>
      <p:bldP spid="3088" grpId="0" animBg="1"/>
      <p:bldP spid="3089" grpId="0" animBg="1"/>
      <p:bldP spid="3090" grpId="0" animBg="1"/>
      <p:bldP spid="3091" grpId="0" animBg="1"/>
      <p:bldP spid="3092" grpId="0" animBg="1"/>
      <p:bldP spid="3093" grpId="0" animBg="1"/>
      <p:bldP spid="3094" grpId="0" animBg="1"/>
      <p:bldP spid="3095" grpId="0" animBg="1"/>
      <p:bldP spid="3096" grpId="0" animBg="1"/>
      <p:bldP spid="3097" grpId="0" animBg="1"/>
      <p:bldP spid="3098" grpId="0" animBg="1"/>
      <p:bldP spid="3099" grpId="0" animBg="1"/>
      <p:bldP spid="3100" grpId="0" animBg="1"/>
      <p:bldP spid="3101" grpId="0" animBg="1"/>
      <p:bldP spid="3102" grpId="0" animBg="1"/>
      <p:bldP spid="3103" grpId="0" animBg="1"/>
      <p:bldP spid="3104" grpId="0" animBg="1"/>
      <p:bldP spid="3105" grpId="0" animBg="1"/>
      <p:bldP spid="3106" grpId="0" animBg="1"/>
      <p:bldP spid="3107" grpId="0" animBg="1"/>
      <p:bldP spid="3108" grpId="0" animBg="1"/>
      <p:bldP spid="3109" grpId="0" animBg="1"/>
      <p:bldP spid="3110" grpId="0" animBg="1"/>
      <p:bldP spid="3111" grpId="0" animBg="1"/>
      <p:bldP spid="3112" grpId="0" animBg="1"/>
      <p:bldP spid="3113" grpId="0" animBg="1"/>
      <p:bldP spid="3114" grpId="0" animBg="1"/>
      <p:bldP spid="3115" grpId="0" animBg="1"/>
      <p:bldP spid="3116" grpId="0" animBg="1"/>
      <p:bldP spid="3117" grpId="0" animBg="1"/>
      <p:bldP spid="3118" grpId="0" animBg="1"/>
      <p:bldP spid="3119" grpId="0" animBg="1"/>
      <p:bldP spid="3120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1" grpId="0" animBg="1"/>
      <p:bldP spid="3142" grpId="0" animBg="1"/>
      <p:bldP spid="3143" grpId="0" animBg="1"/>
      <p:bldP spid="3144" grpId="0" animBg="1"/>
      <p:bldP spid="3145" grpId="0" animBg="1"/>
      <p:bldP spid="3146" grpId="0" animBg="1"/>
      <p:bldP spid="3147" grpId="0" animBg="1"/>
      <p:bldP spid="3148" grpId="0" animBg="1"/>
      <p:bldP spid="3149" grpId="0" animBg="1"/>
      <p:bldP spid="3150" grpId="0" animBg="1"/>
      <p:bldP spid="3151" grpId="0" animBg="1"/>
      <p:bldP spid="3152" grpId="0" animBg="1"/>
      <p:bldP spid="3153" grpId="0" animBg="1"/>
      <p:bldP spid="3154" grpId="0" animBg="1"/>
      <p:bldP spid="3155" grpId="0" animBg="1"/>
      <p:bldP spid="3156" grpId="0" animBg="1"/>
      <p:bldP spid="3157" grpId="0" animBg="1"/>
      <p:bldP spid="3158" grpId="0" animBg="1"/>
      <p:bldP spid="3159" grpId="0" animBg="1"/>
      <p:bldP spid="3160" grpId="0" animBg="1"/>
      <p:bldP spid="3161" grpId="0" animBg="1"/>
      <p:bldP spid="3162" grpId="0" animBg="1"/>
      <p:bldP spid="3163" grpId="0" animBg="1"/>
      <p:bldP spid="3164" grpId="0" animBg="1"/>
      <p:bldP spid="3165" grpId="0" animBg="1"/>
      <p:bldP spid="3166" grpId="0" animBg="1"/>
      <p:bldP spid="3167" grpId="0" animBg="1"/>
      <p:bldP spid="3168" grpId="0" animBg="1"/>
      <p:bldP spid="3169" grpId="0" animBg="1"/>
      <p:bldP spid="3170" grpId="0" animBg="1"/>
      <p:bldP spid="3171" grpId="0" animBg="1"/>
      <p:bldP spid="3172" grpId="0" animBg="1"/>
      <p:bldP spid="3173" grpId="0" animBg="1"/>
      <p:bldP spid="3174" grpId="0" animBg="1"/>
      <p:bldP spid="3175" grpId="0" animBg="1"/>
      <p:bldP spid="3176" grpId="0" animBg="1"/>
      <p:bldP spid="3177" grpId="0" animBg="1"/>
      <p:bldP spid="3178" grpId="0" animBg="1"/>
      <p:bldP spid="3179" grpId="0" animBg="1"/>
      <p:bldP spid="3180" grpId="0" animBg="1"/>
      <p:bldP spid="3181" grpId="0" animBg="1"/>
      <p:bldP spid="3182" grpId="0" animBg="1"/>
      <p:bldP spid="3183" grpId="0" animBg="1"/>
      <p:bldP spid="3184" grpId="0" animBg="1"/>
      <p:bldP spid="3185" grpId="0" animBg="1"/>
      <p:bldP spid="3186" grpId="0" animBg="1"/>
      <p:bldP spid="3187" grpId="0" animBg="1"/>
      <p:bldP spid="3188" grpId="0" animBg="1"/>
      <p:bldP spid="3189" grpId="0" animBg="1"/>
      <p:bldP spid="3190" grpId="0" animBg="1"/>
      <p:bldP spid="3191" grpId="0" animBg="1"/>
      <p:bldP spid="3192" grpId="0" animBg="1"/>
      <p:bldP spid="3193" grpId="0" animBg="1"/>
      <p:bldP spid="3194" grpId="0" animBg="1"/>
      <p:bldP spid="3195" grpId="0" animBg="1"/>
      <p:bldP spid="3196" grpId="0" animBg="1"/>
      <p:bldP spid="3197" grpId="0" animBg="1"/>
      <p:bldP spid="3198" grpId="0" animBg="1"/>
      <p:bldP spid="3199" grpId="0" animBg="1"/>
      <p:bldP spid="3200" grpId="0" animBg="1"/>
      <p:bldP spid="3201" grpId="0" animBg="1"/>
      <p:bldP spid="3202" grpId="0" animBg="1"/>
      <p:bldP spid="3203" grpId="0" animBg="1"/>
      <p:bldP spid="3204" grpId="0" animBg="1"/>
      <p:bldP spid="3205" grpId="0" animBg="1"/>
      <p:bldP spid="3206" grpId="0" animBg="1"/>
      <p:bldP spid="3207" grpId="0" animBg="1"/>
      <p:bldP spid="3208" grpId="0" animBg="1"/>
      <p:bldP spid="3209" grpId="0" animBg="1"/>
      <p:bldP spid="3210" grpId="0" animBg="1"/>
      <p:bldP spid="3211" grpId="0" animBg="1"/>
      <p:bldP spid="3212" grpId="0" animBg="1"/>
      <p:bldP spid="3213" grpId="0" animBg="1"/>
      <p:bldP spid="3214" grpId="0" animBg="1"/>
      <p:bldP spid="3215" grpId="0" animBg="1"/>
      <p:bldP spid="3216" grpId="0" animBg="1"/>
      <p:bldP spid="3217" grpId="0" animBg="1"/>
      <p:bldP spid="3218" grpId="0" animBg="1"/>
      <p:bldP spid="3219" grpId="0" animBg="1"/>
      <p:bldP spid="3220" grpId="0" animBg="1"/>
      <p:bldP spid="3221" grpId="0" animBg="1"/>
      <p:bldP spid="3222" grpId="0" animBg="1"/>
      <p:bldP spid="3223" grpId="0" animBg="1"/>
      <p:bldP spid="3224" grpId="0" animBg="1"/>
      <p:bldP spid="3225" grpId="0" animBg="1"/>
      <p:bldP spid="3226" grpId="0" animBg="1"/>
      <p:bldP spid="3227" grpId="0" animBg="1"/>
      <p:bldP spid="3228" grpId="0" animBg="1"/>
      <p:bldP spid="3229" grpId="0" animBg="1"/>
      <p:bldP spid="3230" grpId="0" animBg="1"/>
      <p:bldP spid="3231" grpId="0" animBg="1"/>
      <p:bldP spid="3232" grpId="0" animBg="1"/>
      <p:bldP spid="3233" grpId="0" animBg="1"/>
      <p:bldP spid="3234" grpId="0" animBg="1"/>
      <p:bldP spid="3235" grpId="0" animBg="1"/>
      <p:bldP spid="3236" grpId="0" animBg="1"/>
      <p:bldP spid="3237" grpId="0" animBg="1"/>
      <p:bldP spid="3238" grpId="0" animBg="1"/>
      <p:bldP spid="3239" grpId="0" animBg="1"/>
      <p:bldP spid="3240" grpId="0" animBg="1"/>
      <p:bldP spid="3241" grpId="0" animBg="1"/>
      <p:bldP spid="3242" grpId="0" animBg="1"/>
      <p:bldP spid="3243" grpId="0" animBg="1"/>
      <p:bldP spid="3244" grpId="0" animBg="1"/>
      <p:bldP spid="3245" grpId="0" animBg="1"/>
      <p:bldP spid="3246" grpId="0" animBg="1"/>
      <p:bldP spid="3247" grpId="0" animBg="1"/>
      <p:bldP spid="3248" grpId="0" animBg="1"/>
      <p:bldP spid="3249" grpId="0" animBg="1"/>
      <p:bldP spid="3250" grpId="0" animBg="1"/>
      <p:bldP spid="3251" grpId="0" animBg="1"/>
      <p:bldP spid="3252" grpId="0" animBg="1"/>
      <p:bldP spid="3253" grpId="0" animBg="1"/>
      <p:bldP spid="3254" grpId="0" animBg="1"/>
      <p:bldP spid="3255" grpId="0" animBg="1"/>
      <p:bldP spid="3256" grpId="0" animBg="1"/>
      <p:bldP spid="3257" grpId="0" animBg="1"/>
      <p:bldP spid="3258" grpId="0" animBg="1"/>
      <p:bldP spid="3259" grpId="0" animBg="1"/>
      <p:bldP spid="3260" grpId="0" animBg="1"/>
      <p:bldP spid="3261" grpId="0" animBg="1"/>
      <p:bldP spid="3262" grpId="0" animBg="1"/>
      <p:bldP spid="3263" grpId="0" animBg="1"/>
      <p:bldP spid="3264" grpId="0" animBg="1"/>
      <p:bldP spid="3265" grpId="0" animBg="1"/>
      <p:bldP spid="3266" grpId="0" animBg="1"/>
      <p:bldP spid="3267" grpId="0" animBg="1"/>
      <p:bldP spid="3268" grpId="0" animBg="1"/>
      <p:bldP spid="3269" grpId="0" animBg="1"/>
      <p:bldP spid="3270" grpId="0" animBg="1"/>
      <p:bldP spid="3271" grpId="0" animBg="1"/>
      <p:bldP spid="3272" grpId="0" animBg="1"/>
      <p:bldP spid="3273" grpId="0" animBg="1"/>
      <p:bldP spid="3274" grpId="0" animBg="1"/>
      <p:bldP spid="3275" grpId="0" animBg="1"/>
      <p:bldP spid="3276" grpId="0" animBg="1"/>
      <p:bldP spid="3277" grpId="0" animBg="1"/>
      <p:bldP spid="3278" grpId="0" animBg="1"/>
      <p:bldP spid="3279" grpId="0" animBg="1"/>
      <p:bldP spid="3280" grpId="0" animBg="1"/>
      <p:bldP spid="3281" grpId="0" animBg="1"/>
      <p:bldP spid="3282" grpId="0" animBg="1"/>
      <p:bldP spid="3283" grpId="0" animBg="1"/>
      <p:bldP spid="3284" grpId="0" animBg="1"/>
      <p:bldP spid="3285" grpId="0" animBg="1"/>
      <p:bldP spid="3286" grpId="0" animBg="1"/>
      <p:bldP spid="3287" grpId="0" animBg="1"/>
      <p:bldP spid="3288" grpId="0" animBg="1"/>
      <p:bldP spid="3289" grpId="0" animBg="1"/>
      <p:bldP spid="3290" grpId="0" animBg="1"/>
      <p:bldP spid="3291" grpId="0" animBg="1"/>
      <p:bldP spid="3292" grpId="0" animBg="1"/>
      <p:bldP spid="3293" grpId="0" animBg="1"/>
      <p:bldP spid="3294" grpId="0" animBg="1"/>
      <p:bldP spid="3295" grpId="0" animBg="1"/>
      <p:bldP spid="3296" grpId="0" animBg="1"/>
      <p:bldP spid="3297" grpId="0" animBg="1"/>
      <p:bldP spid="3298" grpId="0" animBg="1"/>
      <p:bldP spid="3299" grpId="0" animBg="1"/>
      <p:bldP spid="3300" grpId="0" animBg="1"/>
      <p:bldP spid="3301" grpId="0" animBg="1"/>
      <p:bldP spid="3302" grpId="0" animBg="1"/>
      <p:bldP spid="3303" grpId="0" animBg="1"/>
      <p:bldP spid="3304" grpId="0" animBg="1"/>
      <p:bldP spid="3305" grpId="0" animBg="1"/>
      <p:bldP spid="3306" grpId="0" animBg="1"/>
      <p:bldP spid="3307" grpId="0" animBg="1"/>
      <p:bldP spid="3308" grpId="0" animBg="1"/>
      <p:bldP spid="3309" grpId="0" animBg="1"/>
      <p:bldP spid="3310" grpId="0" animBg="1"/>
      <p:bldP spid="3311" grpId="0" animBg="1"/>
      <p:bldP spid="3312" grpId="0" animBg="1"/>
      <p:bldP spid="3313" grpId="0" animBg="1"/>
      <p:bldP spid="3314" grpId="0" animBg="1"/>
      <p:bldP spid="3315" grpId="0" animBg="1"/>
      <p:bldP spid="3316" grpId="0" animBg="1"/>
      <p:bldP spid="3317" grpId="0" animBg="1"/>
      <p:bldP spid="3318" grpId="0" animBg="1"/>
      <p:bldP spid="3319" grpId="0" animBg="1"/>
      <p:bldP spid="3320" grpId="0" animBg="1"/>
      <p:bldP spid="3321" grpId="0" animBg="1"/>
      <p:bldP spid="3322" grpId="0" animBg="1"/>
      <p:bldP spid="3323" grpId="0" animBg="1"/>
      <p:bldP spid="3324" grpId="0" animBg="1"/>
      <p:bldP spid="3325" grpId="0" animBg="1"/>
      <p:bldP spid="3326" grpId="0" animBg="1"/>
      <p:bldP spid="3327" grpId="0" animBg="1"/>
      <p:bldP spid="3328" grpId="0" animBg="1"/>
      <p:bldP spid="3329" grpId="0" animBg="1"/>
      <p:bldP spid="3330" grpId="0" animBg="1"/>
      <p:bldP spid="3331" grpId="0" animBg="1"/>
      <p:bldP spid="3332" grpId="0" animBg="1"/>
      <p:bldP spid="3333" grpId="0" animBg="1"/>
      <p:bldP spid="3334" grpId="0" animBg="1"/>
      <p:bldP spid="3335" grpId="0" animBg="1"/>
      <p:bldP spid="3336" grpId="0" animBg="1"/>
      <p:bldP spid="3337" grpId="0" animBg="1"/>
      <p:bldP spid="3338" grpId="0" animBg="1"/>
      <p:bldP spid="3339" grpId="0" animBg="1"/>
      <p:bldP spid="3340" grpId="0" animBg="1"/>
      <p:bldP spid="3341" grpId="0" animBg="1"/>
      <p:bldP spid="3342" grpId="0" animBg="1"/>
      <p:bldP spid="3343" grpId="0" animBg="1"/>
      <p:bldP spid="3344" grpId="0" animBg="1"/>
      <p:bldP spid="3345" grpId="0" animBg="1"/>
      <p:bldP spid="3346" grpId="0" animBg="1"/>
      <p:bldP spid="3347" grpId="0" animBg="1"/>
      <p:bldP spid="3348" grpId="0" animBg="1"/>
      <p:bldP spid="3349" grpId="0" animBg="1"/>
      <p:bldP spid="3350" grpId="0" animBg="1"/>
      <p:bldP spid="3351" grpId="0" animBg="1"/>
      <p:bldP spid="3352" grpId="0" animBg="1"/>
      <p:bldP spid="3353" grpId="0" animBg="1"/>
      <p:bldP spid="3354" grpId="0" animBg="1"/>
      <p:bldP spid="3355" grpId="0" animBg="1"/>
      <p:bldP spid="3356" grpId="0" animBg="1"/>
      <p:bldP spid="3357" grpId="0" animBg="1"/>
      <p:bldP spid="3358" grpId="0" animBg="1"/>
      <p:bldP spid="3359" grpId="0" animBg="1"/>
      <p:bldP spid="3360" grpId="0" animBg="1"/>
      <p:bldP spid="3361" grpId="0" animBg="1"/>
      <p:bldP spid="3362" grpId="0" animBg="1"/>
      <p:bldP spid="3363" grpId="0" animBg="1"/>
      <p:bldP spid="3364" grpId="0" animBg="1"/>
      <p:bldP spid="3365" grpId="0" animBg="1"/>
      <p:bldP spid="3366" grpId="0" animBg="1"/>
      <p:bldP spid="3367" grpId="0" animBg="1"/>
      <p:bldP spid="3368" grpId="0" animBg="1"/>
      <p:bldP spid="3369" grpId="0" animBg="1"/>
      <p:bldP spid="3370" grpId="0" animBg="1"/>
      <p:bldP spid="3371" grpId="0" animBg="1"/>
      <p:bldP spid="3372" grpId="0" animBg="1"/>
      <p:bldP spid="3373" grpId="0" animBg="1"/>
      <p:bldP spid="3374" grpId="0" animBg="1"/>
      <p:bldP spid="3375" grpId="0" animBg="1"/>
      <p:bldP spid="3376" grpId="0" animBg="1"/>
      <p:bldP spid="3377" grpId="0" animBg="1"/>
      <p:bldP spid="3378" grpId="0" animBg="1"/>
      <p:bldP spid="3379" grpId="0" animBg="1"/>
      <p:bldP spid="3380" grpId="0" animBg="1"/>
      <p:bldP spid="3381" grpId="0" animBg="1"/>
      <p:bldP spid="3382" grpId="0" animBg="1"/>
      <p:bldP spid="3383" grpId="0" animBg="1"/>
      <p:bldP spid="3384" grpId="0" animBg="1"/>
      <p:bldP spid="3385" grpId="0" animBg="1"/>
      <p:bldP spid="3386" grpId="0" animBg="1"/>
      <p:bldP spid="3387" grpId="0" animBg="1"/>
      <p:bldP spid="3388" grpId="0" animBg="1"/>
      <p:bldP spid="3389" grpId="0" animBg="1"/>
      <p:bldP spid="3390" grpId="0" animBg="1"/>
      <p:bldP spid="3391" grpId="0" animBg="1"/>
      <p:bldP spid="3392" grpId="0" animBg="1"/>
      <p:bldP spid="3393" grpId="0" animBg="1"/>
      <p:bldP spid="3394" grpId="0" animBg="1"/>
      <p:bldP spid="3395" grpId="0" animBg="1"/>
      <p:bldP spid="3395" grpId="1" animBg="1"/>
      <p:bldP spid="3396" grpId="0" animBg="1"/>
      <p:bldP spid="3396" grpId="1" animBg="1"/>
      <p:bldP spid="3396" grpId="2" animBg="1"/>
      <p:bldP spid="3397" grpId="0" animBg="1"/>
      <p:bldP spid="3397" grpId="1" animBg="1"/>
      <p:bldP spid="3397" grpId="2" animBg="1"/>
      <p:bldP spid="3398" grpId="0" animBg="1"/>
      <p:bldP spid="3398" grpId="1" animBg="1"/>
      <p:bldP spid="7" grpId="0" animBg="1"/>
      <p:bldP spid="7" grpId="1" animBg="1"/>
      <p:bldP spid="10" grpId="0" animBg="1"/>
      <p:bldP spid="10" grpId="1" animBg="1"/>
      <p:bldP spid="18" grpId="0" animBg="1"/>
      <p:bldP spid="18" grpId="1" animBg="1"/>
      <p:bldP spid="18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7" grpId="1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69" grpId="1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1" grpId="1" animBg="1"/>
      <p:bldP spid="464" grpId="0" animBg="1"/>
      <p:bldP spid="464" grpId="1" animBg="1"/>
      <p:bldP spid="478" grpId="0" animBg="1"/>
      <p:bldP spid="478" grpId="1" animBg="1"/>
      <p:bldP spid="492" grpId="0" animBg="1"/>
      <p:bldP spid="492" grpId="1" animBg="1"/>
      <p:bldP spid="506" grpId="0" animBg="1"/>
      <p:bldP spid="506" grpId="1" animBg="1"/>
      <p:bldP spid="520" grpId="0" animBg="1"/>
      <p:bldP spid="520" grpId="1" animBg="1"/>
      <p:bldP spid="534" grpId="0" animBg="1"/>
      <p:bldP spid="534" grpId="1" animBg="1"/>
      <p:bldP spid="548" grpId="0" animBg="1"/>
      <p:bldP spid="548" grpId="1" animBg="1"/>
      <p:bldP spid="562" grpId="0" animBg="1"/>
      <p:bldP spid="562" grpId="1" animBg="1"/>
      <p:bldP spid="578" grpId="0" animBg="1"/>
      <p:bldP spid="578" grpId="1" animBg="1"/>
      <p:bldP spid="578" grpId="2" animBg="1"/>
      <p:bldP spid="578" grpId="3" animBg="1"/>
      <p:bldP spid="579" grpId="0" animBg="1"/>
      <p:bldP spid="579" grpId="1" animBg="1"/>
      <p:bldP spid="579" grpId="2" animBg="1"/>
      <p:bldP spid="579" grpId="3" animBg="1"/>
      <p:bldP spid="580" grpId="0" animBg="1"/>
      <p:bldP spid="580" grpId="1" animBg="1"/>
      <p:bldP spid="580" grpId="2" animBg="1"/>
      <p:bldP spid="580" grpId="3" animBg="1"/>
      <p:bldP spid="584" grpId="0" animBg="1"/>
      <p:bldP spid="584" grpId="1" animBg="1"/>
      <p:bldP spid="584" grpId="2" animBg="1"/>
      <p:bldP spid="584" grpId="3" animBg="1"/>
      <p:bldP spid="585" grpId="0" animBg="1"/>
      <p:bldP spid="585" grpId="1" animBg="1"/>
      <p:bldP spid="585" grpId="2" animBg="1"/>
      <p:bldP spid="585" grpId="3" animBg="1"/>
      <p:bldP spid="586" grpId="0" animBg="1"/>
      <p:bldP spid="586" grpId="1" animBg="1"/>
      <p:bldP spid="586" grpId="2" animBg="1"/>
      <p:bldP spid="586" grpId="3" animBg="1"/>
      <p:bldP spid="588" grpId="0" animBg="1"/>
      <p:bldP spid="588" grpId="1" animBg="1"/>
      <p:bldP spid="588" grpId="2" animBg="1"/>
      <p:bldP spid="588" grpId="3" animBg="1"/>
      <p:bldP spid="589" grpId="0" animBg="1"/>
      <p:bldP spid="589" grpId="1" animBg="1"/>
      <p:bldP spid="589" grpId="2" animBg="1"/>
      <p:bldP spid="589" grpId="3" animBg="1"/>
      <p:bldP spid="590" grpId="0" animBg="1"/>
      <p:bldP spid="590" grpId="1" animBg="1"/>
      <p:bldP spid="590" grpId="2" animBg="1"/>
      <p:bldP spid="590" grpId="3" animBg="1"/>
      <p:bldP spid="591" grpId="0" animBg="1"/>
      <p:bldP spid="591" grpId="1" animBg="1"/>
      <p:bldP spid="591" grpId="2" animBg="1"/>
      <p:bldP spid="591" grpId="3" animBg="1"/>
      <p:bldP spid="592" grpId="0" animBg="1"/>
      <p:bldP spid="592" grpId="1" animBg="1"/>
      <p:bldP spid="592" grpId="2" animBg="1"/>
      <p:bldP spid="592" grpId="3" animBg="1"/>
      <p:bldP spid="593" grpId="0" animBg="1"/>
      <p:bldP spid="593" grpId="1" animBg="1"/>
      <p:bldP spid="593" grpId="2" animBg="1"/>
      <p:bldP spid="593" grpId="3" animBg="1"/>
      <p:bldP spid="595" grpId="0" animBg="1"/>
      <p:bldP spid="595" grpId="1" animBg="1"/>
      <p:bldP spid="595" grpId="2" animBg="1"/>
      <p:bldP spid="595" grpId="3" animBg="1"/>
      <p:bldP spid="596" grpId="0" animBg="1"/>
      <p:bldP spid="596" grpId="1" animBg="1"/>
      <p:bldP spid="596" grpId="2" animBg="1"/>
      <p:bldP spid="596" grpId="3" animBg="1"/>
      <p:bldP spid="597" grpId="0" animBg="1"/>
      <p:bldP spid="597" grpId="1" animBg="1"/>
      <p:bldP spid="597" grpId="2" animBg="1"/>
      <p:bldP spid="597" grpId="3" animBg="1"/>
      <p:bldP spid="601" grpId="0" animBg="1"/>
      <p:bldP spid="601" grpId="1" animBg="1"/>
      <p:bldP spid="601" grpId="2" animBg="1"/>
      <p:bldP spid="601" grpId="3" animBg="1"/>
      <p:bldP spid="602" grpId="0" animBg="1"/>
      <p:bldP spid="602" grpId="1" animBg="1"/>
      <p:bldP spid="602" grpId="2" animBg="1"/>
      <p:bldP spid="602" grpId="3" animBg="1"/>
      <p:bldP spid="603" grpId="0" animBg="1"/>
      <p:bldP spid="603" grpId="1" animBg="1"/>
      <p:bldP spid="603" grpId="2" animBg="1"/>
      <p:bldP spid="603" grpId="3" animBg="1"/>
      <p:bldP spid="604" grpId="0" animBg="1"/>
      <p:bldP spid="604" grpId="1" animBg="1"/>
      <p:bldP spid="604" grpId="2" animBg="1"/>
      <p:bldP spid="604" grpId="3" animBg="1"/>
      <p:bldP spid="605" grpId="0" animBg="1"/>
      <p:bldP spid="605" grpId="1" animBg="1"/>
      <p:bldP spid="605" grpId="2" animBg="1"/>
      <p:bldP spid="605" grpId="3" animBg="1"/>
      <p:bldP spid="606" grpId="0" animBg="1"/>
      <p:bldP spid="606" grpId="1" animBg="1"/>
      <p:bldP spid="606" grpId="2" animBg="1"/>
      <p:bldP spid="606" grpId="3" animBg="1"/>
      <p:bldP spid="607" grpId="0" animBg="1"/>
      <p:bldP spid="607" grpId="1" animBg="1"/>
      <p:bldP spid="607" grpId="2" animBg="1"/>
      <p:bldP spid="607" grpId="3" animBg="1"/>
      <p:bldP spid="608" grpId="0" animBg="1"/>
      <p:bldP spid="608" grpId="1" animBg="1"/>
      <p:bldP spid="608" grpId="2" animBg="1"/>
      <p:bldP spid="608" grpId="3" animBg="1"/>
      <p:bldP spid="609" grpId="0" animBg="1"/>
      <p:bldP spid="609" grpId="1" animBg="1"/>
      <p:bldP spid="609" grpId="2" animBg="1"/>
      <p:bldP spid="609" grpId="3" animBg="1"/>
      <p:bldP spid="610" grpId="0" animBg="1"/>
      <p:bldP spid="610" grpId="1" animBg="1"/>
      <p:bldP spid="610" grpId="2" animBg="1"/>
      <p:bldP spid="610" grpId="3" animBg="1"/>
      <p:bldP spid="612" grpId="0" animBg="1"/>
      <p:bldP spid="612" grpId="1" animBg="1"/>
      <p:bldP spid="612" grpId="2" animBg="1"/>
      <p:bldP spid="612" grpId="3" animBg="1"/>
      <p:bldP spid="613" grpId="0" animBg="1"/>
      <p:bldP spid="613" grpId="1" animBg="1"/>
      <p:bldP spid="613" grpId="2" animBg="1"/>
      <p:bldP spid="613" grpId="3" animBg="1"/>
      <p:bldP spid="614" grpId="0" animBg="1"/>
      <p:bldP spid="614" grpId="1" animBg="1"/>
      <p:bldP spid="614" grpId="2" animBg="1"/>
      <p:bldP spid="614" grpId="3" animBg="1"/>
      <p:bldP spid="618" grpId="0" animBg="1"/>
      <p:bldP spid="618" grpId="1" animBg="1"/>
      <p:bldP spid="618" grpId="2" animBg="1"/>
      <p:bldP spid="618" grpId="3" animBg="1"/>
      <p:bldP spid="619" grpId="0" animBg="1"/>
      <p:bldP spid="619" grpId="1" animBg="1"/>
      <p:bldP spid="619" grpId="2" animBg="1"/>
      <p:bldP spid="619" grpId="3" animBg="1"/>
      <p:bldP spid="620" grpId="0" animBg="1"/>
      <p:bldP spid="620" grpId="1" animBg="1"/>
      <p:bldP spid="620" grpId="2" animBg="1"/>
      <p:bldP spid="620" grpId="3" animBg="1"/>
      <p:bldP spid="621" grpId="0" animBg="1"/>
      <p:bldP spid="621" grpId="1" animBg="1"/>
      <p:bldP spid="621" grpId="2" animBg="1"/>
      <p:bldP spid="621" grpId="3" animBg="1"/>
      <p:bldP spid="622" grpId="0" animBg="1"/>
      <p:bldP spid="622" grpId="1" animBg="1"/>
      <p:bldP spid="622" grpId="2" animBg="1"/>
      <p:bldP spid="622" grpId="3" animBg="1"/>
      <p:bldP spid="623" grpId="0" animBg="1"/>
      <p:bldP spid="623" grpId="1" animBg="1"/>
      <p:bldP spid="623" grpId="2" animBg="1"/>
      <p:bldP spid="623" grpId="3" animBg="1"/>
      <p:bldP spid="624" grpId="0" animBg="1"/>
      <p:bldP spid="624" grpId="1" animBg="1"/>
      <p:bldP spid="624" grpId="2" animBg="1"/>
      <p:bldP spid="624" grpId="3" animBg="1"/>
      <p:bldP spid="625" grpId="0" animBg="1"/>
      <p:bldP spid="625" grpId="1" animBg="1"/>
      <p:bldP spid="625" grpId="2" animBg="1"/>
      <p:bldP spid="625" grpId="3" animBg="1"/>
      <p:bldP spid="626" grpId="0" animBg="1"/>
      <p:bldP spid="626" grpId="1" animBg="1"/>
      <p:bldP spid="626" grpId="2" animBg="1"/>
      <p:bldP spid="626" grpId="3" animBg="1"/>
      <p:bldP spid="627" grpId="0" animBg="1"/>
      <p:bldP spid="627" grpId="1" animBg="1"/>
      <p:bldP spid="627" grpId="2" animBg="1"/>
      <p:bldP spid="627" grpId="3" animBg="1"/>
      <p:bldP spid="6" grpId="0" animBg="1"/>
      <p:bldP spid="6" grpId="1" animBg="1"/>
      <p:bldP spid="6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581" grpId="0" animBg="1"/>
      <p:bldP spid="581" grpId="1" animBg="1"/>
      <p:bldP spid="581" grpId="2" animBg="1"/>
      <p:bldP spid="581" grpId="3" animBg="1"/>
      <p:bldP spid="582" grpId="0" animBg="1"/>
      <p:bldP spid="582" grpId="1" animBg="1"/>
      <p:bldP spid="582" grpId="2" animBg="1"/>
      <p:bldP spid="582" grpId="3" animBg="1"/>
      <p:bldP spid="583" grpId="0" animBg="1"/>
      <p:bldP spid="583" grpId="1" animBg="1"/>
      <p:bldP spid="583" grpId="2" animBg="1"/>
      <p:bldP spid="583" grpId="3" animBg="1"/>
      <p:bldP spid="587" grpId="0" animBg="1"/>
      <p:bldP spid="587" grpId="1" animBg="1"/>
      <p:bldP spid="587" grpId="2" animBg="1"/>
      <p:bldP spid="587" grpId="3" animBg="1"/>
      <p:bldP spid="598" grpId="0" animBg="1"/>
      <p:bldP spid="598" grpId="1" animBg="1"/>
      <p:bldP spid="598" grpId="2" animBg="1"/>
      <p:bldP spid="598" grpId="3" animBg="1"/>
      <p:bldP spid="599" grpId="0" animBg="1"/>
      <p:bldP spid="599" grpId="1" animBg="1"/>
      <p:bldP spid="599" grpId="2" animBg="1"/>
      <p:bldP spid="599" grpId="3" animBg="1"/>
      <p:bldP spid="600" grpId="0" animBg="1"/>
      <p:bldP spid="600" grpId="1" animBg="1"/>
      <p:bldP spid="600" grpId="2" animBg="1"/>
      <p:bldP spid="600" grpId="3" animBg="1"/>
      <p:bldP spid="615" grpId="0" animBg="1"/>
      <p:bldP spid="615" grpId="1" animBg="1"/>
      <p:bldP spid="615" grpId="2" animBg="1"/>
      <p:bldP spid="615" grpId="3" animBg="1"/>
      <p:bldP spid="616" grpId="0" animBg="1"/>
      <p:bldP spid="616" grpId="1" animBg="1"/>
      <p:bldP spid="616" grpId="2" animBg="1"/>
      <p:bldP spid="616" grpId="3" animBg="1"/>
      <p:bldP spid="617" grpId="0" animBg="1"/>
      <p:bldP spid="617" grpId="1" animBg="1"/>
      <p:bldP spid="617" grpId="2" animBg="1"/>
      <p:bldP spid="617" grpId="3" animBg="1"/>
      <p:bldP spid="2938" grpId="0" animBg="1"/>
      <p:bldP spid="2938" grpId="1" animBg="1"/>
      <p:bldP spid="4314" grpId="0" animBg="1"/>
      <p:bldP spid="4314" grpId="1" animBg="1"/>
      <p:bldP spid="4314" grpId="2" animBg="1"/>
      <p:bldP spid="4314" grpId="3" animBg="1"/>
      <p:bldP spid="4315" grpId="0" animBg="1"/>
      <p:bldP spid="4315" grpId="1" animBg="1"/>
      <p:bldP spid="4315" grpId="2" animBg="1"/>
      <p:bldP spid="4315" grpId="3" animBg="1"/>
      <p:bldP spid="1912" grpId="0" animBg="1"/>
      <p:bldP spid="1912" grpId="1" animBg="1"/>
      <p:bldP spid="1912" grpId="2" animBg="1"/>
      <p:bldP spid="1913" grpId="0" animBg="1"/>
      <p:bldP spid="1913" grpId="1" animBg="1"/>
      <p:bldP spid="1913" grpId="2" animBg="1"/>
      <p:bldP spid="1914" grpId="0" animBg="1"/>
      <p:bldP spid="1914" grpId="1" animBg="1"/>
      <p:bldP spid="1914" grpId="2" animBg="1"/>
      <p:bldP spid="1915" grpId="0" animBg="1"/>
      <p:bldP spid="1915" grpId="1" animBg="1"/>
      <p:bldP spid="1915" grpId="2" animBg="1"/>
      <p:bldP spid="1916" grpId="0" animBg="1"/>
      <p:bldP spid="1916" grpId="1" animBg="1"/>
      <p:bldP spid="1916" grpId="2" animBg="1"/>
      <p:bldP spid="1917" grpId="0" animBg="1"/>
      <p:bldP spid="1917" grpId="1" animBg="1"/>
      <p:bldP spid="1917" grpId="2" animBg="1"/>
      <p:bldP spid="1918" grpId="0" animBg="1"/>
      <p:bldP spid="1918" grpId="1" animBg="1"/>
      <p:bldP spid="1918" grpId="2" animBg="1"/>
      <p:bldP spid="1919" grpId="0" animBg="1"/>
      <p:bldP spid="1919" grpId="1" animBg="1"/>
      <p:bldP spid="1919" grpId="2" animBg="1"/>
      <p:bldP spid="1920" grpId="0" animBg="1"/>
      <p:bldP spid="1920" grpId="1" animBg="1"/>
      <p:bldP spid="1920" grpId="2" animBg="1"/>
      <p:bldP spid="1921" grpId="0" animBg="1"/>
      <p:bldP spid="1921" grpId="1" animBg="1"/>
      <p:bldP spid="1921" grpId="2" animBg="1"/>
      <p:bldP spid="1922" grpId="0" animBg="1"/>
      <p:bldP spid="1922" grpId="1" animBg="1"/>
      <p:bldP spid="1922" grpId="2" animBg="1"/>
      <p:bldP spid="1923" grpId="0" animBg="1"/>
      <p:bldP spid="1923" grpId="1" animBg="1"/>
      <p:bldP spid="1923" grpId="2" animBg="1"/>
      <p:bldP spid="1924" grpId="0" animBg="1"/>
      <p:bldP spid="1924" grpId="1" animBg="1"/>
      <p:bldP spid="1924" grpId="2" animBg="1"/>
      <p:bldP spid="1925" grpId="0" animBg="1"/>
      <p:bldP spid="1925" grpId="1" animBg="1"/>
      <p:bldP spid="1925" grpId="2" animBg="1"/>
      <p:bldP spid="1926" grpId="0" animBg="1"/>
      <p:bldP spid="1926" grpId="1" animBg="1"/>
      <p:bldP spid="1926" grpId="2" animBg="1"/>
      <p:bldP spid="1927" grpId="0" animBg="1"/>
      <p:bldP spid="1927" grpId="1" animBg="1"/>
      <p:bldP spid="1927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10</Words>
  <Application>Microsoft Office PowerPoint</Application>
  <PresentationFormat>On-screen Show (4:3)</PresentationFormat>
  <Paragraphs>10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</cp:lastModifiedBy>
  <cp:revision>129</cp:revision>
  <dcterms:created xsi:type="dcterms:W3CDTF">2018-01-02T11:40:20Z</dcterms:created>
  <dcterms:modified xsi:type="dcterms:W3CDTF">2018-01-05T15:32:41Z</dcterms:modified>
</cp:coreProperties>
</file>