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17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36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8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9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4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94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47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01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64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83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7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54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6F22-E825-47CF-AA10-D5D48BD84756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8F20D-05B9-47D5-97C3-0B73B28DD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63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46000">
              <a:schemeClr val="tx1">
                <a:lumMod val="75000"/>
                <a:lumOff val="2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1622" y="5228332"/>
            <a:ext cx="2788230" cy="4263642"/>
          </a:xfrm>
          <a:prstGeom prst="rect">
            <a:avLst/>
          </a:prstGeom>
          <a:gradFill>
            <a:gsLst>
              <a:gs pos="98000">
                <a:schemeClr val="tx1">
                  <a:lumMod val="95000"/>
                  <a:lumOff val="5000"/>
                </a:schemeClr>
              </a:gs>
              <a:gs pos="51000">
                <a:schemeClr val="tx1">
                  <a:lumMod val="75000"/>
                  <a:lumOff val="25000"/>
                </a:schemeClr>
              </a:gs>
              <a:gs pos="9000">
                <a:schemeClr val="bg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346856"/>
            <a:ext cx="6858000" cy="559144"/>
          </a:xfrm>
          <a:prstGeom prst="rect">
            <a:avLst/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53000">
                <a:schemeClr val="tx1">
                  <a:lumMod val="75000"/>
                  <a:lumOff val="25000"/>
                </a:schemeClr>
              </a:gs>
              <a:gs pos="4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6" name="Group 75"/>
          <p:cNvGrpSpPr>
            <a:grpSpLocks noChangeAspect="1"/>
          </p:cNvGrpSpPr>
          <p:nvPr/>
        </p:nvGrpSpPr>
        <p:grpSpPr>
          <a:xfrm rot="10800000">
            <a:off x="2997084" y="8402026"/>
            <a:ext cx="1308283" cy="871614"/>
            <a:chOff x="2529807" y="7314229"/>
            <a:chExt cx="2616566" cy="1743227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2529807" y="7314229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06042" y="7314229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82277" y="7314229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29807" y="8193360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4" name="Group 73"/>
          <p:cNvGrpSpPr>
            <a:grpSpLocks noChangeAspect="1"/>
          </p:cNvGrpSpPr>
          <p:nvPr/>
        </p:nvGrpSpPr>
        <p:grpSpPr>
          <a:xfrm rot="5400000">
            <a:off x="3441502" y="8402026"/>
            <a:ext cx="1308282" cy="871614"/>
            <a:chOff x="3406042" y="7314229"/>
            <a:chExt cx="2616564" cy="1743227"/>
          </a:xfrm>
        </p:grpSpPr>
        <p:sp>
          <p:nvSpPr>
            <p:cNvPr id="12" name="Rectangle 11"/>
            <p:cNvSpPr/>
            <p:nvPr/>
          </p:nvSpPr>
          <p:spPr>
            <a:xfrm>
              <a:off x="5158510" y="7314229"/>
              <a:ext cx="864096" cy="8640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06042" y="8193360"/>
              <a:ext cx="864096" cy="8640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282277" y="8193360"/>
              <a:ext cx="864096" cy="8640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58510" y="8193360"/>
              <a:ext cx="864096" cy="8640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74"/>
          <p:cNvGrpSpPr>
            <a:grpSpLocks noChangeAspect="1"/>
          </p:cNvGrpSpPr>
          <p:nvPr/>
        </p:nvGrpSpPr>
        <p:grpSpPr>
          <a:xfrm rot="10800000">
            <a:off x="2115043" y="7962462"/>
            <a:ext cx="870166" cy="1311178"/>
            <a:chOff x="777337" y="6435100"/>
            <a:chExt cx="1740331" cy="2622356"/>
          </a:xfrm>
          <a:solidFill>
            <a:schemeClr val="bg2">
              <a:lumMod val="5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777337" y="7314229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77337" y="8193360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53572" y="8193360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337" y="6435100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76"/>
          <p:cNvGrpSpPr>
            <a:grpSpLocks noChangeAspect="1"/>
          </p:cNvGrpSpPr>
          <p:nvPr/>
        </p:nvGrpSpPr>
        <p:grpSpPr>
          <a:xfrm rot="16200000">
            <a:off x="2114285" y="7514565"/>
            <a:ext cx="870166" cy="1311177"/>
            <a:chOff x="777337" y="5555971"/>
            <a:chExt cx="1740331" cy="262235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Rectangle 7"/>
            <p:cNvSpPr/>
            <p:nvPr/>
          </p:nvSpPr>
          <p:spPr>
            <a:xfrm>
              <a:off x="1653572" y="7314229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77337" y="5555971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53572" y="5555971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53572" y="6435100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8" name="Group 77"/>
          <p:cNvGrpSpPr>
            <a:grpSpLocks noChangeAspect="1"/>
          </p:cNvGrpSpPr>
          <p:nvPr/>
        </p:nvGrpSpPr>
        <p:grpSpPr>
          <a:xfrm rot="16200000">
            <a:off x="2990618" y="7526654"/>
            <a:ext cx="1308283" cy="871613"/>
            <a:chOff x="2529807" y="5555971"/>
            <a:chExt cx="2616566" cy="1743225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6" name="Rectangle 25"/>
            <p:cNvSpPr/>
            <p:nvPr/>
          </p:nvSpPr>
          <p:spPr>
            <a:xfrm>
              <a:off x="4282277" y="5555971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29807" y="6435100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406042" y="6435100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282277" y="6435100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2" name="Group 81"/>
          <p:cNvGrpSpPr>
            <a:grpSpLocks noChangeAspect="1"/>
          </p:cNvGrpSpPr>
          <p:nvPr/>
        </p:nvGrpSpPr>
        <p:grpSpPr>
          <a:xfrm rot="5400000">
            <a:off x="2108216" y="6631291"/>
            <a:ext cx="1308283" cy="871613"/>
            <a:chOff x="777337" y="3797713"/>
            <a:chExt cx="2616566" cy="1743225"/>
          </a:xfrm>
          <a:solidFill>
            <a:schemeClr val="accent4">
              <a:lumMod val="75000"/>
            </a:schemeClr>
          </a:solidFill>
        </p:grpSpPr>
        <p:sp>
          <p:nvSpPr>
            <p:cNvPr id="36" name="Rectangle 35"/>
            <p:cNvSpPr/>
            <p:nvPr/>
          </p:nvSpPr>
          <p:spPr>
            <a:xfrm>
              <a:off x="777337" y="3797713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337" y="4676842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653572" y="4676842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529807" y="4676842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 rot="5400000">
            <a:off x="2991014" y="6635650"/>
            <a:ext cx="870166" cy="1311177"/>
            <a:chOff x="2529807" y="3797713"/>
            <a:chExt cx="1740331" cy="2622354"/>
          </a:xfrm>
          <a:solidFill>
            <a:schemeClr val="accent3">
              <a:lumMod val="75000"/>
            </a:schemeClr>
          </a:solidFill>
        </p:grpSpPr>
        <p:sp>
          <p:nvSpPr>
            <p:cNvPr id="24" name="Rectangle 23"/>
            <p:cNvSpPr/>
            <p:nvPr/>
          </p:nvSpPr>
          <p:spPr>
            <a:xfrm>
              <a:off x="2529807" y="5555971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06042" y="5555971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06042" y="3797713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06042" y="4676842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Group 78"/>
          <p:cNvGrpSpPr>
            <a:grpSpLocks noChangeAspect="1"/>
          </p:cNvGrpSpPr>
          <p:nvPr/>
        </p:nvGrpSpPr>
        <p:grpSpPr>
          <a:xfrm rot="5400000">
            <a:off x="3874111" y="7075000"/>
            <a:ext cx="870165" cy="1311177"/>
            <a:chOff x="4282277" y="4676842"/>
            <a:chExt cx="1740329" cy="2622354"/>
          </a:xfrm>
          <a:solidFill>
            <a:schemeClr val="bg1">
              <a:lumMod val="65000"/>
            </a:schemeClr>
          </a:solidFill>
        </p:grpSpPr>
        <p:sp>
          <p:nvSpPr>
            <p:cNvPr id="27" name="Rectangle 26"/>
            <p:cNvSpPr/>
            <p:nvPr/>
          </p:nvSpPr>
          <p:spPr>
            <a:xfrm>
              <a:off x="5158510" y="5555971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158510" y="6435100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82277" y="4676842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158510" y="4676842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3" name="Group 82"/>
          <p:cNvGrpSpPr>
            <a:grpSpLocks noChangeAspect="1"/>
          </p:cNvGrpSpPr>
          <p:nvPr/>
        </p:nvGrpSpPr>
        <p:grpSpPr>
          <a:xfrm>
            <a:off x="2547091" y="5749446"/>
            <a:ext cx="870166" cy="1311177"/>
            <a:chOff x="1653572" y="2039455"/>
            <a:chExt cx="1740331" cy="262235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653572" y="3797713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29807" y="3797713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529807" y="2039455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529807" y="2918584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80"/>
          <p:cNvGrpSpPr>
            <a:grpSpLocks noChangeAspect="1"/>
          </p:cNvGrpSpPr>
          <p:nvPr/>
        </p:nvGrpSpPr>
        <p:grpSpPr>
          <a:xfrm rot="5400000">
            <a:off x="3874111" y="5749446"/>
            <a:ext cx="870165" cy="1311177"/>
            <a:chOff x="4282277" y="2039455"/>
            <a:chExt cx="1740329" cy="2622354"/>
          </a:xfrm>
          <a:solidFill>
            <a:srgbClr val="FFC000"/>
          </a:solidFill>
        </p:grpSpPr>
        <p:sp>
          <p:nvSpPr>
            <p:cNvPr id="40" name="Rectangle 39"/>
            <p:cNvSpPr/>
            <p:nvPr/>
          </p:nvSpPr>
          <p:spPr>
            <a:xfrm>
              <a:off x="4282277" y="3797713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158510" y="3797713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58510" y="2039455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58510" y="2918584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4" name="Group 83"/>
          <p:cNvGrpSpPr>
            <a:grpSpLocks noChangeAspect="1"/>
          </p:cNvGrpSpPr>
          <p:nvPr/>
        </p:nvGrpSpPr>
        <p:grpSpPr>
          <a:xfrm rot="5400000">
            <a:off x="2108480" y="5313040"/>
            <a:ext cx="870166" cy="1311177"/>
            <a:chOff x="777337" y="1160326"/>
            <a:chExt cx="1740331" cy="2622354"/>
          </a:xfrm>
          <a:solidFill>
            <a:schemeClr val="accent5">
              <a:lumMod val="75000"/>
            </a:schemeClr>
          </a:solidFill>
        </p:grpSpPr>
        <p:sp>
          <p:nvSpPr>
            <p:cNvPr id="50" name="Rectangle 49"/>
            <p:cNvSpPr/>
            <p:nvPr/>
          </p:nvSpPr>
          <p:spPr>
            <a:xfrm>
              <a:off x="777337" y="2039455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77337" y="2918584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653572" y="2918584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7337" y="1160326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7" name="Group 86"/>
          <p:cNvGrpSpPr>
            <a:grpSpLocks noChangeAspect="1"/>
          </p:cNvGrpSpPr>
          <p:nvPr/>
        </p:nvGrpSpPr>
        <p:grpSpPr>
          <a:xfrm rot="5400000">
            <a:off x="2552650" y="5313040"/>
            <a:ext cx="432559" cy="871613"/>
            <a:chOff x="1652550" y="1160326"/>
            <a:chExt cx="865118" cy="1743225"/>
          </a:xfrm>
        </p:grpSpPr>
        <p:sp>
          <p:nvSpPr>
            <p:cNvPr id="51" name="Rectangle 50"/>
            <p:cNvSpPr/>
            <p:nvPr/>
          </p:nvSpPr>
          <p:spPr>
            <a:xfrm>
              <a:off x="1653572" y="2039455"/>
              <a:ext cx="864096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652550" y="1160326"/>
              <a:ext cx="864096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Group 84"/>
          <p:cNvGrpSpPr>
            <a:grpSpLocks noChangeAspect="1"/>
          </p:cNvGrpSpPr>
          <p:nvPr/>
        </p:nvGrpSpPr>
        <p:grpSpPr>
          <a:xfrm rot="16200000">
            <a:off x="2990750" y="5313040"/>
            <a:ext cx="870430" cy="1311177"/>
            <a:chOff x="2529279" y="1160326"/>
            <a:chExt cx="1740859" cy="2622354"/>
          </a:xfrm>
          <a:solidFill>
            <a:schemeClr val="bg2">
              <a:lumMod val="50000"/>
            </a:schemeClr>
          </a:solidFill>
        </p:grpSpPr>
        <p:sp>
          <p:nvSpPr>
            <p:cNvPr id="53" name="Rectangle 52"/>
            <p:cNvSpPr/>
            <p:nvPr/>
          </p:nvSpPr>
          <p:spPr>
            <a:xfrm>
              <a:off x="3406042" y="2039455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406042" y="2918584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529279" y="1160326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405250" y="1160326"/>
              <a:ext cx="864096" cy="864096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6" name="Group 85"/>
          <p:cNvGrpSpPr>
            <a:grpSpLocks noChangeAspect="1"/>
          </p:cNvGrpSpPr>
          <p:nvPr/>
        </p:nvGrpSpPr>
        <p:grpSpPr>
          <a:xfrm rot="5400000">
            <a:off x="3873055" y="5313040"/>
            <a:ext cx="870693" cy="1311177"/>
            <a:chOff x="4281221" y="1160326"/>
            <a:chExt cx="1741385" cy="2622354"/>
          </a:xfrm>
        </p:grpSpPr>
        <p:sp>
          <p:nvSpPr>
            <p:cNvPr id="54" name="Rectangle 53"/>
            <p:cNvSpPr/>
            <p:nvPr/>
          </p:nvSpPr>
          <p:spPr>
            <a:xfrm>
              <a:off x="4282277" y="2039455"/>
              <a:ext cx="864096" cy="864096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282277" y="2918584"/>
              <a:ext cx="864096" cy="864096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281221" y="1160326"/>
              <a:ext cx="864096" cy="864096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158510" y="1160326"/>
              <a:ext cx="864096" cy="864096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Rectangle 2"/>
          <p:cNvSpPr/>
          <p:nvPr/>
        </p:nvSpPr>
        <p:spPr>
          <a:xfrm>
            <a:off x="1983522" y="0"/>
            <a:ext cx="29033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wlby One SC" panose="02000505060000020004" pitchFamily="2" charset="0"/>
              </a:rPr>
              <a:t>PETRIS</a:t>
            </a:r>
          </a:p>
        </p:txBody>
      </p:sp>
    </p:spTree>
    <p:extLst>
      <p:ext uri="{BB962C8B-B14F-4D97-AF65-F5344CB8AC3E}">
        <p14:creationId xmlns:p14="http://schemas.microsoft.com/office/powerpoint/2010/main" val="3743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5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9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3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7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6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0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4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9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3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7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1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6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0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4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8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3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7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1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5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0" dur="1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4" dur="1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8" dur="1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62" dur="1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67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1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5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9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4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8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2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6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1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5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9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3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8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2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6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0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5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9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7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2" dur="1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6" dur="1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0" dur="1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4" dur="1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9" dur="1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3" dur="1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7" dur="1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81" dur="1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86" dur="1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90" dur="1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94" dur="1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98" dur="1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Bowlby One SC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23</cp:revision>
  <dcterms:created xsi:type="dcterms:W3CDTF">2017-02-28T20:56:43Z</dcterms:created>
  <dcterms:modified xsi:type="dcterms:W3CDTF">2017-03-03T17:59:21Z</dcterms:modified>
</cp:coreProperties>
</file>