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3" r:id="rId13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17"/>
    </p:embeddedFont>
    <p:embeddedFont>
      <p:font typeface="Poppins SemiBold" panose="00000700000000000000" pitchFamily="2" charset="0"/>
      <p:bold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CD7-039A-43E5-807E-46D879E406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6D8D-08DA-46D3-B42F-6B6D874E6C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3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v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Presentation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Patrick Hand</vt:lpstr>
      <vt:lpstr>Poppins SemiBold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rossa</cp:lastModifiedBy>
  <cp:revision>2</cp:revision>
  <dcterms:created xsi:type="dcterms:W3CDTF">2019-08-12T10:17:00Z</dcterms:created>
  <dcterms:modified xsi:type="dcterms:W3CDTF">2024-04-19T10:04:22Z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0C0C7FBA652B4AF0BC17E268153FE6F4_12</vt:lpwstr>
  </property>
  <property fmtid="{D5CDD505-2E9C-101B-9397-08002B2CF9AE}" pid="3" name="KSOProductBuildVer">
    <vt:lpwstr>1033-12.2.0.16731</vt:lpwstr>
  </property>
</Properties>
</file>