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74" r:id="rId3"/>
    <p:sldId id="281" r:id="rId4"/>
    <p:sldId id="276" r:id="rId5"/>
    <p:sldId id="275" r:id="rId6"/>
    <p:sldId id="277" r:id="rId7"/>
    <p:sldId id="278" r:id="rId8"/>
    <p:sldId id="279" r:id="rId9"/>
    <p:sldId id="280" r:id="rId10"/>
    <p:sldId id="27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trick Hand" panose="00000500000000000000" pitchFamily="2" charset="0"/>
      <p:regular r:id="rId16"/>
    </p:embeddedFont>
    <p:embeddedFont>
      <p:font typeface="Poppins SemiBold" panose="00000700000000000000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d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26" name="Picture 2" descr="Beagle dog vecto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530036"/>
            <a:ext cx="4886325" cy="47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194" name="Picture 2" descr="Thermometer tube red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768162"/>
            <a:ext cx="152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p and bucket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36640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x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Cardboard box vecto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34050" cy="42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098" name="Picture 2" descr="Mother holding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1600200"/>
            <a:ext cx="3990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l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122" name="Picture 2" descr="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628900"/>
            <a:ext cx="55907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j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146" name="Picture 2" descr="Older man ru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524000"/>
            <a:ext cx="1638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170" name="Picture 2" descr="Cooking 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876692"/>
            <a:ext cx="4762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Patrick Hand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2019-08-12T10:17:19Z</dcterms:created>
  <dcterms:modified xsi:type="dcterms:W3CDTF">2019-11-24T08:41:42Z</dcterms:modified>
</cp:coreProperties>
</file>