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3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atrick Hand" panose="00000500000000000000" pitchFamily="2" charset="0"/>
      <p:regular r:id="rId16"/>
    </p:embeddedFont>
    <p:embeddedFont>
      <p:font typeface="Poppins SemiBold" panose="00000700000000000000" pitchFamily="2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95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26" name="Picture 2" descr="Smiling sun with sunglasses vector 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372456"/>
            <a:ext cx="5191125" cy="51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Vector drawing of a cartoon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05000"/>
            <a:ext cx="4381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m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076" name="Picture 4" descr="Pack of chewing g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691829"/>
            <a:ext cx="5810250" cy="44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r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098" name="Picture 2" descr="Woman running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1409700"/>
            <a:ext cx="2162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2880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122" name="Picture 2" descr="Green cup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2781"/>
            <a:ext cx="5562600" cy="37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j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146" name="Picture 2" descr="Measuring j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93705"/>
            <a:ext cx="4762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170" name="Picture 2" descr="Vector illustration of cute puppy for coloring 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657350"/>
            <a:ext cx="3495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194" name="Picture 2" descr="Bread buns icon vecto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643062"/>
            <a:ext cx="5143500" cy="43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Patrick Hand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2019-08-12T10:17:19Z</dcterms:created>
  <dcterms:modified xsi:type="dcterms:W3CDTF">2019-11-24T08:49:52Z</dcterms:modified>
</cp:coreProperties>
</file>