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7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atrick Hand" panose="00000500000000000000" pitchFamily="2" charset="0"/>
      <p:regular r:id="rId15"/>
    </p:embeddedFont>
    <p:embeddedFont>
      <p:font typeface="Poppins SemiBold" panose="00000700000000000000" pitchFamily="2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6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5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4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5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5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7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1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0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9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9CD7-039A-43E5-807E-46D879E406B3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6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28600"/>
            <a:ext cx="8610600" cy="6324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23999" y="609600"/>
            <a:ext cx="575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www.Games4esl.com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870" y="1219200"/>
            <a:ext cx="78485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Ready to use ESL activities for busy English Teachers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870" y="2188061"/>
            <a:ext cx="811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www.YouTube.com/Games4esl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872" y="3111391"/>
            <a:ext cx="78485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Visit us on </a:t>
            </a:r>
            <a:r>
              <a:rPr lang="en-US" sz="2400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YouTube</a:t>
            </a:r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 to see our FREE, FUN, and ENGAGING, ESL Games and Activities.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pic>
        <p:nvPicPr>
          <p:cNvPr id="6" name="Picture 2" descr="Image result for youtub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27" y="3886200"/>
            <a:ext cx="2015544" cy="20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g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026" name="Picture 2" descr="Vector drawing of cartoon pig with twisted 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409700"/>
            <a:ext cx="4524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z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p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050" name="Picture 2" descr="Vector illustration of half un-zipped zip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1489388"/>
            <a:ext cx="27336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t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3074" name="Picture 2" descr="Man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7" y="1427080"/>
            <a:ext cx="3114675" cy="517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w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g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4098" name="Picture 2" descr="Brunette w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517561"/>
            <a:ext cx="2933700" cy="49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b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n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122" name="Picture 2" descr="Trash can icon vector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333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p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n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6146" name="Picture 2" descr="Red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04950"/>
            <a:ext cx="4278859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</a:t>
            </a:r>
            <a:r>
              <a:rPr lang="en-US" sz="60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</a:t>
            </a:r>
            <a:r>
              <a:rPr lang="en-US" sz="6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x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7170" name="Picture 2" descr="Vector clip art of glossy number s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821824"/>
            <a:ext cx="3276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17508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28600"/>
            <a:ext cx="8610600" cy="6324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23999" y="609600"/>
            <a:ext cx="575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www.Games4esl.com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870" y="1219200"/>
            <a:ext cx="78485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Ready to use ESL activities for busy English Teachers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870" y="2188061"/>
            <a:ext cx="811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www.YouTube.com/Games4esl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872" y="3111391"/>
            <a:ext cx="78485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Visit us on </a:t>
            </a:r>
            <a:r>
              <a:rPr lang="en-US" sz="2400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YouTube</a:t>
            </a:r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 to see our FREE, FUN, and ENGAGING, ESL Games and Activities.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pic>
        <p:nvPicPr>
          <p:cNvPr id="6" name="Picture 2" descr="Image result for youtub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27" y="3886200"/>
            <a:ext cx="2015544" cy="20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Patrick Hand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2019-08-12T10:17:19Z</dcterms:created>
  <dcterms:modified xsi:type="dcterms:W3CDTF">2019-11-24T08:34:02Z</dcterms:modified>
</cp:coreProperties>
</file>