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9" r:id="rId2"/>
    <p:sldId id="258" r:id="rId3"/>
  </p:sldIdLst>
  <p:sldSz cx="12192000" cy="6858000"/>
  <p:notesSz cx="6858000" cy="9144000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IguanaLover BTN" panose="020B0604020102040201" pitchFamily="3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0A0"/>
    <a:srgbClr val="FFFFFF"/>
    <a:srgbClr val="C00000"/>
    <a:srgbClr val="9A7500"/>
    <a:srgbClr val="BA8B66"/>
    <a:srgbClr val="A76D50"/>
    <a:srgbClr val="BB8C6D"/>
    <a:srgbClr val="AC74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4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presProps" Target="presProps.xml"/><Relationship Id="rId5" Type="http://schemas.openxmlformats.org/officeDocument/2006/relationships/font" Target="fonts/font2.fntdata"/><Relationship Id="rId10" Type="http://schemas.openxmlformats.org/officeDocument/2006/relationships/font" Target="fonts/font7.fntdata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91BE5-72F3-4F6C-B0C0-49C57F6356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384873-4DF2-46DE-A4A8-01BA55F72B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03D3AD-FEA4-4B25-892B-E9CED7001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8E86A-CBA7-464E-A8B8-9E0DF3675C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111E19-9CD7-4B9C-988F-DD2BBDC48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875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7787B-7A66-4F66-B78C-8841925C0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AB6ECC-F321-4527-A86B-5E52384410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760AC2-D23D-4CE6-8E43-BAFD1E4D6A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EF7BF-1D8A-4451-AEB7-50375EF00D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B344B2-D089-46E1-8482-3CD2B0C76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1147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44B6E88-5F7F-4A7B-85E4-9E031FFD948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4F4DF8-7C12-4D32-AAC5-0ACA970C7D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CE4AC7-9F75-4C80-8BB9-59D475C04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1D5F46-45B4-4C8A-8986-A5BECB8C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95C4A8-A2C4-4AF9-AF64-9935A8EEE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02996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3AD6F-1E18-49B6-8C57-3AD0A30836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2F1783-3D3D-4726-B469-367CBD701F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200960-F9A6-44B7-AFDC-256D414CF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B7EA1-1917-405C-A37A-E353F8429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1F8AD6-61A4-47FF-A657-5D9D2B6BA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8139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2BE2F-529F-42F3-9574-98892D7FF1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5C4FF3-E7EF-4383-936A-A42287D16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90BC6-1999-4E7A-B2F9-BE983B8C1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51EA9-7AE0-469B-96BF-FF2FC43F3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5C5E-E054-48E9-9B00-1D4B96407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15228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BC29A-0C1D-4966-AD01-BF3AE1F2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06CFE3-1B54-4B54-B83B-25CB8B8FE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6172B19-62B8-4B62-8D30-A51703C885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48A460-FA88-42A9-BCDD-E62B9A0B1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684FC6-5501-4FA2-8884-736BA3C0DC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068D8-D92E-4DB3-A3E6-2C36451BF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227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D5671-1B3A-4E56-BA37-4B737365A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A5239-3A09-4B5F-B6B4-C3108028D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51F5B2-25F2-4A48-8D92-26B2170F86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960330-4AEB-40C8-A470-1289818E70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F94E41-D37B-4642-BBBF-65D51A934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AB8AB6-46D9-4D16-AF91-29D1C2C1A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557149-D01F-4856-A45F-A4262C66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A43A53-314C-41F7-8D36-886A38D8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8384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ED9D84-88A8-4277-928B-9772E9E82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C15CB1-B8F8-452B-A892-0AE7BF9B1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856944-617D-4BEB-A86E-D6B48944B0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84694C-4A1B-40AE-8269-310CBDB90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535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8B07BD-C149-46D7-8FCA-D2896320C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866362-7192-43CE-B28B-2A3A3EB1D7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2B068-91D9-470F-B5BB-38098005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890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9FF31B-DD8A-4E9C-8195-038788A174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C8D5EC-D87A-4B92-9DB7-4754BAAD56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F4CE52-5131-4417-BCB1-ECE2E28E3C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11326EC-1FB7-4BA0-976E-AB07B0FC9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63D1EE-3B4E-4232-8194-3D88F3C6D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2AF3AF-980E-46EB-8DE9-56200B35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243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862E24-0277-4C70-B605-B1216C02C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82CCFD9-A0EB-40A2-BE28-5F1F2C66F3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CBB87F-7FFB-425C-B8B8-55831E58EA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E01199-7057-40FE-AA54-16DDFC4D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7B8733-C88B-4617-A888-E615072A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4B9065-D963-40FB-AEB1-1ADCBA5C8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6191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9F72F2E-4798-4CD4-A81F-F4AB79766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7FB919-A883-46B3-AF13-820AE765DD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059636-E1F7-4E47-A71B-FE59A64654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618A1E-3644-4EDD-95B8-28FE6B950D38}" type="datetimeFigureOut">
              <a:rPr lang="en-GB" smtClean="0"/>
              <a:t>01/02/2019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53796B-42CD-435A-99E8-A02A3BD5C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B1AFB1-ED41-4CA8-8889-D0AF6725F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66598-F62A-4D21-B022-5F62F66B66D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0638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audio" Target="../media/audio2.wav"/><Relationship Id="rId7" Type="http://schemas.openxmlformats.org/officeDocument/2006/relationships/image" Target="../media/image4.jpeg"/><Relationship Id="rId12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11" Type="http://schemas.openxmlformats.org/officeDocument/2006/relationships/image" Target="../media/image7.jpeg"/><Relationship Id="rId5" Type="http://schemas.openxmlformats.org/officeDocument/2006/relationships/image" Target="../media/image1.jpg"/><Relationship Id="rId10" Type="http://schemas.openxmlformats.org/officeDocument/2006/relationships/image" Target="../media/image6.jpeg"/><Relationship Id="rId4" Type="http://schemas.openxmlformats.org/officeDocument/2006/relationships/audio" Target="../media/audio3.wav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23CCBB-FEDE-476F-A8FA-49CD2E187F82}"/>
              </a:ext>
            </a:extLst>
          </p:cNvPr>
          <p:cNvSpPr/>
          <p:nvPr/>
        </p:nvSpPr>
        <p:spPr>
          <a:xfrm>
            <a:off x="-25167" y="0"/>
            <a:ext cx="12192000" cy="6858000"/>
          </a:xfrm>
          <a:prstGeom prst="rect">
            <a:avLst/>
          </a:prstGeom>
          <a:solidFill>
            <a:srgbClr val="7030A0">
              <a:alpha val="78039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6D80CF0-46A7-407C-8994-25BB17E5D2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176" b="16250"/>
          <a:stretch/>
        </p:blipFill>
        <p:spPr>
          <a:xfrm>
            <a:off x="332508" y="0"/>
            <a:ext cx="11377099" cy="1504681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5E53DDBF-C7CA-4CA7-AB96-0D648E5BE9B9}"/>
              </a:ext>
            </a:extLst>
          </p:cNvPr>
          <p:cNvSpPr txBox="1"/>
          <p:nvPr/>
        </p:nvSpPr>
        <p:spPr>
          <a:xfrm>
            <a:off x="2160877" y="1174290"/>
            <a:ext cx="7105475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u="sng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How to play</a:t>
            </a:r>
          </a:p>
          <a:p>
            <a:pPr algn="ctr"/>
            <a:endParaRPr lang="en-GB" sz="1600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IguanaLover BTN" panose="020B0604020102040201" pitchFamily="34" charset="0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Click on the Start Button AND PLACE YOR CURSOR ON THE CENTRAL BUTTON OF THE RED CIRCLES</a:t>
            </a:r>
          </a:p>
          <a:p>
            <a:pPr algn="ctr"/>
            <a:endParaRPr lang="en-GB" dirty="0">
              <a:solidFill>
                <a:srgbClr val="FFFFFF"/>
              </a:solidFill>
              <a:effectLst>
                <a:glow rad="228600">
                  <a:schemeClr val="tx1"/>
                </a:glow>
              </a:effectLst>
              <a:latin typeface="IguanaLover BTN" panose="020B0604020102040201" pitchFamily="34" charset="0"/>
            </a:endParaRPr>
          </a:p>
          <a:p>
            <a:pPr algn="ctr"/>
            <a:r>
              <a:rPr lang="en-GB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AFTER the </a:t>
            </a:r>
            <a:r>
              <a:rPr lang="en-GB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third</a:t>
            </a:r>
            <a:r>
              <a:rPr lang="en-GB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 downward beat of the hands </a:t>
            </a:r>
          </a:p>
          <a:p>
            <a:pPr algn="ctr"/>
            <a:r>
              <a:rPr lang="en-GB" dirty="0">
                <a:solidFill>
                  <a:srgbClr val="FFFFFF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(AFTER you hear the boom)…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83207D2-AD81-41B7-BF16-15782A747894}"/>
              </a:ext>
            </a:extLst>
          </p:cNvPr>
          <p:cNvSpPr txBox="1"/>
          <p:nvPr/>
        </p:nvSpPr>
        <p:spPr>
          <a:xfrm>
            <a:off x="170627" y="3555337"/>
            <a:ext cx="11085975" cy="846386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2400" u="sng" dirty="0">
                <a:solidFill>
                  <a:srgbClr val="FFFF00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DOUBLE CLICK  </a:t>
            </a:r>
          </a:p>
          <a:p>
            <a:pPr algn="ctr"/>
            <a:endParaRPr lang="en-GB" sz="900" u="sng" dirty="0">
              <a:solidFill>
                <a:srgbClr val="FFFF00"/>
              </a:solidFill>
              <a:effectLst>
                <a:glow rad="228600">
                  <a:schemeClr val="tx1"/>
                </a:glow>
              </a:effectLst>
              <a:latin typeface="IguanaLover BTN" panose="020B0604020102040201" pitchFamily="34" charset="0"/>
            </a:endParaRPr>
          </a:p>
          <a:p>
            <a:pPr algn="ctr"/>
            <a:r>
              <a:rPr lang="en-GB" sz="1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on your chosen Rock Paper or Scissors picture (your hand is on the left)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2EFEDD0-F586-443F-AA13-64C1D5B93383}"/>
              </a:ext>
            </a:extLst>
          </p:cNvPr>
          <p:cNvSpPr txBox="1"/>
          <p:nvPr/>
        </p:nvSpPr>
        <p:spPr>
          <a:xfrm>
            <a:off x="768373" y="4527934"/>
            <a:ext cx="9890483" cy="1261884"/>
          </a:xfrm>
          <a:prstGeom prst="rect">
            <a:avLst/>
          </a:prstGeom>
          <a:noFill/>
          <a:effectLst>
            <a:glow rad="127000">
              <a:schemeClr val="tx1"/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GB" sz="1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CLICK ON THE SCORING BUTTON OF THE WINNER, then click ‘Start’ for a new game. </a:t>
            </a:r>
          </a:p>
          <a:p>
            <a:pPr algn="ctr"/>
            <a:r>
              <a:rPr lang="en-GB" sz="1600" dirty="0">
                <a:solidFill>
                  <a:schemeClr val="bg1"/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If your choices are the same, no-one scores, so just hit the ‘Start’ button again </a:t>
            </a:r>
          </a:p>
          <a:p>
            <a:pPr algn="ctr"/>
            <a:endParaRPr lang="en-GB" sz="1600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IguanaLover BTN" panose="020B0604020102040201" pitchFamily="34" charset="0"/>
            </a:endParaRPr>
          </a:p>
          <a:p>
            <a:pPr algn="ctr"/>
            <a:r>
              <a:rPr lang="en-GB" sz="280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glow rad="228600">
                    <a:schemeClr val="tx1"/>
                  </a:glow>
                </a:effectLst>
                <a:latin typeface="IguanaLover BTN" panose="020B0604020102040201" pitchFamily="34" charset="0"/>
              </a:rPr>
              <a:t>FIRST PLAYER TO SCORE 20 POINTS IS THE WINNER</a:t>
            </a:r>
            <a:endParaRPr lang="en-GB" sz="1600" dirty="0">
              <a:solidFill>
                <a:schemeClr val="bg1"/>
              </a:solidFill>
              <a:effectLst>
                <a:glow rad="228600">
                  <a:schemeClr val="tx1"/>
                </a:glow>
              </a:effectLst>
              <a:latin typeface="IguanaLover BTN" panose="020B0604020102040201" pitchFamily="34" charset="0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926EB9F-6343-4A1D-BC73-6F84A2EB3FAB}"/>
              </a:ext>
            </a:extLst>
          </p:cNvPr>
          <p:cNvGrpSpPr/>
          <p:nvPr/>
        </p:nvGrpSpPr>
        <p:grpSpPr>
          <a:xfrm>
            <a:off x="558205" y="2076752"/>
            <a:ext cx="1602672" cy="1602672"/>
            <a:chOff x="8729857" y="4062623"/>
            <a:chExt cx="2315589" cy="2315589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C5EEC04-C5E3-4A8C-9E60-48E0EC47982B}"/>
                </a:ext>
              </a:extLst>
            </p:cNvPr>
            <p:cNvSpPr/>
            <p:nvPr/>
          </p:nvSpPr>
          <p:spPr>
            <a:xfrm>
              <a:off x="8729857" y="4062623"/>
              <a:ext cx="2315589" cy="231558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9" name="Picture 28" descr="A close up of a hand&#10;&#10;Description automatically generated">
              <a:extLst>
                <a:ext uri="{FF2B5EF4-FFF2-40B4-BE49-F238E27FC236}">
                  <a16:creationId xmlns:a16="http://schemas.microsoft.com/office/drawing/2014/main" id="{A44175A6-7530-43F8-9377-2FB4C26F1C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9275032">
              <a:off x="9902377" y="5285836"/>
              <a:ext cx="354330" cy="923925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30" name="Picture 29" descr="A close up of a hand&#10;&#10;Description automatically generated">
              <a:extLst>
                <a:ext uri="{FF2B5EF4-FFF2-40B4-BE49-F238E27FC236}">
                  <a16:creationId xmlns:a16="http://schemas.microsoft.com/office/drawing/2014/main" id="{154873C2-FF64-4D17-99A3-EC45FD6CD2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145080">
              <a:off x="9962171" y="4255353"/>
              <a:ext cx="407670" cy="952500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pic>
          <p:nvPicPr>
            <p:cNvPr id="32" name="Picture 31" descr="A close up of a hand&#10;&#10;Description automatically generated">
              <a:extLst>
                <a:ext uri="{FF2B5EF4-FFF2-40B4-BE49-F238E27FC236}">
                  <a16:creationId xmlns:a16="http://schemas.microsoft.com/office/drawing/2014/main" id="{377FA014-5811-4F95-920F-41F50D89D7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H="1">
              <a:off x="9105356" y="4762859"/>
              <a:ext cx="409575" cy="805815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B1E5501F-A88B-4411-A6A1-BF6B2EF4CEE0}"/>
                </a:ext>
              </a:extLst>
            </p:cNvPr>
            <p:cNvSpPr/>
            <p:nvPr/>
          </p:nvSpPr>
          <p:spPr>
            <a:xfrm>
              <a:off x="9621467" y="5018555"/>
              <a:ext cx="381953" cy="381953"/>
            </a:xfrm>
            <a:prstGeom prst="ellipse">
              <a:avLst/>
            </a:prstGeom>
            <a:solidFill>
              <a:schemeClr val="accent4">
                <a:lumMod val="60000"/>
                <a:lumOff val="40000"/>
              </a:schemeClr>
            </a:solidFill>
            <a:ln w="76200">
              <a:solidFill>
                <a:schemeClr val="accent4">
                  <a:lumMod val="50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0" b="1">
                <a:solidFill>
                  <a:schemeClr val="accent4">
                    <a:lumMod val="50000"/>
                  </a:schemeClr>
                </a:solidFill>
              </a:endParaRPr>
            </a:p>
          </p:txBody>
        </p:sp>
      </p:grpSp>
      <p:sp>
        <p:nvSpPr>
          <p:cNvPr id="34" name="Oval 41 start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D54C9D34-AF97-4C4D-AB10-B86EBAD773BE}"/>
              </a:ext>
            </a:extLst>
          </p:cNvPr>
          <p:cNvSpPr/>
          <p:nvPr/>
        </p:nvSpPr>
        <p:spPr>
          <a:xfrm>
            <a:off x="9619807" y="2283635"/>
            <a:ext cx="1846602" cy="1188907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4000" b="1" dirty="0">
                <a:latin typeface="IguanaLover BTN" panose="020B0604020102040201" pitchFamily="34" charset="0"/>
              </a:rPr>
              <a:t>PLAY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22F99872-55A5-4E5C-BEEF-E111E39BC803}"/>
              </a:ext>
            </a:extLst>
          </p:cNvPr>
          <p:cNvGrpSpPr/>
          <p:nvPr/>
        </p:nvGrpSpPr>
        <p:grpSpPr>
          <a:xfrm>
            <a:off x="1477264" y="5997870"/>
            <a:ext cx="9237473" cy="788058"/>
            <a:chOff x="1975095" y="5690510"/>
            <a:chExt cx="9237473" cy="788058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71BE6F55-D05A-42E7-AAB8-EA6076E853E6}"/>
                </a:ext>
              </a:extLst>
            </p:cNvPr>
            <p:cNvGrpSpPr/>
            <p:nvPr/>
          </p:nvGrpSpPr>
          <p:grpSpPr>
            <a:xfrm>
              <a:off x="3085827" y="5690510"/>
              <a:ext cx="7016008" cy="639470"/>
              <a:chOff x="3031956" y="5782168"/>
              <a:chExt cx="7016008" cy="639470"/>
            </a:xfrm>
          </p:grpSpPr>
          <p:pic>
            <p:nvPicPr>
              <p:cNvPr id="49" name="Picture 48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3ECDBA64-6E92-4413-BAFF-3C7A1AD305A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81150" y="5782168"/>
                <a:ext cx="282158" cy="587309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50" name="Picture 49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6E779BF0-A345-4E84-8AC2-D3D0A217E84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031956" y="5782168"/>
                <a:ext cx="283476" cy="557723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51" name="Picture 50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3B2D9F45-5A31-41B6-861D-293275F974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86530" y="5782168"/>
                <a:ext cx="245240" cy="639470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52" name="Picture 51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346E330D-5594-446D-8AA5-2F4DF383336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764488" y="5796960"/>
                <a:ext cx="283476" cy="557723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53" name="Picture 52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05AF7083-A633-4590-A7FF-AE4DC9E63C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91960" y="5782168"/>
                <a:ext cx="282158" cy="587309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54" name="Picture 53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A39A44DC-A607-4F49-A43C-68FD2250F39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33905" y="5782168"/>
                <a:ext cx="245240" cy="639470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21589950-507F-4012-AD58-AC0D7071EA31}"/>
                </a:ext>
              </a:extLst>
            </p:cNvPr>
            <p:cNvSpPr/>
            <p:nvPr/>
          </p:nvSpPr>
          <p:spPr>
            <a:xfrm>
              <a:off x="1975095" y="6109236"/>
              <a:ext cx="92374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FFFF00"/>
                  </a:solidFill>
                  <a:effectLst>
                    <a:glow rad="228600">
                      <a:schemeClr val="tx1"/>
                    </a:glow>
                  </a:effectLst>
                  <a:latin typeface="IguanaLover BTN" panose="020B0604020102040201" pitchFamily="34" charset="0"/>
                </a:rPr>
                <a:t>rock beats scissors,    scissors beat paper,    paper beats rock.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9852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022AD247-FD75-4DBB-AA9F-46A0480B5D40}"/>
              </a:ext>
            </a:extLst>
          </p:cNvPr>
          <p:cNvGrpSpPr/>
          <p:nvPr/>
        </p:nvGrpSpPr>
        <p:grpSpPr>
          <a:xfrm>
            <a:off x="4888600" y="3576274"/>
            <a:ext cx="2315589" cy="2315589"/>
            <a:chOff x="5135032" y="3669463"/>
            <a:chExt cx="2315589" cy="2315589"/>
          </a:xfrm>
        </p:grpSpPr>
        <p:sp>
          <p:nvSpPr>
            <p:cNvPr id="171" name="Oval 170">
              <a:extLst>
                <a:ext uri="{FF2B5EF4-FFF2-40B4-BE49-F238E27FC236}">
                  <a16:creationId xmlns:a16="http://schemas.microsoft.com/office/drawing/2014/main" id="{C8DBF40F-6CEF-48B0-9663-6788A74B187E}"/>
                </a:ext>
              </a:extLst>
            </p:cNvPr>
            <p:cNvSpPr/>
            <p:nvPr/>
          </p:nvSpPr>
          <p:spPr>
            <a:xfrm>
              <a:off x="5135032" y="3669463"/>
              <a:ext cx="2315589" cy="2315589"/>
            </a:xfrm>
            <a:prstGeom prst="ellipse">
              <a:avLst/>
            </a:prstGeom>
            <a:solidFill>
              <a:srgbClr val="C00000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72" name="Picture 171" descr="A close up of a hand&#10;&#10;Description automatically generated">
              <a:extLst>
                <a:ext uri="{FF2B5EF4-FFF2-40B4-BE49-F238E27FC236}">
                  <a16:creationId xmlns:a16="http://schemas.microsoft.com/office/drawing/2014/main" id="{6CAD0354-672E-4F01-BEFA-528E415C9B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2928040">
              <a:off x="5881860" y="4833382"/>
              <a:ext cx="354330" cy="923925"/>
            </a:xfrm>
            <a:prstGeom prst="rect">
              <a:avLst/>
            </a:prstGeom>
            <a:effectLst>
              <a:glow rad="63500">
                <a:schemeClr val="accent4">
                  <a:lumMod val="20000"/>
                  <a:lumOff val="80000"/>
                  <a:alpha val="40000"/>
                </a:schemeClr>
              </a:glow>
            </a:effectLst>
          </p:spPr>
        </p:pic>
        <p:pic>
          <p:nvPicPr>
            <p:cNvPr id="173" name="Picture 172" descr="A close up of a hand&#10;&#10;Description automatically generated">
              <a:extLst>
                <a:ext uri="{FF2B5EF4-FFF2-40B4-BE49-F238E27FC236}">
                  <a16:creationId xmlns:a16="http://schemas.microsoft.com/office/drawing/2014/main" id="{4C2825C0-1497-4C79-B9DF-1ACEF26F659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265304">
              <a:off x="5808711" y="3876167"/>
              <a:ext cx="407670" cy="952500"/>
            </a:xfrm>
            <a:prstGeom prst="rect">
              <a:avLst/>
            </a:prstGeom>
            <a:effectLst>
              <a:glow rad="63500">
                <a:schemeClr val="accent4">
                  <a:lumMod val="20000"/>
                  <a:lumOff val="80000"/>
                  <a:alpha val="40000"/>
                </a:schemeClr>
              </a:glow>
            </a:effectLst>
          </p:spPr>
        </p:pic>
        <p:pic>
          <p:nvPicPr>
            <p:cNvPr id="174" name="Picture 173" descr="A close up of a hand&#10;&#10;Description automatically generated">
              <a:extLst>
                <a:ext uri="{FF2B5EF4-FFF2-40B4-BE49-F238E27FC236}">
                  <a16:creationId xmlns:a16="http://schemas.microsoft.com/office/drawing/2014/main" id="{FD26E529-077D-4022-A566-E19E85745F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6652686" y="4406823"/>
              <a:ext cx="409575" cy="805815"/>
            </a:xfrm>
            <a:prstGeom prst="rect">
              <a:avLst/>
            </a:prstGeom>
            <a:effectLst>
              <a:glow rad="63500">
                <a:schemeClr val="accent4">
                  <a:lumMod val="20000"/>
                  <a:lumOff val="80000"/>
                  <a:alpha val="40000"/>
                </a:schemeClr>
              </a:glow>
            </a:effectLst>
          </p:spPr>
        </p:pic>
        <p:sp>
          <p:nvSpPr>
            <p:cNvPr id="175" name="Oval 174">
              <a:extLst>
                <a:ext uri="{FF2B5EF4-FFF2-40B4-BE49-F238E27FC236}">
                  <a16:creationId xmlns:a16="http://schemas.microsoft.com/office/drawing/2014/main" id="{129B2218-6606-444D-8C85-74A4B9B3D063}"/>
                </a:ext>
              </a:extLst>
            </p:cNvPr>
            <p:cNvSpPr/>
            <p:nvPr/>
          </p:nvSpPr>
          <p:spPr>
            <a:xfrm>
              <a:off x="6149670" y="4647246"/>
              <a:ext cx="381953" cy="381953"/>
            </a:xfrm>
            <a:prstGeom prst="ellipse">
              <a:avLst/>
            </a:prstGeom>
            <a:solidFill>
              <a:srgbClr val="9A7500"/>
            </a:solidFill>
            <a:ln w="7620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GB" sz="6000" b="1">
                <a:solidFill>
                  <a:schemeClr val="accent4">
                    <a:lumMod val="20000"/>
                    <a:lumOff val="80000"/>
                  </a:schemeClr>
                </a:solidFill>
              </a:endParaRPr>
            </a:p>
          </p:txBody>
        </p:sp>
      </p:grpSp>
      <p:pic>
        <p:nvPicPr>
          <p:cNvPr id="152" name="Picture 151">
            <a:extLst>
              <a:ext uri="{FF2B5EF4-FFF2-40B4-BE49-F238E27FC236}">
                <a16:creationId xmlns:a16="http://schemas.microsoft.com/office/drawing/2014/main" id="{9E99C557-A054-4A7E-8A71-B19E7C2F017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34629" y="-170115"/>
            <a:ext cx="6322742" cy="1152244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06C8165-45A4-4DBF-BDF5-002B6C441D36}"/>
              </a:ext>
            </a:extLst>
          </p:cNvPr>
          <p:cNvGrpSpPr/>
          <p:nvPr/>
        </p:nvGrpSpPr>
        <p:grpSpPr>
          <a:xfrm>
            <a:off x="7163430" y="1282169"/>
            <a:ext cx="8877941" cy="2323195"/>
            <a:chOff x="6096000" y="302522"/>
            <a:chExt cx="7210562" cy="1829435"/>
          </a:xfrm>
          <a:effectLst>
            <a:glow rad="101600">
              <a:schemeClr val="accent2">
                <a:lumMod val="50000"/>
                <a:alpha val="60000"/>
              </a:schemeClr>
            </a:glow>
          </a:effectLst>
        </p:grpSpPr>
        <p:pic>
          <p:nvPicPr>
            <p:cNvPr id="14" name="Picture 13" descr="A close up of a hand&#10;&#10;Description automatically generated">
              <a:extLst>
                <a:ext uri="{FF2B5EF4-FFF2-40B4-BE49-F238E27FC236}">
                  <a16:creationId xmlns:a16="http://schemas.microsoft.com/office/drawing/2014/main" id="{86B42ED7-253B-470C-B71E-437F8D7C31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6200000" flipH="1">
              <a:off x="6980936" y="-582414"/>
              <a:ext cx="1829435" cy="3599307"/>
            </a:xfrm>
            <a:prstGeom prst="rect">
              <a:avLst/>
            </a:prstGeom>
            <a:effectLst>
              <a:glow rad="2286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2209D566-AEE9-4E51-BDEF-78541018DA5B}"/>
                </a:ext>
              </a:extLst>
            </p:cNvPr>
            <p:cNvSpPr/>
            <p:nvPr/>
          </p:nvSpPr>
          <p:spPr>
            <a:xfrm>
              <a:off x="9712258" y="302522"/>
              <a:ext cx="3594304" cy="18209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F1E71741-F94A-438D-BF9D-B66407B76B2C}"/>
              </a:ext>
            </a:extLst>
          </p:cNvPr>
          <p:cNvGrpSpPr/>
          <p:nvPr/>
        </p:nvGrpSpPr>
        <p:grpSpPr>
          <a:xfrm>
            <a:off x="-4205563" y="1128900"/>
            <a:ext cx="9476279" cy="2474654"/>
            <a:chOff x="-382747" y="524756"/>
            <a:chExt cx="7196112" cy="1829435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grpSpPr>
        <p:pic>
          <p:nvPicPr>
            <p:cNvPr id="17" name="Picture 16" descr="A close up of a hand&#10;&#10;Description automatically generated">
              <a:extLst>
                <a:ext uri="{FF2B5EF4-FFF2-40B4-BE49-F238E27FC236}">
                  <a16:creationId xmlns:a16="http://schemas.microsoft.com/office/drawing/2014/main" id="{595A41DE-5DED-4B23-B671-F68AEA04A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5400000">
              <a:off x="4098994" y="-360180"/>
              <a:ext cx="1829435" cy="3599307"/>
            </a:xfrm>
            <a:prstGeom prst="rect">
              <a:avLst/>
            </a:prstGeom>
            <a:effectLst>
              <a:glow rad="228600">
                <a:schemeClr val="accent1">
                  <a:lumMod val="75000"/>
                  <a:alpha val="40000"/>
                </a:schemeClr>
              </a:glow>
            </a:effectLst>
          </p:spPr>
        </p:pic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594C5CC-CF8E-473E-BA22-5DF228427B83}"/>
                </a:ext>
              </a:extLst>
            </p:cNvPr>
            <p:cNvSpPr/>
            <p:nvPr/>
          </p:nvSpPr>
          <p:spPr>
            <a:xfrm>
              <a:off x="-382747" y="529010"/>
              <a:ext cx="3594304" cy="182092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8" name="Picture 7" descr="A close up of a hand&#10;&#10;Description automatically generated">
            <a:extLst>
              <a:ext uri="{FF2B5EF4-FFF2-40B4-BE49-F238E27FC236}">
                <a16:creationId xmlns:a16="http://schemas.microsoft.com/office/drawing/2014/main" id="{839F8AA6-5592-4FBF-BAF1-10739E127018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H="1">
            <a:off x="7996965" y="-25561"/>
            <a:ext cx="2055775" cy="536048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3" name="Picture 12" descr="A close up of a hand&#10;&#10;Description automatically generated">
            <a:extLst>
              <a:ext uri="{FF2B5EF4-FFF2-40B4-BE49-F238E27FC236}">
                <a16:creationId xmlns:a16="http://schemas.microsoft.com/office/drawing/2014/main" id="{4E720FC2-412F-4E1D-915D-E436078C1335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H="1">
            <a:off x="7695372" y="-173275"/>
            <a:ext cx="2365246" cy="552627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15" name="Picture 14" descr="A close up of a hand&#10;&#10;Description automatically generated">
            <a:extLst>
              <a:ext uri="{FF2B5EF4-FFF2-40B4-BE49-F238E27FC236}">
                <a16:creationId xmlns:a16="http://schemas.microsoft.com/office/drawing/2014/main" id="{09648731-2631-49E4-8784-970D013F3D1D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245698" y="-235638"/>
            <a:ext cx="2150867" cy="5608443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6" name="Picture 15" descr="A close up of a hand&#10;&#10;Description automatically generated">
            <a:extLst>
              <a:ext uri="{FF2B5EF4-FFF2-40B4-BE49-F238E27FC236}">
                <a16:creationId xmlns:a16="http://schemas.microsoft.com/office/drawing/2014/main" id="{56A56E79-CEA5-4251-A160-F52530C468F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2161032" y="-352815"/>
            <a:ext cx="2474653" cy="57819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6" name="Picture 25" descr="A close up of a hand&#10;&#10;Description automatically generated">
            <a:extLst>
              <a:ext uri="{FF2B5EF4-FFF2-40B4-BE49-F238E27FC236}">
                <a16:creationId xmlns:a16="http://schemas.microsoft.com/office/drawing/2014/main" id="{187612B8-29BD-4261-BB23-DCB7C9201E9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1667438" y="-51996"/>
            <a:ext cx="2571429" cy="489148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29" name="Picture 28" descr="A close up of a hand&#10;&#10;Description automatically generated">
            <a:extLst>
              <a:ext uri="{FF2B5EF4-FFF2-40B4-BE49-F238E27FC236}">
                <a16:creationId xmlns:a16="http://schemas.microsoft.com/office/drawing/2014/main" id="{D0ED170A-96BC-435D-A265-498B31C1513F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200000" flipH="1">
            <a:off x="8160149" y="132362"/>
            <a:ext cx="2422182" cy="4616919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42" name="Oval 41 start">
            <a:extLst>
              <a:ext uri="{FF2B5EF4-FFF2-40B4-BE49-F238E27FC236}">
                <a16:creationId xmlns:a16="http://schemas.microsoft.com/office/drawing/2014/main" id="{D4DD3C20-E8E4-4AB7-9ECF-D4C192DBFB1D}"/>
              </a:ext>
            </a:extLst>
          </p:cNvPr>
          <p:cNvSpPr/>
          <p:nvPr/>
        </p:nvSpPr>
        <p:spPr>
          <a:xfrm>
            <a:off x="5415037" y="682413"/>
            <a:ext cx="1352265" cy="708842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b="1" dirty="0">
                <a:latin typeface="IguanaLover BTN" panose="020B0604020102040201" pitchFamily="34" charset="0"/>
              </a:rPr>
              <a:t>START</a:t>
            </a:r>
          </a:p>
        </p:txBody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5493D550-7C0F-4890-B409-F68FB10362A3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20</a:t>
            </a:r>
          </a:p>
        </p:txBody>
      </p:sp>
      <p:sp>
        <p:nvSpPr>
          <p:cNvPr id="108" name="Oval 107">
            <a:extLst>
              <a:ext uri="{FF2B5EF4-FFF2-40B4-BE49-F238E27FC236}">
                <a16:creationId xmlns:a16="http://schemas.microsoft.com/office/drawing/2014/main" id="{1E30DE14-000A-4676-BB20-DABD76D69FD0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19</a:t>
            </a:r>
          </a:p>
        </p:txBody>
      </p:sp>
      <p:sp>
        <p:nvSpPr>
          <p:cNvPr id="109" name="Oval 108">
            <a:extLst>
              <a:ext uri="{FF2B5EF4-FFF2-40B4-BE49-F238E27FC236}">
                <a16:creationId xmlns:a16="http://schemas.microsoft.com/office/drawing/2014/main" id="{256CF8E8-6016-4B33-A5FC-AD3376BB572E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18</a:t>
            </a:r>
          </a:p>
        </p:txBody>
      </p:sp>
      <p:sp>
        <p:nvSpPr>
          <p:cNvPr id="110" name="Oval 109">
            <a:extLst>
              <a:ext uri="{FF2B5EF4-FFF2-40B4-BE49-F238E27FC236}">
                <a16:creationId xmlns:a16="http://schemas.microsoft.com/office/drawing/2014/main" id="{94A81F7B-79EB-42CC-A864-618A4C809CBC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17</a:t>
            </a:r>
          </a:p>
        </p:txBody>
      </p:sp>
      <p:sp>
        <p:nvSpPr>
          <p:cNvPr id="111" name="Oval 110">
            <a:extLst>
              <a:ext uri="{FF2B5EF4-FFF2-40B4-BE49-F238E27FC236}">
                <a16:creationId xmlns:a16="http://schemas.microsoft.com/office/drawing/2014/main" id="{BBCB1099-A4D0-4213-A48D-453BAE4F2283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16</a:t>
            </a:r>
          </a:p>
        </p:txBody>
      </p:sp>
      <p:sp>
        <p:nvSpPr>
          <p:cNvPr id="112" name="Oval 111">
            <a:extLst>
              <a:ext uri="{FF2B5EF4-FFF2-40B4-BE49-F238E27FC236}">
                <a16:creationId xmlns:a16="http://schemas.microsoft.com/office/drawing/2014/main" id="{C88D9F82-755D-468A-BB91-487AF7312B12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15</a:t>
            </a:r>
          </a:p>
        </p:txBody>
      </p:sp>
      <p:sp>
        <p:nvSpPr>
          <p:cNvPr id="113" name="Oval 112">
            <a:extLst>
              <a:ext uri="{FF2B5EF4-FFF2-40B4-BE49-F238E27FC236}">
                <a16:creationId xmlns:a16="http://schemas.microsoft.com/office/drawing/2014/main" id="{165F2FF0-1010-4646-8A54-E9330DE3D510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14</a:t>
            </a:r>
          </a:p>
        </p:txBody>
      </p:sp>
      <p:sp>
        <p:nvSpPr>
          <p:cNvPr id="114" name="Oval 113">
            <a:extLst>
              <a:ext uri="{FF2B5EF4-FFF2-40B4-BE49-F238E27FC236}">
                <a16:creationId xmlns:a16="http://schemas.microsoft.com/office/drawing/2014/main" id="{7ACA413E-997D-495F-B961-41C3EA7137F9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13</a:t>
            </a:r>
          </a:p>
        </p:txBody>
      </p:sp>
      <p:sp>
        <p:nvSpPr>
          <p:cNvPr id="115" name="Oval 114">
            <a:extLst>
              <a:ext uri="{FF2B5EF4-FFF2-40B4-BE49-F238E27FC236}">
                <a16:creationId xmlns:a16="http://schemas.microsoft.com/office/drawing/2014/main" id="{A5041B9E-399B-4520-AABB-6472B5CCC877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12</a:t>
            </a:r>
          </a:p>
        </p:txBody>
      </p:sp>
      <p:sp>
        <p:nvSpPr>
          <p:cNvPr id="116" name="Oval 115">
            <a:extLst>
              <a:ext uri="{FF2B5EF4-FFF2-40B4-BE49-F238E27FC236}">
                <a16:creationId xmlns:a16="http://schemas.microsoft.com/office/drawing/2014/main" id="{8413227D-F08E-4193-AE4B-48A9C589F87C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11</a:t>
            </a:r>
          </a:p>
        </p:txBody>
      </p:sp>
      <p:sp>
        <p:nvSpPr>
          <p:cNvPr id="117" name="Oval 116">
            <a:extLst>
              <a:ext uri="{FF2B5EF4-FFF2-40B4-BE49-F238E27FC236}">
                <a16:creationId xmlns:a16="http://schemas.microsoft.com/office/drawing/2014/main" id="{07BA3BB1-6210-4247-B67E-9154A9B7EE8E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1CCA7996-CBB5-4D13-B384-E40EF2B280CA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9</a:t>
            </a:r>
          </a:p>
        </p:txBody>
      </p:sp>
      <p:sp>
        <p:nvSpPr>
          <p:cNvPr id="119" name="Oval 118">
            <a:extLst>
              <a:ext uri="{FF2B5EF4-FFF2-40B4-BE49-F238E27FC236}">
                <a16:creationId xmlns:a16="http://schemas.microsoft.com/office/drawing/2014/main" id="{C8159CE2-C6E7-49AE-8CCA-ECF5932F7B4D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120" name="Oval 119">
            <a:extLst>
              <a:ext uri="{FF2B5EF4-FFF2-40B4-BE49-F238E27FC236}">
                <a16:creationId xmlns:a16="http://schemas.microsoft.com/office/drawing/2014/main" id="{045D3A95-72C6-4DD9-8C95-48EAECE6C893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7</a:t>
            </a:r>
          </a:p>
        </p:txBody>
      </p:sp>
      <p:sp>
        <p:nvSpPr>
          <p:cNvPr id="121" name="Oval 120">
            <a:extLst>
              <a:ext uri="{FF2B5EF4-FFF2-40B4-BE49-F238E27FC236}">
                <a16:creationId xmlns:a16="http://schemas.microsoft.com/office/drawing/2014/main" id="{82BB9916-DA80-4286-84E6-1345FB086F27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6</a:t>
            </a: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77EB9878-EBD6-4490-97E4-3ACABC8C0A37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5</a:t>
            </a:r>
          </a:p>
        </p:txBody>
      </p:sp>
      <p:sp>
        <p:nvSpPr>
          <p:cNvPr id="123" name="Oval 122">
            <a:extLst>
              <a:ext uri="{FF2B5EF4-FFF2-40B4-BE49-F238E27FC236}">
                <a16:creationId xmlns:a16="http://schemas.microsoft.com/office/drawing/2014/main" id="{78ECC007-E538-46DD-BA23-F8984513CB53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4</a:t>
            </a: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DFE50793-1A35-40AC-B840-C765FCC7B686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3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CEE058B2-C8C9-46C9-A548-BED2E1FE3D82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2</a:t>
            </a:r>
          </a:p>
        </p:txBody>
      </p:sp>
      <p:sp>
        <p:nvSpPr>
          <p:cNvPr id="126" name="Oval 125">
            <a:extLst>
              <a:ext uri="{FF2B5EF4-FFF2-40B4-BE49-F238E27FC236}">
                <a16:creationId xmlns:a16="http://schemas.microsoft.com/office/drawing/2014/main" id="{1AC68367-2FBE-4034-86EB-5D2C14DE5D65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1</a:t>
            </a:r>
          </a:p>
        </p:txBody>
      </p:sp>
      <p:sp>
        <p:nvSpPr>
          <p:cNvPr id="127" name="Oval 126">
            <a:extLst>
              <a:ext uri="{FF2B5EF4-FFF2-40B4-BE49-F238E27FC236}">
                <a16:creationId xmlns:a16="http://schemas.microsoft.com/office/drawing/2014/main" id="{51215F7F-52BA-499A-A846-4428567C3CDC}"/>
              </a:ext>
            </a:extLst>
          </p:cNvPr>
          <p:cNvSpPr/>
          <p:nvPr/>
        </p:nvSpPr>
        <p:spPr>
          <a:xfrm>
            <a:off x="1663835" y="169573"/>
            <a:ext cx="1157794" cy="1157794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0</a:t>
            </a:r>
          </a:p>
        </p:txBody>
      </p:sp>
      <p:sp>
        <p:nvSpPr>
          <p:cNvPr id="128" name="Oval 127">
            <a:extLst>
              <a:ext uri="{FF2B5EF4-FFF2-40B4-BE49-F238E27FC236}">
                <a16:creationId xmlns:a16="http://schemas.microsoft.com/office/drawing/2014/main" id="{DC7A6285-B35B-4DEC-B87D-B1B9606A14C8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20</a:t>
            </a:r>
          </a:p>
        </p:txBody>
      </p:sp>
      <p:sp>
        <p:nvSpPr>
          <p:cNvPr id="129" name="Oval 128">
            <a:extLst>
              <a:ext uri="{FF2B5EF4-FFF2-40B4-BE49-F238E27FC236}">
                <a16:creationId xmlns:a16="http://schemas.microsoft.com/office/drawing/2014/main" id="{1346F508-967B-41D8-A1A0-2B5C463E75EB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19</a:t>
            </a:r>
          </a:p>
        </p:txBody>
      </p:sp>
      <p:sp>
        <p:nvSpPr>
          <p:cNvPr id="130" name="Oval 129">
            <a:extLst>
              <a:ext uri="{FF2B5EF4-FFF2-40B4-BE49-F238E27FC236}">
                <a16:creationId xmlns:a16="http://schemas.microsoft.com/office/drawing/2014/main" id="{C84ACA89-0C10-4191-84E2-E808EE3EA2F6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18</a:t>
            </a:r>
          </a:p>
        </p:txBody>
      </p:sp>
      <p:sp>
        <p:nvSpPr>
          <p:cNvPr id="131" name="Oval 130">
            <a:extLst>
              <a:ext uri="{FF2B5EF4-FFF2-40B4-BE49-F238E27FC236}">
                <a16:creationId xmlns:a16="http://schemas.microsoft.com/office/drawing/2014/main" id="{8D95ACC1-5CEA-497D-8D83-CF509FEF14E3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17</a:t>
            </a:r>
          </a:p>
        </p:txBody>
      </p:sp>
      <p:sp>
        <p:nvSpPr>
          <p:cNvPr id="132" name="Oval 131">
            <a:extLst>
              <a:ext uri="{FF2B5EF4-FFF2-40B4-BE49-F238E27FC236}">
                <a16:creationId xmlns:a16="http://schemas.microsoft.com/office/drawing/2014/main" id="{9FFBD92D-12A7-4525-B161-94B9B3385015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16</a:t>
            </a:r>
          </a:p>
        </p:txBody>
      </p:sp>
      <p:sp>
        <p:nvSpPr>
          <p:cNvPr id="133" name="Oval 132">
            <a:extLst>
              <a:ext uri="{FF2B5EF4-FFF2-40B4-BE49-F238E27FC236}">
                <a16:creationId xmlns:a16="http://schemas.microsoft.com/office/drawing/2014/main" id="{166CF66D-DB63-4524-A389-23DA574A1409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15</a:t>
            </a:r>
          </a:p>
        </p:txBody>
      </p:sp>
      <p:sp>
        <p:nvSpPr>
          <p:cNvPr id="134" name="Oval 133">
            <a:extLst>
              <a:ext uri="{FF2B5EF4-FFF2-40B4-BE49-F238E27FC236}">
                <a16:creationId xmlns:a16="http://schemas.microsoft.com/office/drawing/2014/main" id="{B7BA329A-74CE-4EC4-B86B-E09736BC4A04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14</a:t>
            </a:r>
          </a:p>
        </p:txBody>
      </p:sp>
      <p:sp>
        <p:nvSpPr>
          <p:cNvPr id="135" name="Oval 134">
            <a:extLst>
              <a:ext uri="{FF2B5EF4-FFF2-40B4-BE49-F238E27FC236}">
                <a16:creationId xmlns:a16="http://schemas.microsoft.com/office/drawing/2014/main" id="{6A8F7BE0-AF92-4127-9288-4D3CD3F8F471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13</a:t>
            </a:r>
          </a:p>
        </p:txBody>
      </p:sp>
      <p:sp>
        <p:nvSpPr>
          <p:cNvPr id="136" name="Oval 135">
            <a:extLst>
              <a:ext uri="{FF2B5EF4-FFF2-40B4-BE49-F238E27FC236}">
                <a16:creationId xmlns:a16="http://schemas.microsoft.com/office/drawing/2014/main" id="{88522539-69CE-41F8-AEDD-C00004FBF9B4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12</a:t>
            </a:r>
          </a:p>
        </p:txBody>
      </p:sp>
      <p:sp>
        <p:nvSpPr>
          <p:cNvPr id="137" name="Oval 136">
            <a:extLst>
              <a:ext uri="{FF2B5EF4-FFF2-40B4-BE49-F238E27FC236}">
                <a16:creationId xmlns:a16="http://schemas.microsoft.com/office/drawing/2014/main" id="{F81EDC47-13AA-4F57-90B7-02AFAA490328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11</a:t>
            </a:r>
          </a:p>
        </p:txBody>
      </p:sp>
      <p:sp>
        <p:nvSpPr>
          <p:cNvPr id="138" name="Oval 137">
            <a:extLst>
              <a:ext uri="{FF2B5EF4-FFF2-40B4-BE49-F238E27FC236}">
                <a16:creationId xmlns:a16="http://schemas.microsoft.com/office/drawing/2014/main" id="{3C28953D-49F4-4368-8C42-B1F1E0AE1090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10</a:t>
            </a:r>
          </a:p>
        </p:txBody>
      </p:sp>
      <p:sp>
        <p:nvSpPr>
          <p:cNvPr id="139" name="Oval 138">
            <a:extLst>
              <a:ext uri="{FF2B5EF4-FFF2-40B4-BE49-F238E27FC236}">
                <a16:creationId xmlns:a16="http://schemas.microsoft.com/office/drawing/2014/main" id="{EAB7938B-BAA2-42BC-B2E4-86E96C4DE397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140" name="Oval 139">
            <a:extLst>
              <a:ext uri="{FF2B5EF4-FFF2-40B4-BE49-F238E27FC236}">
                <a16:creationId xmlns:a16="http://schemas.microsoft.com/office/drawing/2014/main" id="{938C8A68-F3BA-4C9E-A775-4EB67F87E100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8</a:t>
            </a:r>
          </a:p>
        </p:txBody>
      </p:sp>
      <p:sp>
        <p:nvSpPr>
          <p:cNvPr id="141" name="Oval 140">
            <a:extLst>
              <a:ext uri="{FF2B5EF4-FFF2-40B4-BE49-F238E27FC236}">
                <a16:creationId xmlns:a16="http://schemas.microsoft.com/office/drawing/2014/main" id="{A2E79272-B310-4448-96AE-AE107FBA8A37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7</a:t>
            </a:r>
          </a:p>
        </p:txBody>
      </p:sp>
      <p:sp>
        <p:nvSpPr>
          <p:cNvPr id="142" name="Oval 141">
            <a:extLst>
              <a:ext uri="{FF2B5EF4-FFF2-40B4-BE49-F238E27FC236}">
                <a16:creationId xmlns:a16="http://schemas.microsoft.com/office/drawing/2014/main" id="{31CBAC8D-C2AD-433D-A129-2ABF322FC7D8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6</a:t>
            </a:r>
          </a:p>
        </p:txBody>
      </p:sp>
      <p:sp>
        <p:nvSpPr>
          <p:cNvPr id="143" name="Oval 142">
            <a:extLst>
              <a:ext uri="{FF2B5EF4-FFF2-40B4-BE49-F238E27FC236}">
                <a16:creationId xmlns:a16="http://schemas.microsoft.com/office/drawing/2014/main" id="{F675831F-CE28-4CCE-9CE3-6C97DB9EFE97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734E4779-B7F6-4970-8AE5-08013AFD872D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4</a:t>
            </a: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77B8DD87-C42A-43AB-82FA-3D9303DA3B0B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3</a:t>
            </a: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9B2C9A1B-6739-4F9F-8D90-85C5A41155F6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2</a:t>
            </a: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AFF70394-4837-4167-87E4-773DAA0F6506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1</a:t>
            </a: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F1BD514B-D652-4DBB-BC87-C59C1C5AC15C}"/>
              </a:ext>
            </a:extLst>
          </p:cNvPr>
          <p:cNvSpPr/>
          <p:nvPr/>
        </p:nvSpPr>
        <p:spPr>
          <a:xfrm>
            <a:off x="9469067" y="169573"/>
            <a:ext cx="1157794" cy="1157794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GB" sz="6000" b="1" dirty="0">
                <a:solidFill>
                  <a:schemeClr val="accent4">
                    <a:lumMod val="50000"/>
                  </a:schemeClr>
                </a:solidFill>
              </a:rPr>
              <a:t>0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9C1C5A03-FD13-421F-BC49-4758160ECD63}"/>
              </a:ext>
            </a:extLst>
          </p:cNvPr>
          <p:cNvGrpSpPr>
            <a:grpSpLocks noChangeAspect="1"/>
          </p:cNvGrpSpPr>
          <p:nvPr/>
        </p:nvGrpSpPr>
        <p:grpSpPr>
          <a:xfrm>
            <a:off x="4890088" y="3679867"/>
            <a:ext cx="2304000" cy="2304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8A1D4EC-A62D-4BBD-99BC-AB63BCF60915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381D7163-6AB1-48ED-AE91-742A6E6A0B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Connector 95">
              <a:extLst>
                <a:ext uri="{FF2B5EF4-FFF2-40B4-BE49-F238E27FC236}">
                  <a16:creationId xmlns:a16="http://schemas.microsoft.com/office/drawing/2014/main" id="{D1A20564-8367-42FC-B0AD-0A42163FB1A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F2A0BBA7-ACDF-42EB-A192-25F5A4095483}"/>
              </a:ext>
            </a:extLst>
          </p:cNvPr>
          <p:cNvGrpSpPr>
            <a:grpSpLocks noChangeAspect="1"/>
          </p:cNvGrpSpPr>
          <p:nvPr/>
        </p:nvGrpSpPr>
        <p:grpSpPr>
          <a:xfrm rot="18000000">
            <a:off x="4984094" y="3620045"/>
            <a:ext cx="2304000" cy="2304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05C3B5A-C301-4582-983F-498FA65EEEED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FECE8FE9-D76A-48DE-AE47-18C342E5202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Straight Connector 99">
              <a:extLst>
                <a:ext uri="{FF2B5EF4-FFF2-40B4-BE49-F238E27FC236}">
                  <a16:creationId xmlns:a16="http://schemas.microsoft.com/office/drawing/2014/main" id="{78747494-DD0D-49AF-B742-6A9BC436C71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D6F3A7E9-CBD9-469A-BBCA-868A6A8FA41B}"/>
              </a:ext>
            </a:extLst>
          </p:cNvPr>
          <p:cNvGrpSpPr>
            <a:grpSpLocks noChangeAspect="1"/>
          </p:cNvGrpSpPr>
          <p:nvPr/>
        </p:nvGrpSpPr>
        <p:grpSpPr>
          <a:xfrm rot="14400000">
            <a:off x="4984094" y="3620045"/>
            <a:ext cx="2304000" cy="2304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42C058-433F-4FE2-AE64-97A788E2E512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03" name="Straight Connector 102">
              <a:extLst>
                <a:ext uri="{FF2B5EF4-FFF2-40B4-BE49-F238E27FC236}">
                  <a16:creationId xmlns:a16="http://schemas.microsoft.com/office/drawing/2014/main" id="{53280252-9683-409F-8B2C-E14D55846A2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Straight Connector 103">
              <a:extLst>
                <a:ext uri="{FF2B5EF4-FFF2-40B4-BE49-F238E27FC236}">
                  <a16:creationId xmlns:a16="http://schemas.microsoft.com/office/drawing/2014/main" id="{15563655-89FB-4CAC-893A-D7B75A1B234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2434A0E-AD63-433F-932B-DDB2EE51B7BA}"/>
              </a:ext>
            </a:extLst>
          </p:cNvPr>
          <p:cNvGrpSpPr>
            <a:grpSpLocks noChangeAspect="1"/>
          </p:cNvGrpSpPr>
          <p:nvPr/>
        </p:nvGrpSpPr>
        <p:grpSpPr>
          <a:xfrm rot="10800000">
            <a:off x="4890089" y="3679867"/>
            <a:ext cx="2304000" cy="2304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81AE4D3-9711-4D02-A92C-A950FA064897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49" name="Straight Connector 148">
              <a:extLst>
                <a:ext uri="{FF2B5EF4-FFF2-40B4-BE49-F238E27FC236}">
                  <a16:creationId xmlns:a16="http://schemas.microsoft.com/office/drawing/2014/main" id="{B29EDCE5-1A5C-41E8-B83A-69E0346DD4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63808552-79C1-4911-A2CF-6A6D5D2D3AF8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0F50B3FE-CECD-43F1-B333-5E9DCC0471BC}"/>
              </a:ext>
            </a:extLst>
          </p:cNvPr>
          <p:cNvGrpSpPr>
            <a:grpSpLocks noChangeAspect="1"/>
          </p:cNvGrpSpPr>
          <p:nvPr/>
        </p:nvGrpSpPr>
        <p:grpSpPr>
          <a:xfrm rot="7200000">
            <a:off x="4984094" y="3620045"/>
            <a:ext cx="2304000" cy="2304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2B74007F-BC6C-4D38-9AD2-D353D50446E3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5" name="Straight Connector 154">
              <a:extLst>
                <a:ext uri="{FF2B5EF4-FFF2-40B4-BE49-F238E27FC236}">
                  <a16:creationId xmlns:a16="http://schemas.microsoft.com/office/drawing/2014/main" id="{BD9FCC8F-29ED-410A-8BB4-5021F33359C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>
              <a:extLst>
                <a:ext uri="{FF2B5EF4-FFF2-40B4-BE49-F238E27FC236}">
                  <a16:creationId xmlns:a16="http://schemas.microsoft.com/office/drawing/2014/main" id="{96F3EF70-6FB3-407F-AC38-518832D3C3E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2A905D75-BF62-4ECC-8011-23848E76BDCF}"/>
              </a:ext>
            </a:extLst>
          </p:cNvPr>
          <p:cNvGrpSpPr>
            <a:grpSpLocks noChangeAspect="1"/>
          </p:cNvGrpSpPr>
          <p:nvPr/>
        </p:nvGrpSpPr>
        <p:grpSpPr>
          <a:xfrm rot="3600000">
            <a:off x="4984094" y="3620045"/>
            <a:ext cx="2304000" cy="2304000"/>
            <a:chOff x="4912918" y="2963818"/>
            <a:chExt cx="1080000" cy="1080000"/>
          </a:xfrm>
          <a:solidFill>
            <a:srgbClr val="FBE5D6">
              <a:alpha val="1176"/>
            </a:srgbClr>
          </a:solidFill>
        </p:grpSpPr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BD36FCD5-E2C3-4946-A512-F1AAC60E1078}"/>
                </a:ext>
              </a:extLst>
            </p:cNvPr>
            <p:cNvSpPr/>
            <p:nvPr/>
          </p:nvSpPr>
          <p:spPr>
            <a:xfrm>
              <a:off x="4912918" y="2963818"/>
              <a:ext cx="1080000" cy="1080000"/>
            </a:xfrm>
            <a:custGeom>
              <a:avLst/>
              <a:gdLst>
                <a:gd name="connsiteX0" fmla="*/ 559576 w 1080000"/>
                <a:gd name="connsiteY0" fmla="*/ 1078027 h 1080000"/>
                <a:gd name="connsiteX1" fmla="*/ 540000 w 1080000"/>
                <a:gd name="connsiteY1" fmla="*/ 1080000 h 1080000"/>
                <a:gd name="connsiteX2" fmla="*/ 524673 w 1080000"/>
                <a:gd name="connsiteY2" fmla="*/ 1078455 h 1080000"/>
                <a:gd name="connsiteX3" fmla="*/ 423976 w 1080000"/>
                <a:gd name="connsiteY3" fmla="*/ 1066796 h 1080000"/>
                <a:gd name="connsiteX4" fmla="*/ 453235 w 1080000"/>
                <a:gd name="connsiteY4" fmla="*/ 1071254 h 1080000"/>
                <a:gd name="connsiteX5" fmla="*/ 431171 w 1080000"/>
                <a:gd name="connsiteY5" fmla="*/ 1069029 h 1080000"/>
                <a:gd name="connsiteX6" fmla="*/ 663007 w 1080000"/>
                <a:gd name="connsiteY6" fmla="*/ 1064628 h 1080000"/>
                <a:gd name="connsiteX7" fmla="*/ 648829 w 1080000"/>
                <a:gd name="connsiteY7" fmla="*/ 1069029 h 1080000"/>
                <a:gd name="connsiteX8" fmla="*/ 625567 w 1080000"/>
                <a:gd name="connsiteY8" fmla="*/ 1071374 h 1080000"/>
                <a:gd name="connsiteX9" fmla="*/ 757161 w 1080000"/>
                <a:gd name="connsiteY9" fmla="*/ 1033782 h 1080000"/>
                <a:gd name="connsiteX10" fmla="*/ 750193 w 1080000"/>
                <a:gd name="connsiteY10" fmla="*/ 1037564 h 1080000"/>
                <a:gd name="connsiteX11" fmla="*/ 724029 w 1080000"/>
                <a:gd name="connsiteY11" fmla="*/ 1045686 h 1080000"/>
                <a:gd name="connsiteX12" fmla="*/ 314454 w 1080000"/>
                <a:gd name="connsiteY12" fmla="*/ 1029230 h 1080000"/>
                <a:gd name="connsiteX13" fmla="*/ 332135 w 1080000"/>
                <a:gd name="connsiteY13" fmla="*/ 1038287 h 1080000"/>
                <a:gd name="connsiteX14" fmla="*/ 329808 w 1080000"/>
                <a:gd name="connsiteY14" fmla="*/ 1037564 h 1080000"/>
                <a:gd name="connsiteX15" fmla="*/ 842738 w 1080000"/>
                <a:gd name="connsiteY15" fmla="*/ 987101 h 1080000"/>
                <a:gd name="connsiteX16" fmla="*/ 841919 w 1080000"/>
                <a:gd name="connsiteY16" fmla="*/ 987777 h 1080000"/>
                <a:gd name="connsiteX17" fmla="*/ 841838 w 1080000"/>
                <a:gd name="connsiteY17" fmla="*/ 987821 h 1080000"/>
                <a:gd name="connsiteX18" fmla="*/ 219473 w 1080000"/>
                <a:gd name="connsiteY18" fmla="*/ 972423 h 1080000"/>
                <a:gd name="connsiteX19" fmla="*/ 246588 w 1080000"/>
                <a:gd name="connsiteY19" fmla="*/ 992394 h 1080000"/>
                <a:gd name="connsiteX20" fmla="*/ 238081 w 1080000"/>
                <a:gd name="connsiteY20" fmla="*/ 987777 h 1080000"/>
                <a:gd name="connsiteX21" fmla="*/ 144838 w 1080000"/>
                <a:gd name="connsiteY21" fmla="*/ 905688 h 1080000"/>
                <a:gd name="connsiteX22" fmla="*/ 170486 w 1080000"/>
                <a:gd name="connsiteY22" fmla="*/ 932006 h 1080000"/>
                <a:gd name="connsiteX23" fmla="*/ 158163 w 1080000"/>
                <a:gd name="connsiteY23" fmla="*/ 921838 h 1080000"/>
                <a:gd name="connsiteX24" fmla="*/ 936735 w 1080000"/>
                <a:gd name="connsiteY24" fmla="*/ 903783 h 1080000"/>
                <a:gd name="connsiteX25" fmla="*/ 921838 w 1080000"/>
                <a:gd name="connsiteY25" fmla="*/ 921838 h 1080000"/>
                <a:gd name="connsiteX26" fmla="*/ 916242 w 1080000"/>
                <a:gd name="connsiteY26" fmla="*/ 926455 h 1080000"/>
                <a:gd name="connsiteX27" fmla="*/ 83995 w 1080000"/>
                <a:gd name="connsiteY27" fmla="*/ 826759 h 1080000"/>
                <a:gd name="connsiteX28" fmla="*/ 106605 w 1080000"/>
                <a:gd name="connsiteY28" fmla="*/ 859350 h 1080000"/>
                <a:gd name="connsiteX29" fmla="*/ 92224 w 1080000"/>
                <a:gd name="connsiteY29" fmla="*/ 841919 h 1080000"/>
                <a:gd name="connsiteX30" fmla="*/ 998322 w 1080000"/>
                <a:gd name="connsiteY30" fmla="*/ 822492 h 1080000"/>
                <a:gd name="connsiteX31" fmla="*/ 987777 w 1080000"/>
                <a:gd name="connsiteY31" fmla="*/ 841919 h 1080000"/>
                <a:gd name="connsiteX32" fmla="*/ 978399 w 1080000"/>
                <a:gd name="connsiteY32" fmla="*/ 853285 h 1080000"/>
                <a:gd name="connsiteX33" fmla="*/ 39058 w 1080000"/>
                <a:gd name="connsiteY33" fmla="*/ 739309 h 1080000"/>
                <a:gd name="connsiteX34" fmla="*/ 55551 w 1080000"/>
                <a:gd name="connsiteY34" fmla="*/ 774354 h 1080000"/>
                <a:gd name="connsiteX35" fmla="*/ 42436 w 1080000"/>
                <a:gd name="connsiteY35" fmla="*/ 750193 h 1080000"/>
                <a:gd name="connsiteX36" fmla="*/ 1042433 w 1080000"/>
                <a:gd name="connsiteY36" fmla="*/ 734510 h 1080000"/>
                <a:gd name="connsiteX37" fmla="*/ 1037564 w 1080000"/>
                <a:gd name="connsiteY37" fmla="*/ 750193 h 1080000"/>
                <a:gd name="connsiteX38" fmla="*/ 1027209 w 1080000"/>
                <a:gd name="connsiteY38" fmla="*/ 769271 h 1080000"/>
                <a:gd name="connsiteX39" fmla="*/ 10669 w 1080000"/>
                <a:gd name="connsiteY39" fmla="*/ 645830 h 1080000"/>
                <a:gd name="connsiteX40" fmla="*/ 16658 w 1080000"/>
                <a:gd name="connsiteY40" fmla="*/ 667150 h 1080000"/>
                <a:gd name="connsiteX41" fmla="*/ 10971 w 1080000"/>
                <a:gd name="connsiteY41" fmla="*/ 648829 h 1080000"/>
                <a:gd name="connsiteX42" fmla="*/ 1069907 w 1080000"/>
                <a:gd name="connsiteY42" fmla="*/ 640120 h 1080000"/>
                <a:gd name="connsiteX43" fmla="*/ 1069029 w 1080000"/>
                <a:gd name="connsiteY43" fmla="*/ 648829 h 1080000"/>
                <a:gd name="connsiteX44" fmla="*/ 1061577 w 1080000"/>
                <a:gd name="connsiteY44" fmla="*/ 672838 h 1080000"/>
                <a:gd name="connsiteX45" fmla="*/ 2109 w 1080000"/>
                <a:gd name="connsiteY45" fmla="*/ 519082 h 1080000"/>
                <a:gd name="connsiteX46" fmla="*/ 690 w 1080000"/>
                <a:gd name="connsiteY46" fmla="*/ 546846 h 1080000"/>
                <a:gd name="connsiteX47" fmla="*/ 0 w 1080000"/>
                <a:gd name="connsiteY47" fmla="*/ 540000 h 1080000"/>
                <a:gd name="connsiteX48" fmla="*/ 17052 w 1080000"/>
                <a:gd name="connsiteY48" fmla="*/ 411582 h 1080000"/>
                <a:gd name="connsiteX49" fmla="*/ 9320 w 1080000"/>
                <a:gd name="connsiteY49" fmla="*/ 447546 h 1080000"/>
                <a:gd name="connsiteX50" fmla="*/ 10971 w 1080000"/>
                <a:gd name="connsiteY50" fmla="*/ 431171 h 1080000"/>
                <a:gd name="connsiteX51" fmla="*/ 48945 w 1080000"/>
                <a:gd name="connsiteY51" fmla="*/ 317816 h 1080000"/>
                <a:gd name="connsiteX52" fmla="*/ 35500 w 1080000"/>
                <a:gd name="connsiteY52" fmla="*/ 352153 h 1080000"/>
                <a:gd name="connsiteX53" fmla="*/ 42436 w 1080000"/>
                <a:gd name="connsiteY53" fmla="*/ 329808 h 1080000"/>
                <a:gd name="connsiteX54" fmla="*/ 96245 w 1080000"/>
                <a:gd name="connsiteY54" fmla="*/ 233207 h 1080000"/>
                <a:gd name="connsiteX55" fmla="*/ 80548 w 1080000"/>
                <a:gd name="connsiteY55" fmla="*/ 259593 h 1080000"/>
                <a:gd name="connsiteX56" fmla="*/ 92224 w 1080000"/>
                <a:gd name="connsiteY56" fmla="*/ 238081 h 1080000"/>
                <a:gd name="connsiteX57" fmla="*/ 158278 w 1080000"/>
                <a:gd name="connsiteY57" fmla="*/ 158067 h 1080000"/>
                <a:gd name="connsiteX58" fmla="*/ 156841 w 1080000"/>
                <a:gd name="connsiteY58" fmla="*/ 159764 h 1080000"/>
                <a:gd name="connsiteX59" fmla="*/ 158163 w 1080000"/>
                <a:gd name="connsiteY59" fmla="*/ 158162 h 1080000"/>
                <a:gd name="connsiteX60" fmla="*/ 259412 w 1080000"/>
                <a:gd name="connsiteY60" fmla="*/ 80646 h 1080000"/>
                <a:gd name="connsiteX61" fmla="*/ 233433 w 1080000"/>
                <a:gd name="connsiteY61" fmla="*/ 96058 h 1080000"/>
                <a:gd name="connsiteX62" fmla="*/ 238081 w 1080000"/>
                <a:gd name="connsiteY62" fmla="*/ 92224 h 1080000"/>
                <a:gd name="connsiteX63" fmla="*/ 809260 w 1080000"/>
                <a:gd name="connsiteY63" fmla="*/ 74496 h 1080000"/>
                <a:gd name="connsiteX64" fmla="*/ 841919 w 1080000"/>
                <a:gd name="connsiteY64" fmla="*/ 92224 h 1080000"/>
                <a:gd name="connsiteX65" fmla="*/ 1080000 w 1080000"/>
                <a:gd name="connsiteY65" fmla="*/ 540000 h 1080000"/>
                <a:gd name="connsiteX66" fmla="*/ 540000 w 1080000"/>
                <a:gd name="connsiteY66" fmla="*/ 540000 h 1080000"/>
                <a:gd name="connsiteX67" fmla="*/ 739585 w 1080000"/>
                <a:gd name="connsiteY67" fmla="*/ 39143 h 1080000"/>
                <a:gd name="connsiteX68" fmla="*/ 750193 w 1080000"/>
                <a:gd name="connsiteY68" fmla="*/ 42436 h 1080000"/>
                <a:gd name="connsiteX69" fmla="*/ 774457 w 1080000"/>
                <a:gd name="connsiteY69" fmla="*/ 55606 h 1080000"/>
                <a:gd name="connsiteX70" fmla="*/ 352292 w 1080000"/>
                <a:gd name="connsiteY70" fmla="*/ 35456 h 1080000"/>
                <a:gd name="connsiteX71" fmla="*/ 318057 w 1080000"/>
                <a:gd name="connsiteY71" fmla="*/ 48814 h 1080000"/>
                <a:gd name="connsiteX72" fmla="*/ 329808 w 1080000"/>
                <a:gd name="connsiteY72" fmla="*/ 42436 h 1080000"/>
                <a:gd name="connsiteX73" fmla="*/ 646120 w 1080000"/>
                <a:gd name="connsiteY73" fmla="*/ 10698 h 1080000"/>
                <a:gd name="connsiteX74" fmla="*/ 648829 w 1080000"/>
                <a:gd name="connsiteY74" fmla="*/ 10971 h 1080000"/>
                <a:gd name="connsiteX75" fmla="*/ 666273 w 1080000"/>
                <a:gd name="connsiteY75" fmla="*/ 16386 h 1080000"/>
                <a:gd name="connsiteX76" fmla="*/ 447772 w 1080000"/>
                <a:gd name="connsiteY76" fmla="*/ 9298 h 1080000"/>
                <a:gd name="connsiteX77" fmla="*/ 411789 w 1080000"/>
                <a:gd name="connsiteY77" fmla="*/ 16988 h 1080000"/>
                <a:gd name="connsiteX78" fmla="*/ 431171 w 1080000"/>
                <a:gd name="connsiteY78" fmla="*/ 10971 h 1080000"/>
                <a:gd name="connsiteX79" fmla="*/ 540000 w 1080000"/>
                <a:gd name="connsiteY79" fmla="*/ 0 h 1080000"/>
                <a:gd name="connsiteX80" fmla="*/ 547118 w 1080000"/>
                <a:gd name="connsiteY80" fmla="*/ 718 h 1080000"/>
                <a:gd name="connsiteX81" fmla="*/ 518939 w 1080000"/>
                <a:gd name="connsiteY81" fmla="*/ 2123 h 1080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80000" h="1080000">
                  <a:moveTo>
                    <a:pt x="559576" y="1078027"/>
                  </a:moveTo>
                  <a:lnTo>
                    <a:pt x="540000" y="1080000"/>
                  </a:lnTo>
                  <a:lnTo>
                    <a:pt x="524673" y="1078455"/>
                  </a:lnTo>
                  <a:close/>
                  <a:moveTo>
                    <a:pt x="423976" y="1066796"/>
                  </a:moveTo>
                  <a:lnTo>
                    <a:pt x="453235" y="1071254"/>
                  </a:lnTo>
                  <a:lnTo>
                    <a:pt x="431171" y="1069029"/>
                  </a:lnTo>
                  <a:close/>
                  <a:moveTo>
                    <a:pt x="663007" y="1064628"/>
                  </a:moveTo>
                  <a:lnTo>
                    <a:pt x="648829" y="1069029"/>
                  </a:lnTo>
                  <a:lnTo>
                    <a:pt x="625567" y="1071374"/>
                  </a:lnTo>
                  <a:close/>
                  <a:moveTo>
                    <a:pt x="757161" y="1033782"/>
                  </a:moveTo>
                  <a:lnTo>
                    <a:pt x="750193" y="1037564"/>
                  </a:lnTo>
                  <a:lnTo>
                    <a:pt x="724029" y="1045686"/>
                  </a:lnTo>
                  <a:close/>
                  <a:moveTo>
                    <a:pt x="314454" y="1029230"/>
                  </a:moveTo>
                  <a:lnTo>
                    <a:pt x="332135" y="1038287"/>
                  </a:lnTo>
                  <a:lnTo>
                    <a:pt x="329808" y="1037564"/>
                  </a:lnTo>
                  <a:close/>
                  <a:moveTo>
                    <a:pt x="842738" y="987101"/>
                  </a:moveTo>
                  <a:lnTo>
                    <a:pt x="841919" y="987777"/>
                  </a:lnTo>
                  <a:lnTo>
                    <a:pt x="841838" y="987821"/>
                  </a:lnTo>
                  <a:close/>
                  <a:moveTo>
                    <a:pt x="219473" y="972423"/>
                  </a:moveTo>
                  <a:lnTo>
                    <a:pt x="246588" y="992394"/>
                  </a:lnTo>
                  <a:lnTo>
                    <a:pt x="238081" y="987777"/>
                  </a:lnTo>
                  <a:close/>
                  <a:moveTo>
                    <a:pt x="144838" y="905688"/>
                  </a:moveTo>
                  <a:lnTo>
                    <a:pt x="170486" y="932006"/>
                  </a:lnTo>
                  <a:lnTo>
                    <a:pt x="158163" y="921838"/>
                  </a:lnTo>
                  <a:close/>
                  <a:moveTo>
                    <a:pt x="936735" y="903783"/>
                  </a:moveTo>
                  <a:lnTo>
                    <a:pt x="921838" y="921838"/>
                  </a:lnTo>
                  <a:lnTo>
                    <a:pt x="916242" y="926455"/>
                  </a:lnTo>
                  <a:close/>
                  <a:moveTo>
                    <a:pt x="83995" y="826759"/>
                  </a:moveTo>
                  <a:lnTo>
                    <a:pt x="106605" y="859350"/>
                  </a:lnTo>
                  <a:lnTo>
                    <a:pt x="92224" y="841919"/>
                  </a:lnTo>
                  <a:close/>
                  <a:moveTo>
                    <a:pt x="998322" y="822492"/>
                  </a:moveTo>
                  <a:lnTo>
                    <a:pt x="987777" y="841919"/>
                  </a:lnTo>
                  <a:lnTo>
                    <a:pt x="978399" y="853285"/>
                  </a:lnTo>
                  <a:close/>
                  <a:moveTo>
                    <a:pt x="39058" y="739309"/>
                  </a:moveTo>
                  <a:lnTo>
                    <a:pt x="55551" y="774354"/>
                  </a:lnTo>
                  <a:lnTo>
                    <a:pt x="42436" y="750193"/>
                  </a:lnTo>
                  <a:close/>
                  <a:moveTo>
                    <a:pt x="1042433" y="734510"/>
                  </a:moveTo>
                  <a:lnTo>
                    <a:pt x="1037564" y="750193"/>
                  </a:lnTo>
                  <a:lnTo>
                    <a:pt x="1027209" y="769271"/>
                  </a:lnTo>
                  <a:close/>
                  <a:moveTo>
                    <a:pt x="10669" y="645830"/>
                  </a:moveTo>
                  <a:lnTo>
                    <a:pt x="16658" y="667150"/>
                  </a:lnTo>
                  <a:lnTo>
                    <a:pt x="10971" y="648829"/>
                  </a:lnTo>
                  <a:close/>
                  <a:moveTo>
                    <a:pt x="1069907" y="640120"/>
                  </a:moveTo>
                  <a:lnTo>
                    <a:pt x="1069029" y="648829"/>
                  </a:lnTo>
                  <a:lnTo>
                    <a:pt x="1061577" y="672838"/>
                  </a:lnTo>
                  <a:close/>
                  <a:moveTo>
                    <a:pt x="2109" y="519082"/>
                  </a:moveTo>
                  <a:lnTo>
                    <a:pt x="690" y="546846"/>
                  </a:lnTo>
                  <a:lnTo>
                    <a:pt x="0" y="540000"/>
                  </a:lnTo>
                  <a:close/>
                  <a:moveTo>
                    <a:pt x="17052" y="411582"/>
                  </a:moveTo>
                  <a:lnTo>
                    <a:pt x="9320" y="447546"/>
                  </a:lnTo>
                  <a:lnTo>
                    <a:pt x="10971" y="431171"/>
                  </a:lnTo>
                  <a:close/>
                  <a:moveTo>
                    <a:pt x="48945" y="317816"/>
                  </a:moveTo>
                  <a:lnTo>
                    <a:pt x="35500" y="352153"/>
                  </a:lnTo>
                  <a:lnTo>
                    <a:pt x="42436" y="329808"/>
                  </a:lnTo>
                  <a:close/>
                  <a:moveTo>
                    <a:pt x="96245" y="233207"/>
                  </a:moveTo>
                  <a:lnTo>
                    <a:pt x="80548" y="259593"/>
                  </a:lnTo>
                  <a:lnTo>
                    <a:pt x="92224" y="238081"/>
                  </a:lnTo>
                  <a:close/>
                  <a:moveTo>
                    <a:pt x="158278" y="158067"/>
                  </a:moveTo>
                  <a:lnTo>
                    <a:pt x="156841" y="159764"/>
                  </a:lnTo>
                  <a:lnTo>
                    <a:pt x="158163" y="158162"/>
                  </a:lnTo>
                  <a:close/>
                  <a:moveTo>
                    <a:pt x="259412" y="80646"/>
                  </a:moveTo>
                  <a:lnTo>
                    <a:pt x="233433" y="96058"/>
                  </a:lnTo>
                  <a:lnTo>
                    <a:pt x="238081" y="92224"/>
                  </a:lnTo>
                  <a:close/>
                  <a:moveTo>
                    <a:pt x="809260" y="74496"/>
                  </a:moveTo>
                  <a:lnTo>
                    <a:pt x="841919" y="92224"/>
                  </a:lnTo>
                  <a:cubicBezTo>
                    <a:pt x="985560" y="189265"/>
                    <a:pt x="1080000" y="353604"/>
                    <a:pt x="1080000" y="540000"/>
                  </a:cubicBezTo>
                  <a:lnTo>
                    <a:pt x="540000" y="540000"/>
                  </a:lnTo>
                  <a:close/>
                  <a:moveTo>
                    <a:pt x="739585" y="39143"/>
                  </a:moveTo>
                  <a:lnTo>
                    <a:pt x="750193" y="42436"/>
                  </a:lnTo>
                  <a:lnTo>
                    <a:pt x="774457" y="55606"/>
                  </a:lnTo>
                  <a:close/>
                  <a:moveTo>
                    <a:pt x="352292" y="35456"/>
                  </a:moveTo>
                  <a:lnTo>
                    <a:pt x="318057" y="48814"/>
                  </a:lnTo>
                  <a:lnTo>
                    <a:pt x="329808" y="42436"/>
                  </a:lnTo>
                  <a:close/>
                  <a:moveTo>
                    <a:pt x="646120" y="10698"/>
                  </a:moveTo>
                  <a:lnTo>
                    <a:pt x="648829" y="10971"/>
                  </a:lnTo>
                  <a:lnTo>
                    <a:pt x="666273" y="16386"/>
                  </a:lnTo>
                  <a:close/>
                  <a:moveTo>
                    <a:pt x="447772" y="9298"/>
                  </a:moveTo>
                  <a:lnTo>
                    <a:pt x="411789" y="16988"/>
                  </a:lnTo>
                  <a:lnTo>
                    <a:pt x="431171" y="10971"/>
                  </a:lnTo>
                  <a:close/>
                  <a:moveTo>
                    <a:pt x="540000" y="0"/>
                  </a:moveTo>
                  <a:lnTo>
                    <a:pt x="547118" y="718"/>
                  </a:lnTo>
                  <a:lnTo>
                    <a:pt x="518939" y="2123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B3306451-3C85-402A-A872-8F3F820BDA6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183400" y="3035572"/>
              <a:ext cx="539862" cy="935067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78D1C4A0-9D33-4A39-8588-C19756BC60D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4912918" y="3503818"/>
              <a:ext cx="1076512" cy="2"/>
            </a:xfrm>
            <a:prstGeom prst="line">
              <a:avLst/>
            </a:prstGeom>
            <a:grpFill/>
            <a:ln w="3175">
              <a:noFill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78645758-B89E-4260-B935-8BF463717747}"/>
              </a:ext>
            </a:extLst>
          </p:cNvPr>
          <p:cNvSpPr/>
          <p:nvPr/>
        </p:nvSpPr>
        <p:spPr>
          <a:xfrm>
            <a:off x="4888626" y="3576885"/>
            <a:ext cx="2315589" cy="2315589"/>
          </a:xfrm>
          <a:prstGeom prst="ellipse">
            <a:avLst/>
          </a:prstGeom>
          <a:solidFill>
            <a:srgbClr val="C000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A close up of a hand&#10;&#10;Description automatically generated">
            <a:extLst>
              <a:ext uri="{FF2B5EF4-FFF2-40B4-BE49-F238E27FC236}">
                <a16:creationId xmlns:a16="http://schemas.microsoft.com/office/drawing/2014/main" id="{8D6BD4FF-37DC-4DA2-9BA8-33C9F83DAF7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2928040">
            <a:off x="5635454" y="4740804"/>
            <a:ext cx="354330" cy="923925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34" name="Picture 33" descr="A close up of a hand&#10;&#10;Description automatically generated">
            <a:extLst>
              <a:ext uri="{FF2B5EF4-FFF2-40B4-BE49-F238E27FC236}">
                <a16:creationId xmlns:a16="http://schemas.microsoft.com/office/drawing/2014/main" id="{FB06EE10-F656-4383-BFE1-B1B5038A5ED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9265304">
            <a:off x="5562305" y="3783589"/>
            <a:ext cx="407670" cy="952500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</a:effectLst>
        </p:spPr>
      </p:pic>
      <p:pic>
        <p:nvPicPr>
          <p:cNvPr id="37" name="Picture 36" descr="A close up of a hand&#10;&#10;Description automatically generated">
            <a:extLst>
              <a:ext uri="{FF2B5EF4-FFF2-40B4-BE49-F238E27FC236}">
                <a16:creationId xmlns:a16="http://schemas.microsoft.com/office/drawing/2014/main" id="{97A0A746-5BB2-40A9-BFB5-19355C3B807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406280" y="4314245"/>
            <a:ext cx="409575" cy="805815"/>
          </a:xfrm>
          <a:prstGeom prst="rect">
            <a:avLst/>
          </a:prstGeom>
          <a:effectLst>
            <a:glow rad="63500">
              <a:schemeClr val="accent4">
                <a:lumMod val="20000"/>
                <a:lumOff val="80000"/>
                <a:alpha val="40000"/>
              </a:schemeClr>
            </a:glow>
          </a:effectLst>
        </p:spPr>
      </p:pic>
      <p:sp>
        <p:nvSpPr>
          <p:cNvPr id="46" name="Oval 45">
            <a:extLst>
              <a:ext uri="{FF2B5EF4-FFF2-40B4-BE49-F238E27FC236}">
                <a16:creationId xmlns:a16="http://schemas.microsoft.com/office/drawing/2014/main" id="{7B84E8B4-E088-4017-B275-A34D70868F9F}"/>
              </a:ext>
            </a:extLst>
          </p:cNvPr>
          <p:cNvSpPr/>
          <p:nvPr/>
        </p:nvSpPr>
        <p:spPr>
          <a:xfrm>
            <a:off x="5903264" y="4554668"/>
            <a:ext cx="381953" cy="381953"/>
          </a:xfrm>
          <a:prstGeom prst="ellipse">
            <a:avLst/>
          </a:prstGeom>
          <a:solidFill>
            <a:srgbClr val="9A7500"/>
          </a:solidFill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45720" rIns="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 sz="6000" b="1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 useBgFill="1">
        <p:nvSpPr>
          <p:cNvPr id="163" name="Oval 162">
            <a:extLst>
              <a:ext uri="{FF2B5EF4-FFF2-40B4-BE49-F238E27FC236}">
                <a16:creationId xmlns:a16="http://schemas.microsoft.com/office/drawing/2014/main" id="{7BB14D7F-303B-419F-9DF2-C6FF87682B70}"/>
              </a:ext>
            </a:extLst>
          </p:cNvPr>
          <p:cNvSpPr/>
          <p:nvPr/>
        </p:nvSpPr>
        <p:spPr>
          <a:xfrm>
            <a:off x="11458937" y="169573"/>
            <a:ext cx="316952" cy="351288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1" name="Oval 160"/>
          <p:cNvSpPr/>
          <p:nvPr/>
        </p:nvSpPr>
        <p:spPr>
          <a:xfrm>
            <a:off x="4888345" y="3600655"/>
            <a:ext cx="2315589" cy="2315589"/>
          </a:xfrm>
          <a:prstGeom prst="ellipse">
            <a:avLst/>
          </a:prstGeom>
          <a:solidFill>
            <a:srgbClr val="FFFFFF">
              <a:alpha val="117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15ECE0B-2B20-42A0-9C08-2F115D5D2E08}"/>
              </a:ext>
            </a:extLst>
          </p:cNvPr>
          <p:cNvGrpSpPr/>
          <p:nvPr/>
        </p:nvGrpSpPr>
        <p:grpSpPr>
          <a:xfrm>
            <a:off x="1477264" y="5997870"/>
            <a:ext cx="9237473" cy="788058"/>
            <a:chOff x="1975095" y="5690510"/>
            <a:chExt cx="9237473" cy="788058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A75EF796-0F3C-4CD7-B77D-659EB8661A4E}"/>
                </a:ext>
              </a:extLst>
            </p:cNvPr>
            <p:cNvGrpSpPr/>
            <p:nvPr/>
          </p:nvGrpSpPr>
          <p:grpSpPr>
            <a:xfrm>
              <a:off x="3085827" y="5690510"/>
              <a:ext cx="7016008" cy="639470"/>
              <a:chOff x="3031956" y="5782168"/>
              <a:chExt cx="7016008" cy="639470"/>
            </a:xfrm>
          </p:grpSpPr>
          <p:pic>
            <p:nvPicPr>
              <p:cNvPr id="188" name="Picture 187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EC34DE35-C749-409D-ACCF-47071B1BAA9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8381150" y="5782168"/>
                <a:ext cx="282158" cy="587309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189" name="Picture 188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8AAAC4FA-BBB4-47E4-9345-2F96F09604C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3031956" y="5782168"/>
                <a:ext cx="283476" cy="557723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190" name="Picture 189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6AF78E12-13A1-4CA2-8410-4C46C1500E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5886530" y="5782168"/>
                <a:ext cx="245240" cy="639470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191" name="Picture 190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75F36A87-2ECC-46E2-96A5-DD50EDBAF7A9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 flipH="1">
                <a:off x="9764488" y="5796960"/>
                <a:ext cx="283476" cy="557723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192" name="Picture 191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07CBC45E-8A46-4846-BC44-3400726EFF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7191960" y="5782168"/>
                <a:ext cx="282158" cy="587309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  <p:pic>
            <p:nvPicPr>
              <p:cNvPr id="193" name="Picture 192" descr="A close up of a hand&#10;&#10;Description automatically generated">
                <a:extLst>
                  <a:ext uri="{FF2B5EF4-FFF2-40B4-BE49-F238E27FC236}">
                    <a16:creationId xmlns:a16="http://schemas.microsoft.com/office/drawing/2014/main" id="{88E7EE70-0E52-4662-B64D-EDE227E1F6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4533905" y="5782168"/>
                <a:ext cx="245240" cy="639470"/>
              </a:xfrm>
              <a:prstGeom prst="rect">
                <a:avLst/>
              </a:prstGeom>
              <a:effectLst>
                <a:glow rad="101600">
                  <a:schemeClr val="tx1">
                    <a:alpha val="60000"/>
                  </a:schemeClr>
                </a:glow>
              </a:effectLst>
            </p:spPr>
          </p:pic>
        </p:grp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38CEB944-36F8-4689-89D0-10F9783D4549}"/>
                </a:ext>
              </a:extLst>
            </p:cNvPr>
            <p:cNvSpPr/>
            <p:nvPr/>
          </p:nvSpPr>
          <p:spPr>
            <a:xfrm>
              <a:off x="1975095" y="6109236"/>
              <a:ext cx="923747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FFFF00"/>
                  </a:solidFill>
                  <a:effectLst>
                    <a:glow rad="228600">
                      <a:schemeClr val="tx1"/>
                    </a:glow>
                  </a:effectLst>
                  <a:latin typeface="IguanaLover BTN" panose="020B0604020102040201" pitchFamily="34" charset="0"/>
                </a:rPr>
                <a:t>rock beats scissors,    scissors beat paper,    paper beats rock.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74965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" dur="20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8" presetClass="emp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200000">
                                      <p:cBhvr>
                                        <p:cTn id="110" dur="3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1" presetID="8" presetClass="emph" presetSubtype="0" repeatCount="4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0">
                                      <p:cBhvr>
                                        <p:cTn id="112" dur="3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800"/>
                            </p:stCondLst>
                            <p:childTnLst>
                              <p:par>
                                <p:cTn id="1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1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3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2"/>
                  </p:tgtEl>
                </p:cond>
              </p:nextCondLst>
            </p:seq>
            <p:seq concurrent="1" nextAc="seek">
              <p:cTn id="144" restart="whenNotActive" fill="hold" evtFilter="cancelBubble" nodeType="interactiveSeq">
                <p:stCondLst>
                  <p:cond evt="onClick" delay="0">
                    <p:tgtEl>
                      <p:spTgt spid="1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5" fill="hold">
                      <p:stCondLst>
                        <p:cond delay="0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1"/>
                  </p:tgtEl>
                </p:cond>
              </p:nextCondLst>
            </p:seq>
            <p:seq concurrent="1" nextAc="seek">
              <p:cTn id="149" restart="whenNotActive" fill="hold" evtFilter="cancelBubble" nodeType="interactiveSeq">
                <p:stCondLst>
                  <p:cond evt="onClick" delay="0">
                    <p:tgtEl>
                      <p:spTgt spid="1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0" fill="hold">
                      <p:stCondLst>
                        <p:cond delay="0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0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1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9"/>
                  </p:tgtEl>
                </p:cond>
              </p:nextCondLst>
            </p:seq>
            <p:seq concurrent="1" nextAc="seek">
              <p:cTn id="159" restart="whenNotActive" fill="hold" evtFilter="cancelBubble" nodeType="interactiveSeq">
                <p:stCondLst>
                  <p:cond evt="onClick" delay="0">
                    <p:tgtEl>
                      <p:spTgt spid="1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0" fill="hold">
                      <p:stCondLst>
                        <p:cond delay="0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8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  <p:seq concurrent="1" nextAc="seek">
              <p:cTn id="169" restart="whenNotActive" fill="hold" evtFilter="cancelBubble" nodeType="interactiveSeq">
                <p:stCondLst>
                  <p:cond evt="onClick" delay="0">
                    <p:tgtEl>
                      <p:spTgt spid="1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0" fill="hold">
                      <p:stCondLst>
                        <p:cond delay="0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6"/>
                  </p:tgtEl>
                </p:cond>
              </p:nextCondLst>
            </p:seq>
            <p:seq concurrent="1" nextAc="seek">
              <p:cTn id="174" restart="whenNotActive" fill="hold" evtFilter="cancelBubble" nodeType="interactiveSeq">
                <p:stCondLst>
                  <p:cond evt="onClick" delay="0">
                    <p:tgtEl>
                      <p:spTgt spid="1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5" fill="hold">
                      <p:stCondLst>
                        <p:cond delay="0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5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4"/>
                  </p:tgtEl>
                </p:cond>
              </p:nextCondLst>
            </p:seq>
            <p:seq concurrent="1" nextAc="seek">
              <p:cTn id="184" restart="whenNotActive" fill="hold" evtFilter="cancelBubble" nodeType="interactiveSeq">
                <p:stCondLst>
                  <p:cond evt="onClick" delay="0">
                    <p:tgtEl>
                      <p:spTgt spid="1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5" fill="hold">
                      <p:stCondLst>
                        <p:cond delay="0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3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1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"/>
                  </p:tgtEl>
                </p:cond>
              </p:nextCondLst>
            </p:seq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1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1"/>
                  </p:tgtEl>
                </p:cond>
              </p:nextCondLst>
            </p:seq>
            <p:seq concurrent="1" nextAc="seek">
              <p:cTn id="199" restart="whenNotActive" fill="hold" evtFilter="cancelBubble" nodeType="interactiveSeq">
                <p:stCondLst>
                  <p:cond evt="onClick" delay="0">
                    <p:tgtEl>
                      <p:spTgt spid="1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0" fill="hold">
                      <p:stCondLst>
                        <p:cond delay="0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0"/>
                  </p:tgtEl>
                </p:cond>
              </p:nextCondLst>
            </p:seq>
            <p:seq concurrent="1" nextAc="seek">
              <p:cTn id="204" restart="whenNotActive" fill="hold" evtFilter="cancelBubble" nodeType="interactiveSeq">
                <p:stCondLst>
                  <p:cond evt="onClick" delay="0">
                    <p:tgtEl>
                      <p:spTgt spid="10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5" fill="hold">
                      <p:stCondLst>
                        <p:cond delay="0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9"/>
                  </p:tgtEl>
                </p:cond>
              </p:nextCondLst>
            </p:seq>
            <p:seq concurrent="1" nextAc="seek">
              <p:cTn id="209" restart="whenNotActive" fill="hold" evtFilter="cancelBubble" nodeType="interactiveSeq">
                <p:stCondLst>
                  <p:cond evt="onClick" delay="0">
                    <p:tgtEl>
                      <p:spTgt spid="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0" fill="hold">
                      <p:stCondLst>
                        <p:cond delay="0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219" restart="whenNotActive" fill="hold" evtFilter="cancelBubble" nodeType="interactiveSeq">
                <p:stCondLst>
                  <p:cond evt="onClick" delay="0">
                    <p:tgtEl>
                      <p:spTgt spid="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0" fill="hold">
                      <p:stCondLst>
                        <p:cond delay="0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7"/>
                  </p:tgtEl>
                </p:cond>
              </p:nextCondLst>
            </p:seq>
            <p:seq concurrent="1" nextAc="seek">
              <p:cTn id="224" restart="whenNotActive" fill="hold" evtFilter="cancelBubble" nodeType="interactiveSeq">
                <p:stCondLst>
                  <p:cond evt="onClick" delay="0">
                    <p:tgtEl>
                      <p:spTgt spid="1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5" fill="hold">
                      <p:stCondLst>
                        <p:cond delay="0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6"/>
                  </p:tgtEl>
                </p:cond>
              </p:nextCondLst>
            </p:seq>
            <p:seq concurrent="1" nextAc="seek">
              <p:cTn id="229" restart="whenNotActive" fill="hold" evtFilter="cancelBubble" nodeType="interactiveSeq">
                <p:stCondLst>
                  <p:cond evt="onClick" delay="0">
                    <p:tgtEl>
                      <p:spTgt spid="1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0" fill="hold">
                      <p:stCondLst>
                        <p:cond delay="0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5"/>
                  </p:tgtEl>
                </p:cond>
              </p:nextCondLst>
            </p:seq>
            <p:seq concurrent="1" nextAc="seek">
              <p:cTn id="234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5" fill="hold">
                      <p:stCondLst>
                        <p:cond delay="0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244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5" fill="hold">
                      <p:stCondLst>
                        <p:cond delay="0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249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0" fill="hold">
                      <p:stCondLst>
                        <p:cond delay="0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254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5" fill="hold">
                      <p:stCondLst>
                        <p:cond delay="0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25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0" fill="hold">
                      <p:stCondLst>
                        <p:cond delay="0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1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8"/>
                  </p:tgtEl>
                </p:cond>
              </p:nextCondLst>
            </p:seq>
            <p:seq concurrent="1" nextAc="seek">
              <p:cTn id="269" restart="whenNotActive" fill="hold" evtFilter="cancelBubble" nodeType="interactiveSeq">
                <p:stCondLst>
                  <p:cond evt="onClick" delay="0">
                    <p:tgtEl>
                      <p:spTgt spid="1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0" fill="hold">
                      <p:stCondLst>
                        <p:cond delay="0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7"/>
                  </p:tgtEl>
                </p:cond>
              </p:nextCondLst>
            </p:seq>
            <p:seq concurrent="1" nextAc="seek">
              <p:cTn id="274" restart="whenNotActive" fill="hold" evtFilter="cancelBubble" nodeType="interactiveSeq">
                <p:stCondLst>
                  <p:cond evt="onClick" delay="0">
                    <p:tgtEl>
                      <p:spTgt spid="1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5" fill="hold">
                      <p:stCondLst>
                        <p:cond delay="0"/>
                      </p:stCondLst>
                      <p:childTnLst>
                        <p:par>
                          <p:cTn id="276" fill="hold">
                            <p:stCondLst>
                              <p:cond delay="0"/>
                            </p:stCondLst>
                            <p:childTnLst>
                              <p:par>
                                <p:cTn id="27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6"/>
                  </p:tgtEl>
                </p:cond>
              </p:nextCondLst>
            </p:seq>
            <p:seq concurrent="1" nextAc="seek">
              <p:cTn id="279" restart="whenNotActive" fill="hold" evtFilter="cancelBubble" nodeType="interactiveSeq">
                <p:stCondLst>
                  <p:cond evt="onClick" delay="0">
                    <p:tgtEl>
                      <p:spTgt spid="1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0" fill="hold">
                      <p:stCondLst>
                        <p:cond delay="0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5"/>
                  </p:tgtEl>
                </p:cond>
              </p:nextCondLst>
            </p:seq>
            <p:seq concurrent="1" nextAc="seek">
              <p:cTn id="284" restart="whenNotActive" fill="hold" evtFilter="cancelBubble" nodeType="interactiveSeq">
                <p:stCondLst>
                  <p:cond evt="onClick" delay="0">
                    <p:tgtEl>
                      <p:spTgt spid="1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5" fill="hold">
                      <p:stCondLst>
                        <p:cond delay="0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4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1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3"/>
                  </p:tgtEl>
                </p:cond>
              </p:nextCondLst>
            </p:seq>
            <p:seq concurrent="1" nextAc="seek">
              <p:cTn id="294" restart="whenNotActive" fill="hold" evtFilter="cancelBubble" nodeType="interactiveSeq">
                <p:stCondLst>
                  <p:cond evt="onClick" delay="0">
                    <p:tgtEl>
                      <p:spTgt spid="1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5" fill="hold">
                      <p:stCondLst>
                        <p:cond delay="0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2"/>
                  </p:tgtEl>
                </p:cond>
              </p:nextCondLst>
            </p:seq>
            <p:seq concurrent="1" nextAc="seek">
              <p:cTn id="299" restart="whenNotActive" fill="hold" evtFilter="cancelBubble" nodeType="interactiveSeq">
                <p:stCondLst>
                  <p:cond evt="onClick" delay="0">
                    <p:tgtEl>
                      <p:spTgt spid="1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0" fill="hold">
                      <p:stCondLst>
                        <p:cond delay="0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1"/>
                  </p:tgtEl>
                </p:cond>
              </p:nextCondLst>
            </p:seq>
            <p:seq concurrent="1" nextAc="seek">
              <p:cTn id="304" restart="whenNotActive" fill="hold" evtFilter="cancelBubble" nodeType="interactiveSeq">
                <p:stCondLst>
                  <p:cond evt="onClick" delay="0">
                    <p:tgtEl>
                      <p:spTgt spid="1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5" fill="hold">
                      <p:stCondLst>
                        <p:cond delay="0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0"/>
                  </p:tgtEl>
                </p:cond>
              </p:nextCondLst>
            </p:seq>
            <p:seq concurrent="1" nextAc="seek">
              <p:cTn id="309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0" fill="hold">
                      <p:stCondLst>
                        <p:cond delay="0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1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423930__mudkip2016__correc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8"/>
                  </p:tgtEl>
                </p:cond>
              </p:nextCondLst>
            </p:seq>
            <p:seq concurrent="1" nextAc="seek">
              <p:cTn id="319" restart="whenNotActive" fill="hold" evtFilter="cancelBubble" nodeType="interactiveSeq">
                <p:stCondLst>
                  <p:cond evt="onClick" delay="0">
                    <p:tgtEl>
                      <p:spTgt spid="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0" fill="hold">
                      <p:stCondLst>
                        <p:cond delay="0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7"/>
                  </p:tgtEl>
                </p:cond>
              </p:nextCondLst>
            </p:seq>
            <p:seq concurrent="1" nextAc="seek">
              <p:cTn id="326" restart="whenNotActive" fill="hold" evtFilter="cancelBubble" nodeType="interactiveSeq">
                <p:stCondLst>
                  <p:cond evt="onClick" delay="0">
                    <p:tgtEl>
                      <p:spTgt spid="1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7" fill="hold">
                      <p:stCondLst>
                        <p:cond delay="0"/>
                      </p:stCondLst>
                      <p:childTnLst>
                        <p:par>
                          <p:cTn id="328" fill="hold">
                            <p:stCondLst>
                              <p:cond delay="0"/>
                            </p:stCondLst>
                            <p:childTnLst>
                              <p:par>
                                <p:cTn id="3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7"/>
                  </p:tgtEl>
                </p:cond>
              </p:nextCondLst>
            </p:seq>
            <p:seq concurrent="1" nextAc="seek">
              <p:cTn id="333" restart="whenNotActive" fill="hold" evtFilter="cancelBubble" nodeType="interactiveSeq">
                <p:stCondLst>
                  <p:cond evt="onClick" delay="0">
                    <p:tgtEl>
                      <p:spTgt spid="1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4" fill="hold">
                      <p:stCondLst>
                        <p:cond delay="0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1"/>
                  </p:tgtEl>
                </p:cond>
              </p:nextCondLst>
            </p:seq>
            <p:seq concurrent="1" nextAc="seek">
              <p:cTn id="340" restart="whenNotActive" fill="hold" evtFilter="cancelBubble" nodeType="interactiveSeq">
                <p:stCondLst>
                  <p:cond evt="onClick" delay="0">
                    <p:tgtEl>
                      <p:spTgt spid="1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1" fill="hold">
                      <p:stCondLst>
                        <p:cond delay="0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1"/>
                  </p:tgtEl>
                </p:cond>
              </p:nextCondLst>
            </p:seq>
            <p:seq concurrent="1" nextAc="seek">
              <p:cTn id="347" restart="whenNotActive" fill="hold" evtFilter="cancelBubble" nodeType="interactiveSeq">
                <p:stCondLst>
                  <p:cond evt="onClick" delay="0">
                    <p:tgtEl>
                      <p:spTgt spid="9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8" fill="hold">
                      <p:stCondLst>
                        <p:cond delay="0"/>
                      </p:stCondLst>
                      <p:childTnLst>
                        <p:par>
                          <p:cTn id="349" fill="hold">
                            <p:stCondLst>
                              <p:cond delay="0"/>
                            </p:stCondLst>
                            <p:childTnLst>
                              <p:par>
                                <p:cTn id="3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3"/>
                  </p:tgtEl>
                </p:cond>
              </p:nextCondLst>
            </p:seq>
            <p:seq concurrent="1" nextAc="seek">
              <p:cTn id="354" restart="whenNotActive" fill="hold" evtFilter="cancelBubble" nodeType="interactiveSeq">
                <p:stCondLst>
                  <p:cond evt="onClick" delay="0">
                    <p:tgtEl>
                      <p:spTgt spid="10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5" fill="hold">
                      <p:stCondLst>
                        <p:cond delay="0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6"/>
                  </p:tgtEl>
                </p:cond>
              </p:nextCondLst>
            </p:seq>
          </p:childTnLst>
        </p:cTn>
      </p:par>
    </p:tnLst>
    <p:bldLst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53" grpId="0" animBg="1"/>
      <p:bldP spid="53" grpId="1" animBg="1"/>
      <p:bldP spid="53" grpId="2" animBg="1"/>
      <p:bldP spid="53" grpId="3" animBg="1"/>
      <p:bldP spid="46" grpId="0" animBg="1"/>
      <p:bldP spid="46" grpId="1" animBg="1"/>
      <p:bldP spid="46" grpId="2" animBg="1"/>
      <p:bldP spid="46" grpId="3" animBg="1"/>
      <p:bldP spid="163" grpId="0" animBg="1"/>
      <p:bldP spid="161" grpId="0" animBg="1"/>
      <p:bldP spid="16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168</Words>
  <Application>Microsoft Office PowerPoint</Application>
  <PresentationFormat>Widescreen</PresentationFormat>
  <Paragraphs>59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IguanaLover BTN</vt:lpstr>
      <vt:lpstr>Calibri</vt:lpstr>
      <vt:lpstr>Calibri Light</vt:lpstr>
      <vt:lpstr>Arial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Rodwell</dc:creator>
  <cp:lastModifiedBy>John Rodwell</cp:lastModifiedBy>
  <cp:revision>99</cp:revision>
  <dcterms:created xsi:type="dcterms:W3CDTF">2018-10-30T15:27:00Z</dcterms:created>
  <dcterms:modified xsi:type="dcterms:W3CDTF">2019-02-01T15:40:02Z</dcterms:modified>
</cp:coreProperties>
</file>