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67" r:id="rId3"/>
    <p:sldId id="268" r:id="rId4"/>
    <p:sldId id="284" r:id="rId5"/>
    <p:sldId id="269" r:id="rId6"/>
    <p:sldId id="275" r:id="rId7"/>
  </p:sldIdLst>
  <p:sldSz cx="12192000" cy="6858000"/>
  <p:notesSz cx="6858000" cy="9144000"/>
  <p:embeddedFontLst>
    <p:embeddedFont>
      <p:font typeface="Apple Boy BTN" panose="020C0904040107040205" pitchFamily="34" charset="0"/>
      <p:regular r:id="rId8"/>
    </p:embeddedFon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libri Light" panose="020F0302020204030204" pitchFamily="34" charset="0"/>
      <p:regular r:id="rId13"/>
      <p: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ED7D31"/>
    <a:srgbClr val="FFD90A"/>
    <a:srgbClr val="7E36B1"/>
    <a:srgbClr val="FEBE01"/>
    <a:srgbClr val="5A8337"/>
    <a:srgbClr val="E88035"/>
    <a:srgbClr val="FF0000"/>
    <a:srgbClr val="000000"/>
    <a:srgbClr val="F3EA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0" d="100"/>
          <a:sy n="60" d="100"/>
        </p:scale>
        <p:origin x="984" y="1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5.fntdata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ED8C3-DBD7-41A1-9C39-F3914392CB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391F0B-7B7A-461A-A1D6-F53D24DB3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C1DE5-3107-4F74-9053-F9912E49D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6BED4-DFDD-48D8-B55D-F8F98FEDB13C}" type="datetimeFigureOut">
              <a:rPr lang="en-GB" smtClean="0"/>
              <a:t>07/10/2019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0E940-5751-4E8C-B96A-13D6D1F84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0CE9F-60D0-4EBD-9A18-79939B03F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4B512-6D16-4EEC-BF92-5835CD12DC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939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7776D-8665-44D9-8387-FC0086F5A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91A54D-B1C1-489D-912C-928ECDE0AA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207F8-0207-4EE7-8D28-9A18AC87E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6BED4-DFDD-48D8-B55D-F8F98FEDB13C}" type="datetimeFigureOut">
              <a:rPr lang="en-GB" smtClean="0"/>
              <a:t>07/10/2019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0E3F6-08E1-4738-97F0-B3D50B31D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3B911-30F0-4AC7-9253-C3C08D5FB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4B512-6D16-4EEC-BF92-5835CD12DC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787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EABDB5-917B-4C7D-90F3-1214FC1ED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2BCEED-4004-4D6C-A28D-32644F02C3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D5185-810A-43DA-AE15-AB8D66B02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6BED4-DFDD-48D8-B55D-F8F98FEDB13C}" type="datetimeFigureOut">
              <a:rPr lang="en-GB" smtClean="0"/>
              <a:t>07/10/2019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4C3D1-9D5D-4898-8FD7-C0BF76960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1FE8F-41FD-41CA-A7A7-CA4A51AAF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4B512-6D16-4EEC-BF92-5835CD12DC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05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11F10-BF4C-470E-829C-6BB36F4F4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8A59A0-1641-4EE4-BCC9-8E38965EC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FDA80-9EAC-4E57-AC9F-A05549B39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79EAF-35A5-42D7-B0E1-F4717AD583F3}" type="datetimeFigureOut">
              <a:rPr lang="en-GB" smtClean="0"/>
              <a:t>07/10/2019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582AD-288C-4E11-969D-C1F90CA76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47454-E3C9-4814-8C0A-6D31BAF81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14A3-BFD2-4326-B65F-F63F99F82E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935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E4AD8-7DB4-4EFA-9E69-7C9E92D7C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93CE3-3ECC-4665-855C-EE01CD0B5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E5AB3-024B-4EC6-8C8A-B16F767CF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79EAF-35A5-42D7-B0E1-F4717AD583F3}" type="datetimeFigureOut">
              <a:rPr lang="en-GB" smtClean="0"/>
              <a:t>07/10/2019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4E033F-1A6E-4A6C-8B01-837EC6280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11C99-92D6-4F9D-9E8D-C57667EA6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14A3-BFD2-4326-B65F-F63F99F82E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233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F20BC-7581-4ACA-8E98-E7DCDF0FA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304D45-F7E8-4A52-BF6F-8EB7F39FD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CA072-2CE1-4F04-A657-A55A5C81E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79EAF-35A5-42D7-B0E1-F4717AD583F3}" type="datetimeFigureOut">
              <a:rPr lang="en-GB" smtClean="0"/>
              <a:t>07/10/2019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00496-6BF5-422F-A20F-6B61FBD22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171D4-1BC3-460A-8758-02E098478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14A3-BFD2-4326-B65F-F63F99F82E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324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838AD-4D1C-4E6F-A4D7-FB10CECFC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03E1D-7DBD-4D5F-808A-C7C6CAFCC3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580513-91F9-4FDD-889C-2DD4AF5386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9CE964-8519-41B9-9373-E895162F7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79EAF-35A5-42D7-B0E1-F4717AD583F3}" type="datetimeFigureOut">
              <a:rPr lang="en-GB" smtClean="0"/>
              <a:t>07/10/2019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F8256C-3057-4344-96C1-E3766A468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40FD8-8A12-4F67-89EE-6B86E6C3C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14A3-BFD2-4326-B65F-F63F99F82E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06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6449A-63DD-4273-B786-978F78366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C3419-FA29-444F-97A3-2FCD07E1B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EC21CA-D7EF-4039-9D24-4280A70BC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321BE1-00F9-46E3-AA59-330EFDC51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EE7D32-83FD-4C54-9859-9E6E0FF5E6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F064AD-C30F-4B21-BE07-6513BF61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79EAF-35A5-42D7-B0E1-F4717AD583F3}" type="datetimeFigureOut">
              <a:rPr lang="en-GB" smtClean="0"/>
              <a:t>07/10/2019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C48988-AA9B-4797-A48F-F57AA2ECB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DB1F4D-813C-4E1F-B12F-74B2C5554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14A3-BFD2-4326-B65F-F63F99F82E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776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A6754-6187-4699-B939-8904BD383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257918-5E17-4054-ADB6-FE27334FB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79EAF-35A5-42D7-B0E1-F4717AD583F3}" type="datetimeFigureOut">
              <a:rPr lang="en-GB" smtClean="0"/>
              <a:t>07/10/2019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E446C1-4731-45DD-8986-F73EEE4FA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28BD70-7413-459C-8F11-A2E81DD99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14A3-BFD2-4326-B65F-F63F99F82E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940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0F30EA-E690-4AC8-9F42-34B4FAE51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79EAF-35A5-42D7-B0E1-F4717AD583F3}" type="datetimeFigureOut">
              <a:rPr lang="en-GB" smtClean="0"/>
              <a:t>07/10/2019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AC74F9-684E-4163-8FAE-638E561FD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B35DD-1212-4179-80EF-00E5DD9CF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14A3-BFD2-4326-B65F-F63F99F82E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89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FFEA6-CBFF-4201-9C4E-E29E0DD6E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DD562-78C9-4788-A5F6-ED1E06B66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DD6BF8-7D16-43F8-A18F-99FAD9345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42C65E-6452-4805-A8C2-57A1A925B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79EAF-35A5-42D7-B0E1-F4717AD583F3}" type="datetimeFigureOut">
              <a:rPr lang="en-GB" smtClean="0"/>
              <a:t>07/10/2019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5D0B78-6002-4C38-B9B4-68817B0A4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6C8D3-3EE9-4312-82A1-77AB4FA4E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14A3-BFD2-4326-B65F-F63F99F82E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11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94818-6221-4D61-90CA-6A1729379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011A7-5A60-4692-8128-5A3F034AB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F1CFB-0A1F-4948-A17D-69B590D02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6BED4-DFDD-48D8-B55D-F8F98FEDB13C}" type="datetimeFigureOut">
              <a:rPr lang="en-GB" smtClean="0"/>
              <a:t>07/10/2019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FCCB8-37E4-446D-BDF7-2CC44F986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2D887-001F-40C6-86C4-E46ED1269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4B512-6D16-4EEC-BF92-5835CD12DC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317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0A561-6752-4DFA-8921-2AD833F9E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53F154-4337-4295-B30A-7891E3CFC8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E93C20-6969-4917-80F3-561141E392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EE50B7-F902-4D90-9088-BB20ACE6A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79EAF-35A5-42D7-B0E1-F4717AD583F3}" type="datetimeFigureOut">
              <a:rPr lang="en-GB" smtClean="0"/>
              <a:t>07/10/2019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677FF5-284C-4F78-AC3E-41F0975F6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FFC37E-171A-4209-B08A-C0E4373FF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14A3-BFD2-4326-B65F-F63F99F82E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7900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E62F9-841B-4276-AEBA-330424B26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529D8A-16A2-4005-9B84-91A0F353D2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36D73-9F74-4DF6-8CBC-D0DAE4005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79EAF-35A5-42D7-B0E1-F4717AD583F3}" type="datetimeFigureOut">
              <a:rPr lang="en-GB" smtClean="0"/>
              <a:t>07/10/2019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BD6-3127-4DE6-9E09-5F12A77F1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C4ABA-0F07-44D0-89A5-27FD31946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14A3-BFD2-4326-B65F-F63F99F82E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193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AA04DD-ECF4-4617-BEA4-56F73BDD89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B82410-C145-4C62-8C38-A5C1D7CABD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F4556-392D-41F0-8E11-E568F3F88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79EAF-35A5-42D7-B0E1-F4717AD583F3}" type="datetimeFigureOut">
              <a:rPr lang="en-GB" smtClean="0"/>
              <a:t>07/10/2019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737DA-4127-484C-A8DE-1D0E75957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76015-A7C6-44C8-947D-D241F0561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14A3-BFD2-4326-B65F-F63F99F82E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328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ED1B5-9192-4885-81F5-C6AD4C610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834979-F5AF-47DF-818F-9493C7420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A887F-A71A-43F9-8900-05EDE26EE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6BED4-DFDD-48D8-B55D-F8F98FEDB13C}" type="datetimeFigureOut">
              <a:rPr lang="en-GB" smtClean="0"/>
              <a:t>07/10/2019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24A99-1EB6-4FA1-97FC-C233CC68D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C9AF4-B962-4037-8E9B-C6A5B1E06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4B512-6D16-4EEC-BF92-5835CD12DC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934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5152E-E094-470B-885B-0DB8C74D8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94DA1-BCC8-421C-927A-C04A758135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A74B8A-B4D1-4927-8084-B692549163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D57159-645A-48B3-BE72-D77D34FE8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6BED4-DFDD-48D8-B55D-F8F98FEDB13C}" type="datetimeFigureOut">
              <a:rPr lang="en-GB" smtClean="0"/>
              <a:t>07/10/2019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6E2DB3-921C-4571-8D5C-2143E1E78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047F38-3707-4F7E-AF31-70E7A64DD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4B512-6D16-4EEC-BF92-5835CD12DC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025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670D4-342A-4D3C-8DE6-635DD1F9E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CB8CE-54E5-458F-BDB2-18B4AC321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91F42-33AE-4D9C-86CE-E1EF42195F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0CFFC4-51E5-4F4E-99B7-09F2E06E15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B025B8-9A33-4DA8-8098-3A7CF8FF73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70C7A4-5248-4D6E-B276-17A1239DB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6BED4-DFDD-48D8-B55D-F8F98FEDB13C}" type="datetimeFigureOut">
              <a:rPr lang="en-GB" smtClean="0"/>
              <a:t>07/10/2019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99ACC3-AEF9-4D8C-88B3-5867FE50B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4A6ACD-0D10-4198-82D1-845032FE9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4B512-6D16-4EEC-BF92-5835CD12DC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569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C7747-B089-4CF8-8F00-AFE21921F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EE4A38-C006-451F-BA4C-CDE14DC04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6BED4-DFDD-48D8-B55D-F8F98FEDB13C}" type="datetimeFigureOut">
              <a:rPr lang="en-GB" smtClean="0"/>
              <a:t>07/10/2019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112372-4762-4A5C-BA40-4735B3880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0935B0-7040-462E-A364-B8CBCB82D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4B512-6D16-4EEC-BF92-5835CD12DC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08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B7DE3E-0DFC-4336-8098-CADBF4C6C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6BED4-DFDD-48D8-B55D-F8F98FEDB13C}" type="datetimeFigureOut">
              <a:rPr lang="en-GB" smtClean="0"/>
              <a:t>07/10/2019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AF221B-CE9E-4018-92A2-32710A536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F819A1-D221-4F71-85C8-033FA2E16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4B512-6D16-4EEC-BF92-5835CD12DC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346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969A3-7739-48F8-B389-BF8C8E6B2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71C3B-C717-4659-8E5E-84CE6CE66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3F628-63DE-47E4-BA33-7324E9229C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93AD12-26A1-45F5-9FA8-A80A341DA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6BED4-DFDD-48D8-B55D-F8F98FEDB13C}" type="datetimeFigureOut">
              <a:rPr lang="en-GB" smtClean="0"/>
              <a:t>07/10/2019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4370E5-12F9-4BD1-8D81-E3962B65C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ACAD8-453B-4B8D-B8F8-B7ABBC9F9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4B512-6D16-4EEC-BF92-5835CD12DC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178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30EDF-169A-45CA-B189-E2412E09E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C526F2-1FD4-49F3-9D8E-6AC5AE8F9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717FF5-CF8B-47FA-A490-209D6E8392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B7F128-A218-4084-99DC-D8F62CDBC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6BED4-DFDD-48D8-B55D-F8F98FEDB13C}" type="datetimeFigureOut">
              <a:rPr lang="en-GB" smtClean="0"/>
              <a:t>07/10/2019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88CE8-5EAB-4CE2-A249-A27D31F54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78853-F603-4CD1-87F5-0A2A0A09D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4B512-6D16-4EEC-BF92-5835CD12DC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40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D1ACE9-981E-4A67-A3A3-195CE5CFB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02787-512F-4AD4-9A92-658E916F6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EB54D-6DC5-43F3-945A-B6B60C272A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6BED4-DFDD-48D8-B55D-F8F98FEDB13C}" type="datetimeFigureOut">
              <a:rPr lang="en-GB" smtClean="0"/>
              <a:t>07/10/2019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C6515-D05B-4EB3-ADAE-33ECBDCCE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84BA6-049D-400A-971D-3F3E94C30C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4B512-6D16-4EEC-BF92-5835CD12DC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779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EE4BD5-082B-40C4-9687-D6F078428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09F42E-9074-4AF8-B7DE-E80952DC4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4CA26-FCA7-4AF5-8DBF-09F7211D22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79EAF-35A5-42D7-B0E1-F4717AD583F3}" type="datetimeFigureOut">
              <a:rPr lang="en-GB" smtClean="0"/>
              <a:t>07/10/2019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F85EA-C91E-46A4-ACEB-A7D1BC151E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E18A0-1B6B-4CF7-AEF6-7570E11DE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014A3-BFD2-4326-B65F-F63F99F82E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180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slide" Target="slide2.xml"/><Relationship Id="rId5" Type="http://schemas.openxmlformats.org/officeDocument/2006/relationships/hyperlink" Target="http://freehighresolutiongraphicsandclipart.blogspot.cz/2010/09/rock-png.html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freehighresolutiongraphicsandclipart.blogspot.cz/2010/09/rock-png.html" TargetMode="External"/><Relationship Id="rId13" Type="http://schemas.microsoft.com/office/2007/relationships/hdphoto" Target="../media/hdphoto1.wdp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audio" Target="../media/audio3.wav"/><Relationship Id="rId21" Type="http://schemas.openxmlformats.org/officeDocument/2006/relationships/image" Target="../media/image15.png"/><Relationship Id="rId7" Type="http://schemas.openxmlformats.org/officeDocument/2006/relationships/image" Target="../media/image2.png"/><Relationship Id="rId12" Type="http://schemas.openxmlformats.org/officeDocument/2006/relationships/image" Target="../media/image3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2" Type="http://schemas.openxmlformats.org/officeDocument/2006/relationships/audio" Target="../media/audio2.wav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8.png"/><Relationship Id="rId5" Type="http://schemas.openxmlformats.org/officeDocument/2006/relationships/audio" Target="../media/audio5.wav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10" Type="http://schemas.openxmlformats.org/officeDocument/2006/relationships/image" Target="../media/image7.png"/><Relationship Id="rId19" Type="http://schemas.openxmlformats.org/officeDocument/2006/relationships/image" Target="../media/image13.png"/><Relationship Id="rId4" Type="http://schemas.openxmlformats.org/officeDocument/2006/relationships/audio" Target="../media/audio4.wav"/><Relationship Id="rId9" Type="http://schemas.openxmlformats.org/officeDocument/2006/relationships/slide" Target="slide3.xml"/><Relationship Id="rId14" Type="http://schemas.openxmlformats.org/officeDocument/2006/relationships/image" Target="../media/image8.png"/><Relationship Id="rId22" Type="http://schemas.openxmlformats.org/officeDocument/2006/relationships/image" Target="../media/image16.png"/><Relationship Id="rId27" Type="http://schemas.openxmlformats.org/officeDocument/2006/relationships/audio" Target="../media/audio6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6.png"/><Relationship Id="rId3" Type="http://schemas.openxmlformats.org/officeDocument/2006/relationships/audio" Target="../media/audio7.wav"/><Relationship Id="rId7" Type="http://schemas.openxmlformats.org/officeDocument/2006/relationships/image" Target="../media/image22.jpeg"/><Relationship Id="rId12" Type="http://schemas.openxmlformats.org/officeDocument/2006/relationships/image" Target="../media/image2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audio" Target="../media/audio9.wav"/><Relationship Id="rId5" Type="http://schemas.openxmlformats.org/officeDocument/2006/relationships/audio" Target="../media/audio8.wav"/><Relationship Id="rId15" Type="http://schemas.openxmlformats.org/officeDocument/2006/relationships/image" Target="../media/image28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Freeform: Shape 59">
            <a:extLst>
              <a:ext uri="{FF2B5EF4-FFF2-40B4-BE49-F238E27FC236}">
                <a16:creationId xmlns:a16="http://schemas.microsoft.com/office/drawing/2014/main" id="{B715EE61-2C2D-4F0E-B668-725CAECF67F7}"/>
              </a:ext>
            </a:extLst>
          </p:cNvPr>
          <p:cNvSpPr/>
          <p:nvPr/>
        </p:nvSpPr>
        <p:spPr>
          <a:xfrm>
            <a:off x="2312268" y="5865964"/>
            <a:ext cx="3629608" cy="498764"/>
          </a:xfrm>
          <a:custGeom>
            <a:avLst/>
            <a:gdLst>
              <a:gd name="connsiteX0" fmla="*/ 23751 w 3308987"/>
              <a:gd name="connsiteY0" fmla="*/ 213756 h 498764"/>
              <a:gd name="connsiteX1" fmla="*/ 83127 w 3308987"/>
              <a:gd name="connsiteY1" fmla="*/ 225631 h 498764"/>
              <a:gd name="connsiteX2" fmla="*/ 118753 w 3308987"/>
              <a:gd name="connsiteY2" fmla="*/ 237507 h 498764"/>
              <a:gd name="connsiteX3" fmla="*/ 237507 w 3308987"/>
              <a:gd name="connsiteY3" fmla="*/ 225631 h 498764"/>
              <a:gd name="connsiteX4" fmla="*/ 273133 w 3308987"/>
              <a:gd name="connsiteY4" fmla="*/ 201881 h 498764"/>
              <a:gd name="connsiteX5" fmla="*/ 344385 w 3308987"/>
              <a:gd name="connsiteY5" fmla="*/ 154379 h 498764"/>
              <a:gd name="connsiteX6" fmla="*/ 486888 w 3308987"/>
              <a:gd name="connsiteY6" fmla="*/ 130629 h 498764"/>
              <a:gd name="connsiteX7" fmla="*/ 617517 w 3308987"/>
              <a:gd name="connsiteY7" fmla="*/ 106878 h 498764"/>
              <a:gd name="connsiteX8" fmla="*/ 950026 w 3308987"/>
              <a:gd name="connsiteY8" fmla="*/ 83127 h 498764"/>
              <a:gd name="connsiteX9" fmla="*/ 997527 w 3308987"/>
              <a:gd name="connsiteY9" fmla="*/ 71252 h 498764"/>
              <a:gd name="connsiteX10" fmla="*/ 1128156 w 3308987"/>
              <a:gd name="connsiteY10" fmla="*/ 47502 h 498764"/>
              <a:gd name="connsiteX11" fmla="*/ 1163782 w 3308987"/>
              <a:gd name="connsiteY11" fmla="*/ 35626 h 498764"/>
              <a:gd name="connsiteX12" fmla="*/ 1294410 w 3308987"/>
              <a:gd name="connsiteY12" fmla="*/ 11876 h 498764"/>
              <a:gd name="connsiteX13" fmla="*/ 1330036 w 3308987"/>
              <a:gd name="connsiteY13" fmla="*/ 0 h 498764"/>
              <a:gd name="connsiteX14" fmla="*/ 1472540 w 3308987"/>
              <a:gd name="connsiteY14" fmla="*/ 35626 h 498764"/>
              <a:gd name="connsiteX15" fmla="*/ 1520042 w 3308987"/>
              <a:gd name="connsiteY15" fmla="*/ 47502 h 498764"/>
              <a:gd name="connsiteX16" fmla="*/ 1555668 w 3308987"/>
              <a:gd name="connsiteY16" fmla="*/ 59377 h 498764"/>
              <a:gd name="connsiteX17" fmla="*/ 1900052 w 3308987"/>
              <a:gd name="connsiteY17" fmla="*/ 71252 h 498764"/>
              <a:gd name="connsiteX18" fmla="*/ 2149434 w 3308987"/>
              <a:gd name="connsiteY18" fmla="*/ 95003 h 498764"/>
              <a:gd name="connsiteX19" fmla="*/ 2339439 w 3308987"/>
              <a:gd name="connsiteY19" fmla="*/ 83127 h 498764"/>
              <a:gd name="connsiteX20" fmla="*/ 2624447 w 3308987"/>
              <a:gd name="connsiteY20" fmla="*/ 71252 h 498764"/>
              <a:gd name="connsiteX21" fmla="*/ 2683823 w 3308987"/>
              <a:gd name="connsiteY21" fmla="*/ 59377 h 498764"/>
              <a:gd name="connsiteX22" fmla="*/ 2731325 w 3308987"/>
              <a:gd name="connsiteY22" fmla="*/ 47502 h 498764"/>
              <a:gd name="connsiteX23" fmla="*/ 2850078 w 3308987"/>
              <a:gd name="connsiteY23" fmla="*/ 59377 h 498764"/>
              <a:gd name="connsiteX24" fmla="*/ 3099460 w 3308987"/>
              <a:gd name="connsiteY24" fmla="*/ 83127 h 498764"/>
              <a:gd name="connsiteX25" fmla="*/ 3182587 w 3308987"/>
              <a:gd name="connsiteY25" fmla="*/ 118753 h 498764"/>
              <a:gd name="connsiteX26" fmla="*/ 3218213 w 3308987"/>
              <a:gd name="connsiteY26" fmla="*/ 130629 h 498764"/>
              <a:gd name="connsiteX27" fmla="*/ 3289465 w 3308987"/>
              <a:gd name="connsiteY27" fmla="*/ 166255 h 498764"/>
              <a:gd name="connsiteX28" fmla="*/ 3289465 w 3308987"/>
              <a:gd name="connsiteY28" fmla="*/ 320634 h 498764"/>
              <a:gd name="connsiteX29" fmla="*/ 3241964 w 3308987"/>
              <a:gd name="connsiteY29" fmla="*/ 332509 h 498764"/>
              <a:gd name="connsiteX30" fmla="*/ 2755075 w 3308987"/>
              <a:gd name="connsiteY30" fmla="*/ 356260 h 498764"/>
              <a:gd name="connsiteX31" fmla="*/ 2636322 w 3308987"/>
              <a:gd name="connsiteY31" fmla="*/ 368135 h 498764"/>
              <a:gd name="connsiteX32" fmla="*/ 2339439 w 3308987"/>
              <a:gd name="connsiteY32" fmla="*/ 415637 h 498764"/>
              <a:gd name="connsiteX33" fmla="*/ 2280062 w 3308987"/>
              <a:gd name="connsiteY33" fmla="*/ 427512 h 498764"/>
              <a:gd name="connsiteX34" fmla="*/ 2173185 w 3308987"/>
              <a:gd name="connsiteY34" fmla="*/ 451263 h 498764"/>
              <a:gd name="connsiteX35" fmla="*/ 2006930 w 3308987"/>
              <a:gd name="connsiteY35" fmla="*/ 463138 h 498764"/>
              <a:gd name="connsiteX36" fmla="*/ 1187533 w 3308987"/>
              <a:gd name="connsiteY36" fmla="*/ 498764 h 498764"/>
              <a:gd name="connsiteX37" fmla="*/ 498764 w 3308987"/>
              <a:gd name="connsiteY37" fmla="*/ 486889 h 498764"/>
              <a:gd name="connsiteX38" fmla="*/ 403761 w 3308987"/>
              <a:gd name="connsiteY38" fmla="*/ 475013 h 498764"/>
              <a:gd name="connsiteX39" fmla="*/ 237507 w 3308987"/>
              <a:gd name="connsiteY39" fmla="*/ 463138 h 498764"/>
              <a:gd name="connsiteX40" fmla="*/ 190005 w 3308987"/>
              <a:gd name="connsiteY40" fmla="*/ 451263 h 498764"/>
              <a:gd name="connsiteX41" fmla="*/ 118753 w 3308987"/>
              <a:gd name="connsiteY41" fmla="*/ 427512 h 498764"/>
              <a:gd name="connsiteX42" fmla="*/ 35626 w 3308987"/>
              <a:gd name="connsiteY42" fmla="*/ 380011 h 498764"/>
              <a:gd name="connsiteX43" fmla="*/ 0 w 3308987"/>
              <a:gd name="connsiteY43" fmla="*/ 356260 h 498764"/>
              <a:gd name="connsiteX44" fmla="*/ 23751 w 3308987"/>
              <a:gd name="connsiteY44" fmla="*/ 213756 h 49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308987" h="498764">
                <a:moveTo>
                  <a:pt x="23751" y="213756"/>
                </a:moveTo>
                <a:cubicBezTo>
                  <a:pt x="37606" y="191984"/>
                  <a:pt x="63546" y="220736"/>
                  <a:pt x="83127" y="225631"/>
                </a:cubicBezTo>
                <a:cubicBezTo>
                  <a:pt x="95271" y="228667"/>
                  <a:pt x="106235" y="237507"/>
                  <a:pt x="118753" y="237507"/>
                </a:cubicBezTo>
                <a:cubicBezTo>
                  <a:pt x="158535" y="237507"/>
                  <a:pt x="197922" y="229590"/>
                  <a:pt x="237507" y="225631"/>
                </a:cubicBezTo>
                <a:cubicBezTo>
                  <a:pt x="249382" y="217714"/>
                  <a:pt x="262169" y="211018"/>
                  <a:pt x="273133" y="201881"/>
                </a:cubicBezTo>
                <a:cubicBezTo>
                  <a:pt x="314751" y="167200"/>
                  <a:pt x="294958" y="164264"/>
                  <a:pt x="344385" y="154379"/>
                </a:cubicBezTo>
                <a:cubicBezTo>
                  <a:pt x="391606" y="144935"/>
                  <a:pt x="486888" y="130629"/>
                  <a:pt x="486888" y="130629"/>
                </a:cubicBezTo>
                <a:cubicBezTo>
                  <a:pt x="556740" y="107344"/>
                  <a:pt x="500023" y="123662"/>
                  <a:pt x="617517" y="106878"/>
                </a:cubicBezTo>
                <a:cubicBezTo>
                  <a:pt x="813197" y="78924"/>
                  <a:pt x="525547" y="102423"/>
                  <a:pt x="950026" y="83127"/>
                </a:cubicBezTo>
                <a:cubicBezTo>
                  <a:pt x="965860" y="79169"/>
                  <a:pt x="981595" y="74792"/>
                  <a:pt x="997527" y="71252"/>
                </a:cubicBezTo>
                <a:cubicBezTo>
                  <a:pt x="1047318" y="60188"/>
                  <a:pt x="1076595" y="56095"/>
                  <a:pt x="1128156" y="47502"/>
                </a:cubicBezTo>
                <a:cubicBezTo>
                  <a:pt x="1140031" y="43543"/>
                  <a:pt x="1151562" y="38342"/>
                  <a:pt x="1163782" y="35626"/>
                </a:cubicBezTo>
                <a:cubicBezTo>
                  <a:pt x="1259064" y="14452"/>
                  <a:pt x="1207969" y="33487"/>
                  <a:pt x="1294410" y="11876"/>
                </a:cubicBezTo>
                <a:cubicBezTo>
                  <a:pt x="1306554" y="8840"/>
                  <a:pt x="1318161" y="3959"/>
                  <a:pt x="1330036" y="0"/>
                </a:cubicBezTo>
                <a:cubicBezTo>
                  <a:pt x="1430491" y="20092"/>
                  <a:pt x="1351701" y="2670"/>
                  <a:pt x="1472540" y="35626"/>
                </a:cubicBezTo>
                <a:cubicBezTo>
                  <a:pt x="1488286" y="39920"/>
                  <a:pt x="1504349" y="43018"/>
                  <a:pt x="1520042" y="47502"/>
                </a:cubicBezTo>
                <a:cubicBezTo>
                  <a:pt x="1532078" y="50941"/>
                  <a:pt x="1543175" y="58596"/>
                  <a:pt x="1555668" y="59377"/>
                </a:cubicBezTo>
                <a:cubicBezTo>
                  <a:pt x="1670307" y="66542"/>
                  <a:pt x="1785257" y="67294"/>
                  <a:pt x="1900052" y="71252"/>
                </a:cubicBezTo>
                <a:cubicBezTo>
                  <a:pt x="1989265" y="83996"/>
                  <a:pt x="2052355" y="95003"/>
                  <a:pt x="2149434" y="95003"/>
                </a:cubicBezTo>
                <a:cubicBezTo>
                  <a:pt x="2212893" y="95003"/>
                  <a:pt x="2276060" y="86296"/>
                  <a:pt x="2339439" y="83127"/>
                </a:cubicBezTo>
                <a:lnTo>
                  <a:pt x="2624447" y="71252"/>
                </a:lnTo>
                <a:cubicBezTo>
                  <a:pt x="2644239" y="67294"/>
                  <a:pt x="2664120" y="63755"/>
                  <a:pt x="2683823" y="59377"/>
                </a:cubicBezTo>
                <a:cubicBezTo>
                  <a:pt x="2699756" y="55837"/>
                  <a:pt x="2715004" y="47502"/>
                  <a:pt x="2731325" y="47502"/>
                </a:cubicBezTo>
                <a:cubicBezTo>
                  <a:pt x="2771107" y="47502"/>
                  <a:pt x="2810494" y="55419"/>
                  <a:pt x="2850078" y="59377"/>
                </a:cubicBezTo>
                <a:cubicBezTo>
                  <a:pt x="2960019" y="96023"/>
                  <a:pt x="2835492" y="57987"/>
                  <a:pt x="3099460" y="83127"/>
                </a:cubicBezTo>
                <a:cubicBezTo>
                  <a:pt x="3123327" y="85400"/>
                  <a:pt x="3164269" y="110902"/>
                  <a:pt x="3182587" y="118753"/>
                </a:cubicBezTo>
                <a:cubicBezTo>
                  <a:pt x="3194093" y="123684"/>
                  <a:pt x="3207017" y="125031"/>
                  <a:pt x="3218213" y="130629"/>
                </a:cubicBezTo>
                <a:cubicBezTo>
                  <a:pt x="3310296" y="176671"/>
                  <a:pt x="3199918" y="136404"/>
                  <a:pt x="3289465" y="166255"/>
                </a:cubicBezTo>
                <a:cubicBezTo>
                  <a:pt x="3307727" y="221042"/>
                  <a:pt x="3322267" y="248470"/>
                  <a:pt x="3289465" y="320634"/>
                </a:cubicBezTo>
                <a:cubicBezTo>
                  <a:pt x="3282711" y="335492"/>
                  <a:pt x="3258249" y="331423"/>
                  <a:pt x="3241964" y="332509"/>
                </a:cubicBezTo>
                <a:cubicBezTo>
                  <a:pt x="3079835" y="343318"/>
                  <a:pt x="2917371" y="348343"/>
                  <a:pt x="2755075" y="356260"/>
                </a:cubicBezTo>
                <a:lnTo>
                  <a:pt x="2636322" y="368135"/>
                </a:lnTo>
                <a:cubicBezTo>
                  <a:pt x="2566894" y="376303"/>
                  <a:pt x="2360909" y="411343"/>
                  <a:pt x="2339439" y="415637"/>
                </a:cubicBezTo>
                <a:cubicBezTo>
                  <a:pt x="2319647" y="419595"/>
                  <a:pt x="2299766" y="423134"/>
                  <a:pt x="2280062" y="427512"/>
                </a:cubicBezTo>
                <a:cubicBezTo>
                  <a:pt x="2246427" y="434986"/>
                  <a:pt x="2207201" y="447682"/>
                  <a:pt x="2173185" y="451263"/>
                </a:cubicBezTo>
                <a:cubicBezTo>
                  <a:pt x="2117931" y="457079"/>
                  <a:pt x="2062410" y="460166"/>
                  <a:pt x="2006930" y="463138"/>
                </a:cubicBezTo>
                <a:cubicBezTo>
                  <a:pt x="1619313" y="483903"/>
                  <a:pt x="1534430" y="485916"/>
                  <a:pt x="1187533" y="498764"/>
                </a:cubicBezTo>
                <a:lnTo>
                  <a:pt x="498764" y="486889"/>
                </a:lnTo>
                <a:cubicBezTo>
                  <a:pt x="466865" y="485922"/>
                  <a:pt x="435544" y="477902"/>
                  <a:pt x="403761" y="475013"/>
                </a:cubicBezTo>
                <a:cubicBezTo>
                  <a:pt x="348430" y="469983"/>
                  <a:pt x="292925" y="467096"/>
                  <a:pt x="237507" y="463138"/>
                </a:cubicBezTo>
                <a:cubicBezTo>
                  <a:pt x="221673" y="459180"/>
                  <a:pt x="205638" y="455953"/>
                  <a:pt x="190005" y="451263"/>
                </a:cubicBezTo>
                <a:cubicBezTo>
                  <a:pt x="166025" y="444069"/>
                  <a:pt x="118753" y="427512"/>
                  <a:pt x="118753" y="427512"/>
                </a:cubicBezTo>
                <a:cubicBezTo>
                  <a:pt x="31955" y="369646"/>
                  <a:pt x="141093" y="440278"/>
                  <a:pt x="35626" y="380011"/>
                </a:cubicBezTo>
                <a:cubicBezTo>
                  <a:pt x="23234" y="372930"/>
                  <a:pt x="11875" y="364177"/>
                  <a:pt x="0" y="356260"/>
                </a:cubicBezTo>
                <a:cubicBezTo>
                  <a:pt x="12269" y="233568"/>
                  <a:pt x="9896" y="235528"/>
                  <a:pt x="23751" y="213756"/>
                </a:cubicBezTo>
                <a:close/>
              </a:path>
            </a:pathLst>
          </a:custGeom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1" name="Lid right  Group 60">
            <a:extLst>
              <a:ext uri="{FF2B5EF4-FFF2-40B4-BE49-F238E27FC236}">
                <a16:creationId xmlns:a16="http://schemas.microsoft.com/office/drawing/2014/main" id="{27CCEC3F-2C79-419F-B099-00A8D3C38A45}"/>
              </a:ext>
            </a:extLst>
          </p:cNvPr>
          <p:cNvGrpSpPr/>
          <p:nvPr/>
        </p:nvGrpSpPr>
        <p:grpSpPr>
          <a:xfrm>
            <a:off x="6604839" y="1699895"/>
            <a:ext cx="3629608" cy="1882807"/>
            <a:chOff x="5804812" y="1389430"/>
            <a:chExt cx="3629608" cy="1882807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BC728D98-82BC-48CC-A1A2-11A623F1D252}"/>
                </a:ext>
              </a:extLst>
            </p:cNvPr>
            <p:cNvGrpSpPr/>
            <p:nvPr/>
          </p:nvGrpSpPr>
          <p:grpSpPr>
            <a:xfrm>
              <a:off x="5804812" y="1471429"/>
              <a:ext cx="3629608" cy="1800808"/>
              <a:chOff x="6730293" y="4105469"/>
              <a:chExt cx="3722914" cy="1800808"/>
            </a:xfrm>
          </p:grpSpPr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4FBBA47-2375-423E-A709-E976DE3139B8}"/>
                  </a:ext>
                </a:extLst>
              </p:cNvPr>
              <p:cNvSpPr/>
              <p:nvPr/>
            </p:nvSpPr>
            <p:spPr>
              <a:xfrm>
                <a:off x="6802016" y="4105469"/>
                <a:ext cx="3638939" cy="1604866"/>
              </a:xfrm>
              <a:custGeom>
                <a:avLst/>
                <a:gdLst>
                  <a:gd name="connsiteX0" fmla="*/ 0 w 3638939"/>
                  <a:gd name="connsiteY0" fmla="*/ 0 h 1604866"/>
                  <a:gd name="connsiteX1" fmla="*/ 3638939 w 3638939"/>
                  <a:gd name="connsiteY1" fmla="*/ 9331 h 1604866"/>
                  <a:gd name="connsiteX2" fmla="*/ 3163078 w 3638939"/>
                  <a:gd name="connsiteY2" fmla="*/ 1604866 h 1604866"/>
                  <a:gd name="connsiteX3" fmla="*/ 401217 w 3638939"/>
                  <a:gd name="connsiteY3" fmla="*/ 1586204 h 1604866"/>
                  <a:gd name="connsiteX4" fmla="*/ 0 w 3638939"/>
                  <a:gd name="connsiteY4" fmla="*/ 0 h 1604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38939" h="1604866">
                    <a:moveTo>
                      <a:pt x="0" y="0"/>
                    </a:moveTo>
                    <a:lnTo>
                      <a:pt x="3638939" y="9331"/>
                    </a:lnTo>
                    <a:lnTo>
                      <a:pt x="3163078" y="1604866"/>
                    </a:lnTo>
                    <a:lnTo>
                      <a:pt x="401217" y="15862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1" name="Trapezoid 70">
                <a:extLst>
                  <a:ext uri="{FF2B5EF4-FFF2-40B4-BE49-F238E27FC236}">
                    <a16:creationId xmlns:a16="http://schemas.microsoft.com/office/drawing/2014/main" id="{F9B252CB-1317-4310-8924-5CC9ECECFFB0}"/>
                  </a:ext>
                </a:extLst>
              </p:cNvPr>
              <p:cNvSpPr/>
              <p:nvPr/>
            </p:nvSpPr>
            <p:spPr>
              <a:xfrm rot="10800000">
                <a:off x="6730293" y="4184778"/>
                <a:ext cx="3722914" cy="1721499"/>
              </a:xfrm>
              <a:prstGeom prst="trapezoid">
                <a:avLst/>
              </a:prstGeom>
              <a:noFill/>
              <a:scene3d>
                <a:camera prst="perspectiveAbove"/>
                <a:lightRig rig="threePt" dir="t"/>
              </a:scene3d>
              <a:sp3d extrusionH="558800" contourW="69850">
                <a:extrusionClr>
                  <a:schemeClr val="accent2">
                    <a:lumMod val="50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sp>
          <p:nvSpPr>
            <p:cNvPr id="63" name="Trapezoid 62">
              <a:extLst>
                <a:ext uri="{FF2B5EF4-FFF2-40B4-BE49-F238E27FC236}">
                  <a16:creationId xmlns:a16="http://schemas.microsoft.com/office/drawing/2014/main" id="{B16A9183-448C-4882-B8B6-650F5B50511A}"/>
                </a:ext>
              </a:extLst>
            </p:cNvPr>
            <p:cNvSpPr/>
            <p:nvPr/>
          </p:nvSpPr>
          <p:spPr>
            <a:xfrm>
              <a:off x="8063744" y="2985249"/>
              <a:ext cx="447869" cy="163293"/>
            </a:xfrm>
            <a:prstGeom prst="trapezoid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F67E2EE6-F23E-4B3A-A64B-31BE76E6E669}"/>
                </a:ext>
              </a:extLst>
            </p:cNvPr>
            <p:cNvSpPr/>
            <p:nvPr/>
          </p:nvSpPr>
          <p:spPr>
            <a:xfrm>
              <a:off x="8140270" y="3044036"/>
              <a:ext cx="124408" cy="45719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2873D563-580A-4072-AF00-3391E15B0F3A}"/>
                </a:ext>
              </a:extLst>
            </p:cNvPr>
            <p:cNvSpPr/>
            <p:nvPr/>
          </p:nvSpPr>
          <p:spPr>
            <a:xfrm>
              <a:off x="8329339" y="3044036"/>
              <a:ext cx="124408" cy="45719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6" name="Trapezoid 65">
              <a:extLst>
                <a:ext uri="{FF2B5EF4-FFF2-40B4-BE49-F238E27FC236}">
                  <a16:creationId xmlns:a16="http://schemas.microsoft.com/office/drawing/2014/main" id="{EF774BDD-A688-4931-86B9-3C6A8267E7F1}"/>
                </a:ext>
              </a:extLst>
            </p:cNvPr>
            <p:cNvSpPr/>
            <p:nvPr/>
          </p:nvSpPr>
          <p:spPr>
            <a:xfrm>
              <a:off x="7382554" y="1389430"/>
              <a:ext cx="474124" cy="239316"/>
            </a:xfrm>
            <a:prstGeom prst="trapezoid">
              <a:avLst/>
            </a:prstGeom>
            <a:solidFill>
              <a:srgbClr val="FFC000"/>
            </a:solidFill>
            <a:ln w="19050">
              <a:solidFill>
                <a:srgbClr val="2310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7" name="Trapezoid 66">
              <a:extLst>
                <a:ext uri="{FF2B5EF4-FFF2-40B4-BE49-F238E27FC236}">
                  <a16:creationId xmlns:a16="http://schemas.microsoft.com/office/drawing/2014/main" id="{78F51E04-A8FD-4F9E-A015-C88E66F415A8}"/>
                </a:ext>
              </a:extLst>
            </p:cNvPr>
            <p:cNvSpPr/>
            <p:nvPr/>
          </p:nvSpPr>
          <p:spPr>
            <a:xfrm>
              <a:off x="6727702" y="2985249"/>
              <a:ext cx="447869" cy="163293"/>
            </a:xfrm>
            <a:prstGeom prst="trapezoid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94D5242-4B3C-4277-AF16-358B11E3CADF}"/>
                </a:ext>
              </a:extLst>
            </p:cNvPr>
            <p:cNvSpPr/>
            <p:nvPr/>
          </p:nvSpPr>
          <p:spPr>
            <a:xfrm>
              <a:off x="6804228" y="3044036"/>
              <a:ext cx="124408" cy="45719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7A71EA35-8EAF-4E3E-9CB5-75F880C059B7}"/>
                </a:ext>
              </a:extLst>
            </p:cNvPr>
            <p:cNvSpPr/>
            <p:nvPr/>
          </p:nvSpPr>
          <p:spPr>
            <a:xfrm>
              <a:off x="6993297" y="3044036"/>
              <a:ext cx="124408" cy="45719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38" name="Picture 37" descr="A close up of a rock&#10;&#10;Description automatically generated">
            <a:extLst>
              <a:ext uri="{FF2B5EF4-FFF2-40B4-BE49-F238E27FC236}">
                <a16:creationId xmlns:a16="http://schemas.microsoft.com/office/drawing/2014/main" id="{92D4E9D1-BED5-469D-BC81-268ADD08B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13516331">
            <a:off x="7623103" y="4398006"/>
            <a:ext cx="1167086" cy="689467"/>
          </a:xfrm>
          <a:prstGeom prst="rect">
            <a:avLst/>
          </a:prstGeom>
        </p:spPr>
      </p:pic>
      <p:sp>
        <p:nvSpPr>
          <p:cNvPr id="72" name="Trapezoid 71">
            <a:extLst>
              <a:ext uri="{FF2B5EF4-FFF2-40B4-BE49-F238E27FC236}">
                <a16:creationId xmlns:a16="http://schemas.microsoft.com/office/drawing/2014/main" id="{C780282C-B877-4463-B240-7624E3F00429}"/>
              </a:ext>
            </a:extLst>
          </p:cNvPr>
          <p:cNvSpPr/>
          <p:nvPr/>
        </p:nvSpPr>
        <p:spPr>
          <a:xfrm>
            <a:off x="6861801" y="3986677"/>
            <a:ext cx="3116425" cy="1222310"/>
          </a:xfrm>
          <a:prstGeom prst="trapezoid">
            <a:avLst/>
          </a:prstGeom>
          <a:solidFill>
            <a:srgbClr val="231003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Trapezoid 72">
            <a:extLst>
              <a:ext uri="{FF2B5EF4-FFF2-40B4-BE49-F238E27FC236}">
                <a16:creationId xmlns:a16="http://schemas.microsoft.com/office/drawing/2014/main" id="{AC85AAE3-1E4B-4DAC-A1BA-9955AE7F82DC}"/>
              </a:ext>
            </a:extLst>
          </p:cNvPr>
          <p:cNvSpPr/>
          <p:nvPr/>
        </p:nvSpPr>
        <p:spPr>
          <a:xfrm>
            <a:off x="6748380" y="3433604"/>
            <a:ext cx="3368351" cy="1567543"/>
          </a:xfrm>
          <a:prstGeom prst="trapezoid">
            <a:avLst/>
          </a:prstGeom>
          <a:noFill/>
          <a:scene3d>
            <a:camera prst="perspectiveAbove"/>
            <a:lightRig rig="threePt" dir="t"/>
          </a:scene3d>
          <a:sp3d extrusionH="4445000" contourW="69850">
            <a:extrusionClr>
              <a:schemeClr val="accent2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93B99E31-5D92-4D21-A50F-4A2F4CA15EB8}"/>
              </a:ext>
            </a:extLst>
          </p:cNvPr>
          <p:cNvSpPr/>
          <p:nvPr/>
        </p:nvSpPr>
        <p:spPr>
          <a:xfrm>
            <a:off x="7489528" y="3451031"/>
            <a:ext cx="503853" cy="45719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0800000" scaled="1"/>
            <a:tileRect/>
          </a:gra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37044D65-40FF-4117-A7E5-B222C8D3275A}"/>
              </a:ext>
            </a:extLst>
          </p:cNvPr>
          <p:cNvSpPr/>
          <p:nvPr/>
        </p:nvSpPr>
        <p:spPr>
          <a:xfrm>
            <a:off x="8833992" y="3453366"/>
            <a:ext cx="503853" cy="45719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0800000" scaled="1"/>
            <a:tileRect/>
          </a:gra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0" name="Trapezoid 79">
            <a:extLst>
              <a:ext uri="{FF2B5EF4-FFF2-40B4-BE49-F238E27FC236}">
                <a16:creationId xmlns:a16="http://schemas.microsoft.com/office/drawing/2014/main" id="{635A2D84-D9D0-4391-9D97-F178E5CD3CEF}"/>
              </a:ext>
            </a:extLst>
          </p:cNvPr>
          <p:cNvSpPr/>
          <p:nvPr/>
        </p:nvSpPr>
        <p:spPr>
          <a:xfrm rot="10800000">
            <a:off x="8182950" y="5061816"/>
            <a:ext cx="474124" cy="171439"/>
          </a:xfrm>
          <a:prstGeom prst="trapezoid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  <a:ln w="19050">
            <a:solidFill>
              <a:srgbClr val="23100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50" name="Picture 49" descr="A close up of a rock&#10;&#10;Description automatically generated">
            <a:extLst>
              <a:ext uri="{FF2B5EF4-FFF2-40B4-BE49-F238E27FC236}">
                <a16:creationId xmlns:a16="http://schemas.microsoft.com/office/drawing/2014/main" id="{069EF1A8-CA96-4821-A1F0-4C2C63D78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912351" flipH="1">
            <a:off x="7832762" y="4305406"/>
            <a:ext cx="983896" cy="614178"/>
          </a:xfrm>
          <a:prstGeom prst="rect">
            <a:avLst/>
          </a:prstGeom>
        </p:spPr>
      </p:pic>
      <p:pic>
        <p:nvPicPr>
          <p:cNvPr id="56" name="Picture 55" descr="A close up of a rock&#10;&#10;Description automatically generated">
            <a:extLst>
              <a:ext uri="{FF2B5EF4-FFF2-40B4-BE49-F238E27FC236}">
                <a16:creationId xmlns:a16="http://schemas.microsoft.com/office/drawing/2014/main" id="{36DC384E-D915-43C8-AF2D-4AAE41C51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12083986" flipH="1">
            <a:off x="7190695" y="4523007"/>
            <a:ext cx="1160477" cy="70922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9" name="Picture 58" descr="A close up of a rock&#10;&#10;Description automatically generated">
            <a:extLst>
              <a:ext uri="{FF2B5EF4-FFF2-40B4-BE49-F238E27FC236}">
                <a16:creationId xmlns:a16="http://schemas.microsoft.com/office/drawing/2014/main" id="{5D69B09B-F228-4604-8466-43789E74D9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9415123" flipH="1">
            <a:off x="10332588" y="3728980"/>
            <a:ext cx="809633" cy="4800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43" descr="A close up of a rock&#10;&#10;Description automatically generated">
            <a:extLst>
              <a:ext uri="{FF2B5EF4-FFF2-40B4-BE49-F238E27FC236}">
                <a16:creationId xmlns:a16="http://schemas.microsoft.com/office/drawing/2014/main" id="{CC4C65DD-413C-4CF1-B736-8E8BA84830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flipH="1">
            <a:off x="8800615" y="4300541"/>
            <a:ext cx="1081531" cy="78993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150A8514-4282-484F-98B8-768BB4195F37}"/>
              </a:ext>
            </a:extLst>
          </p:cNvPr>
          <p:cNvGrpSpPr/>
          <p:nvPr/>
        </p:nvGrpSpPr>
        <p:grpSpPr>
          <a:xfrm>
            <a:off x="6735785" y="4956413"/>
            <a:ext cx="3403422" cy="1316625"/>
            <a:chOff x="1670179" y="4786604"/>
            <a:chExt cx="3368351" cy="1028833"/>
          </a:xfr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effectLst/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F36C8F1-9EA0-47F2-9755-DE41709FBC0B}"/>
                </a:ext>
              </a:extLst>
            </p:cNvPr>
            <p:cNvSpPr/>
            <p:nvPr/>
          </p:nvSpPr>
          <p:spPr>
            <a:xfrm>
              <a:off x="1670179" y="4834104"/>
              <a:ext cx="3368351" cy="981333"/>
            </a:xfrm>
            <a:custGeom>
              <a:avLst/>
              <a:gdLst>
                <a:gd name="connsiteX0" fmla="*/ 0 w 3426593"/>
                <a:gd name="connsiteY0" fmla="*/ 19251 h 818148"/>
                <a:gd name="connsiteX1" fmla="*/ 3426593 w 3426593"/>
                <a:gd name="connsiteY1" fmla="*/ 0 h 818148"/>
                <a:gd name="connsiteX2" fmla="*/ 3137836 w 3426593"/>
                <a:gd name="connsiteY2" fmla="*/ 789272 h 818148"/>
                <a:gd name="connsiteX3" fmla="*/ 308008 w 3426593"/>
                <a:gd name="connsiteY3" fmla="*/ 818148 h 818148"/>
                <a:gd name="connsiteX4" fmla="*/ 0 w 3426593"/>
                <a:gd name="connsiteY4" fmla="*/ 19251 h 818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6593" h="818148">
                  <a:moveTo>
                    <a:pt x="0" y="19251"/>
                  </a:moveTo>
                  <a:lnTo>
                    <a:pt x="3426593" y="0"/>
                  </a:lnTo>
                  <a:lnTo>
                    <a:pt x="3137836" y="789272"/>
                  </a:lnTo>
                  <a:lnTo>
                    <a:pt x="308008" y="818148"/>
                  </a:lnTo>
                  <a:lnTo>
                    <a:pt x="0" y="19251"/>
                  </a:lnTo>
                  <a:close/>
                </a:path>
              </a:pathLst>
            </a:custGeom>
            <a:grpFill/>
            <a:ln w="76200">
              <a:solidFill>
                <a:srgbClr val="2310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C3675E9-661D-4F4A-8BCA-1735DBA18C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70179" y="4786604"/>
              <a:ext cx="3368351" cy="22054"/>
            </a:xfrm>
            <a:prstGeom prst="lin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rapezoid 90">
            <a:extLst>
              <a:ext uri="{FF2B5EF4-FFF2-40B4-BE49-F238E27FC236}">
                <a16:creationId xmlns:a16="http://schemas.microsoft.com/office/drawing/2014/main" id="{C9BF69EC-178F-4845-AB6C-FE061AB14A23}"/>
              </a:ext>
            </a:extLst>
          </p:cNvPr>
          <p:cNvSpPr/>
          <p:nvPr/>
        </p:nvSpPr>
        <p:spPr>
          <a:xfrm rot="10800000">
            <a:off x="8182950" y="5027749"/>
            <a:ext cx="474124" cy="171439"/>
          </a:xfrm>
          <a:prstGeom prst="trapezoid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  <a:ln w="19050">
            <a:solidFill>
              <a:srgbClr val="231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 useBgFill="1">
        <p:nvSpPr>
          <p:cNvPr id="86" name="Freeform: Shape 85">
            <a:extLst>
              <a:ext uri="{FF2B5EF4-FFF2-40B4-BE49-F238E27FC236}">
                <a16:creationId xmlns:a16="http://schemas.microsoft.com/office/drawing/2014/main" id="{89C0CB84-41AD-46B2-9BBA-DCCAC7F0460B}"/>
              </a:ext>
            </a:extLst>
          </p:cNvPr>
          <p:cNvSpPr/>
          <p:nvPr/>
        </p:nvSpPr>
        <p:spPr>
          <a:xfrm>
            <a:off x="6683621" y="6031976"/>
            <a:ext cx="3403422" cy="498764"/>
          </a:xfrm>
          <a:custGeom>
            <a:avLst/>
            <a:gdLst>
              <a:gd name="connsiteX0" fmla="*/ 23751 w 3308987"/>
              <a:gd name="connsiteY0" fmla="*/ 213756 h 498764"/>
              <a:gd name="connsiteX1" fmla="*/ 83127 w 3308987"/>
              <a:gd name="connsiteY1" fmla="*/ 225631 h 498764"/>
              <a:gd name="connsiteX2" fmla="*/ 118753 w 3308987"/>
              <a:gd name="connsiteY2" fmla="*/ 237507 h 498764"/>
              <a:gd name="connsiteX3" fmla="*/ 237507 w 3308987"/>
              <a:gd name="connsiteY3" fmla="*/ 225631 h 498764"/>
              <a:gd name="connsiteX4" fmla="*/ 273133 w 3308987"/>
              <a:gd name="connsiteY4" fmla="*/ 201881 h 498764"/>
              <a:gd name="connsiteX5" fmla="*/ 344385 w 3308987"/>
              <a:gd name="connsiteY5" fmla="*/ 154379 h 498764"/>
              <a:gd name="connsiteX6" fmla="*/ 486888 w 3308987"/>
              <a:gd name="connsiteY6" fmla="*/ 130629 h 498764"/>
              <a:gd name="connsiteX7" fmla="*/ 617517 w 3308987"/>
              <a:gd name="connsiteY7" fmla="*/ 106878 h 498764"/>
              <a:gd name="connsiteX8" fmla="*/ 950026 w 3308987"/>
              <a:gd name="connsiteY8" fmla="*/ 83127 h 498764"/>
              <a:gd name="connsiteX9" fmla="*/ 997527 w 3308987"/>
              <a:gd name="connsiteY9" fmla="*/ 71252 h 498764"/>
              <a:gd name="connsiteX10" fmla="*/ 1128156 w 3308987"/>
              <a:gd name="connsiteY10" fmla="*/ 47502 h 498764"/>
              <a:gd name="connsiteX11" fmla="*/ 1163782 w 3308987"/>
              <a:gd name="connsiteY11" fmla="*/ 35626 h 498764"/>
              <a:gd name="connsiteX12" fmla="*/ 1294410 w 3308987"/>
              <a:gd name="connsiteY12" fmla="*/ 11876 h 498764"/>
              <a:gd name="connsiteX13" fmla="*/ 1330036 w 3308987"/>
              <a:gd name="connsiteY13" fmla="*/ 0 h 498764"/>
              <a:gd name="connsiteX14" fmla="*/ 1472540 w 3308987"/>
              <a:gd name="connsiteY14" fmla="*/ 35626 h 498764"/>
              <a:gd name="connsiteX15" fmla="*/ 1520042 w 3308987"/>
              <a:gd name="connsiteY15" fmla="*/ 47502 h 498764"/>
              <a:gd name="connsiteX16" fmla="*/ 1555668 w 3308987"/>
              <a:gd name="connsiteY16" fmla="*/ 59377 h 498764"/>
              <a:gd name="connsiteX17" fmla="*/ 1900052 w 3308987"/>
              <a:gd name="connsiteY17" fmla="*/ 71252 h 498764"/>
              <a:gd name="connsiteX18" fmla="*/ 2149434 w 3308987"/>
              <a:gd name="connsiteY18" fmla="*/ 95003 h 498764"/>
              <a:gd name="connsiteX19" fmla="*/ 2339439 w 3308987"/>
              <a:gd name="connsiteY19" fmla="*/ 83127 h 498764"/>
              <a:gd name="connsiteX20" fmla="*/ 2624447 w 3308987"/>
              <a:gd name="connsiteY20" fmla="*/ 71252 h 498764"/>
              <a:gd name="connsiteX21" fmla="*/ 2683823 w 3308987"/>
              <a:gd name="connsiteY21" fmla="*/ 59377 h 498764"/>
              <a:gd name="connsiteX22" fmla="*/ 2731325 w 3308987"/>
              <a:gd name="connsiteY22" fmla="*/ 47502 h 498764"/>
              <a:gd name="connsiteX23" fmla="*/ 2850078 w 3308987"/>
              <a:gd name="connsiteY23" fmla="*/ 59377 h 498764"/>
              <a:gd name="connsiteX24" fmla="*/ 3099460 w 3308987"/>
              <a:gd name="connsiteY24" fmla="*/ 83127 h 498764"/>
              <a:gd name="connsiteX25" fmla="*/ 3182587 w 3308987"/>
              <a:gd name="connsiteY25" fmla="*/ 118753 h 498764"/>
              <a:gd name="connsiteX26" fmla="*/ 3218213 w 3308987"/>
              <a:gd name="connsiteY26" fmla="*/ 130629 h 498764"/>
              <a:gd name="connsiteX27" fmla="*/ 3289465 w 3308987"/>
              <a:gd name="connsiteY27" fmla="*/ 166255 h 498764"/>
              <a:gd name="connsiteX28" fmla="*/ 3289465 w 3308987"/>
              <a:gd name="connsiteY28" fmla="*/ 320634 h 498764"/>
              <a:gd name="connsiteX29" fmla="*/ 3241964 w 3308987"/>
              <a:gd name="connsiteY29" fmla="*/ 332509 h 498764"/>
              <a:gd name="connsiteX30" fmla="*/ 2755075 w 3308987"/>
              <a:gd name="connsiteY30" fmla="*/ 356260 h 498764"/>
              <a:gd name="connsiteX31" fmla="*/ 2636322 w 3308987"/>
              <a:gd name="connsiteY31" fmla="*/ 368135 h 498764"/>
              <a:gd name="connsiteX32" fmla="*/ 2339439 w 3308987"/>
              <a:gd name="connsiteY32" fmla="*/ 415637 h 498764"/>
              <a:gd name="connsiteX33" fmla="*/ 2280062 w 3308987"/>
              <a:gd name="connsiteY33" fmla="*/ 427512 h 498764"/>
              <a:gd name="connsiteX34" fmla="*/ 2173185 w 3308987"/>
              <a:gd name="connsiteY34" fmla="*/ 451263 h 498764"/>
              <a:gd name="connsiteX35" fmla="*/ 2006930 w 3308987"/>
              <a:gd name="connsiteY35" fmla="*/ 463138 h 498764"/>
              <a:gd name="connsiteX36" fmla="*/ 1187533 w 3308987"/>
              <a:gd name="connsiteY36" fmla="*/ 498764 h 498764"/>
              <a:gd name="connsiteX37" fmla="*/ 498764 w 3308987"/>
              <a:gd name="connsiteY37" fmla="*/ 486889 h 498764"/>
              <a:gd name="connsiteX38" fmla="*/ 403761 w 3308987"/>
              <a:gd name="connsiteY38" fmla="*/ 475013 h 498764"/>
              <a:gd name="connsiteX39" fmla="*/ 237507 w 3308987"/>
              <a:gd name="connsiteY39" fmla="*/ 463138 h 498764"/>
              <a:gd name="connsiteX40" fmla="*/ 190005 w 3308987"/>
              <a:gd name="connsiteY40" fmla="*/ 451263 h 498764"/>
              <a:gd name="connsiteX41" fmla="*/ 118753 w 3308987"/>
              <a:gd name="connsiteY41" fmla="*/ 427512 h 498764"/>
              <a:gd name="connsiteX42" fmla="*/ 35626 w 3308987"/>
              <a:gd name="connsiteY42" fmla="*/ 380011 h 498764"/>
              <a:gd name="connsiteX43" fmla="*/ 0 w 3308987"/>
              <a:gd name="connsiteY43" fmla="*/ 356260 h 498764"/>
              <a:gd name="connsiteX44" fmla="*/ 23751 w 3308987"/>
              <a:gd name="connsiteY44" fmla="*/ 213756 h 49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308987" h="498764">
                <a:moveTo>
                  <a:pt x="23751" y="213756"/>
                </a:moveTo>
                <a:cubicBezTo>
                  <a:pt x="37606" y="191984"/>
                  <a:pt x="63546" y="220736"/>
                  <a:pt x="83127" y="225631"/>
                </a:cubicBezTo>
                <a:cubicBezTo>
                  <a:pt x="95271" y="228667"/>
                  <a:pt x="106235" y="237507"/>
                  <a:pt x="118753" y="237507"/>
                </a:cubicBezTo>
                <a:cubicBezTo>
                  <a:pt x="158535" y="237507"/>
                  <a:pt x="197922" y="229590"/>
                  <a:pt x="237507" y="225631"/>
                </a:cubicBezTo>
                <a:cubicBezTo>
                  <a:pt x="249382" y="217714"/>
                  <a:pt x="262169" y="211018"/>
                  <a:pt x="273133" y="201881"/>
                </a:cubicBezTo>
                <a:cubicBezTo>
                  <a:pt x="314751" y="167200"/>
                  <a:pt x="294958" y="164264"/>
                  <a:pt x="344385" y="154379"/>
                </a:cubicBezTo>
                <a:cubicBezTo>
                  <a:pt x="391606" y="144935"/>
                  <a:pt x="486888" y="130629"/>
                  <a:pt x="486888" y="130629"/>
                </a:cubicBezTo>
                <a:cubicBezTo>
                  <a:pt x="556740" y="107344"/>
                  <a:pt x="500023" y="123662"/>
                  <a:pt x="617517" y="106878"/>
                </a:cubicBezTo>
                <a:cubicBezTo>
                  <a:pt x="813197" y="78924"/>
                  <a:pt x="525547" y="102423"/>
                  <a:pt x="950026" y="83127"/>
                </a:cubicBezTo>
                <a:cubicBezTo>
                  <a:pt x="965860" y="79169"/>
                  <a:pt x="981595" y="74792"/>
                  <a:pt x="997527" y="71252"/>
                </a:cubicBezTo>
                <a:cubicBezTo>
                  <a:pt x="1047318" y="60188"/>
                  <a:pt x="1076595" y="56095"/>
                  <a:pt x="1128156" y="47502"/>
                </a:cubicBezTo>
                <a:cubicBezTo>
                  <a:pt x="1140031" y="43543"/>
                  <a:pt x="1151562" y="38342"/>
                  <a:pt x="1163782" y="35626"/>
                </a:cubicBezTo>
                <a:cubicBezTo>
                  <a:pt x="1259064" y="14452"/>
                  <a:pt x="1207969" y="33487"/>
                  <a:pt x="1294410" y="11876"/>
                </a:cubicBezTo>
                <a:cubicBezTo>
                  <a:pt x="1306554" y="8840"/>
                  <a:pt x="1318161" y="3959"/>
                  <a:pt x="1330036" y="0"/>
                </a:cubicBezTo>
                <a:cubicBezTo>
                  <a:pt x="1430491" y="20092"/>
                  <a:pt x="1351701" y="2670"/>
                  <a:pt x="1472540" y="35626"/>
                </a:cubicBezTo>
                <a:cubicBezTo>
                  <a:pt x="1488286" y="39920"/>
                  <a:pt x="1504349" y="43018"/>
                  <a:pt x="1520042" y="47502"/>
                </a:cubicBezTo>
                <a:cubicBezTo>
                  <a:pt x="1532078" y="50941"/>
                  <a:pt x="1543175" y="58596"/>
                  <a:pt x="1555668" y="59377"/>
                </a:cubicBezTo>
                <a:cubicBezTo>
                  <a:pt x="1670307" y="66542"/>
                  <a:pt x="1785257" y="67294"/>
                  <a:pt x="1900052" y="71252"/>
                </a:cubicBezTo>
                <a:cubicBezTo>
                  <a:pt x="1989265" y="83996"/>
                  <a:pt x="2052355" y="95003"/>
                  <a:pt x="2149434" y="95003"/>
                </a:cubicBezTo>
                <a:cubicBezTo>
                  <a:pt x="2212893" y="95003"/>
                  <a:pt x="2276060" y="86296"/>
                  <a:pt x="2339439" y="83127"/>
                </a:cubicBezTo>
                <a:lnTo>
                  <a:pt x="2624447" y="71252"/>
                </a:lnTo>
                <a:cubicBezTo>
                  <a:pt x="2644239" y="67294"/>
                  <a:pt x="2664120" y="63755"/>
                  <a:pt x="2683823" y="59377"/>
                </a:cubicBezTo>
                <a:cubicBezTo>
                  <a:pt x="2699756" y="55837"/>
                  <a:pt x="2715004" y="47502"/>
                  <a:pt x="2731325" y="47502"/>
                </a:cubicBezTo>
                <a:cubicBezTo>
                  <a:pt x="2771107" y="47502"/>
                  <a:pt x="2810494" y="55419"/>
                  <a:pt x="2850078" y="59377"/>
                </a:cubicBezTo>
                <a:cubicBezTo>
                  <a:pt x="2960019" y="96023"/>
                  <a:pt x="2835492" y="57987"/>
                  <a:pt x="3099460" y="83127"/>
                </a:cubicBezTo>
                <a:cubicBezTo>
                  <a:pt x="3123327" y="85400"/>
                  <a:pt x="3164269" y="110902"/>
                  <a:pt x="3182587" y="118753"/>
                </a:cubicBezTo>
                <a:cubicBezTo>
                  <a:pt x="3194093" y="123684"/>
                  <a:pt x="3207017" y="125031"/>
                  <a:pt x="3218213" y="130629"/>
                </a:cubicBezTo>
                <a:cubicBezTo>
                  <a:pt x="3310296" y="176671"/>
                  <a:pt x="3199918" y="136404"/>
                  <a:pt x="3289465" y="166255"/>
                </a:cubicBezTo>
                <a:cubicBezTo>
                  <a:pt x="3307727" y="221042"/>
                  <a:pt x="3322267" y="248470"/>
                  <a:pt x="3289465" y="320634"/>
                </a:cubicBezTo>
                <a:cubicBezTo>
                  <a:pt x="3282711" y="335492"/>
                  <a:pt x="3258249" y="331423"/>
                  <a:pt x="3241964" y="332509"/>
                </a:cubicBezTo>
                <a:cubicBezTo>
                  <a:pt x="3079835" y="343318"/>
                  <a:pt x="2917371" y="348343"/>
                  <a:pt x="2755075" y="356260"/>
                </a:cubicBezTo>
                <a:lnTo>
                  <a:pt x="2636322" y="368135"/>
                </a:lnTo>
                <a:cubicBezTo>
                  <a:pt x="2566894" y="376303"/>
                  <a:pt x="2360909" y="411343"/>
                  <a:pt x="2339439" y="415637"/>
                </a:cubicBezTo>
                <a:cubicBezTo>
                  <a:pt x="2319647" y="419595"/>
                  <a:pt x="2299766" y="423134"/>
                  <a:pt x="2280062" y="427512"/>
                </a:cubicBezTo>
                <a:cubicBezTo>
                  <a:pt x="2246427" y="434986"/>
                  <a:pt x="2207201" y="447682"/>
                  <a:pt x="2173185" y="451263"/>
                </a:cubicBezTo>
                <a:cubicBezTo>
                  <a:pt x="2117931" y="457079"/>
                  <a:pt x="2062410" y="460166"/>
                  <a:pt x="2006930" y="463138"/>
                </a:cubicBezTo>
                <a:cubicBezTo>
                  <a:pt x="1619313" y="483903"/>
                  <a:pt x="1534430" y="485916"/>
                  <a:pt x="1187533" y="498764"/>
                </a:cubicBezTo>
                <a:lnTo>
                  <a:pt x="498764" y="486889"/>
                </a:lnTo>
                <a:cubicBezTo>
                  <a:pt x="466865" y="485922"/>
                  <a:pt x="435544" y="477902"/>
                  <a:pt x="403761" y="475013"/>
                </a:cubicBezTo>
                <a:cubicBezTo>
                  <a:pt x="348430" y="469983"/>
                  <a:pt x="292925" y="467096"/>
                  <a:pt x="237507" y="463138"/>
                </a:cubicBezTo>
                <a:cubicBezTo>
                  <a:pt x="221673" y="459180"/>
                  <a:pt x="205638" y="455953"/>
                  <a:pt x="190005" y="451263"/>
                </a:cubicBezTo>
                <a:cubicBezTo>
                  <a:pt x="166025" y="444069"/>
                  <a:pt x="118753" y="427512"/>
                  <a:pt x="118753" y="427512"/>
                </a:cubicBezTo>
                <a:cubicBezTo>
                  <a:pt x="31955" y="369646"/>
                  <a:pt x="141093" y="440278"/>
                  <a:pt x="35626" y="380011"/>
                </a:cubicBezTo>
                <a:cubicBezTo>
                  <a:pt x="23234" y="372930"/>
                  <a:pt x="11875" y="364177"/>
                  <a:pt x="0" y="356260"/>
                </a:cubicBezTo>
                <a:cubicBezTo>
                  <a:pt x="12269" y="233568"/>
                  <a:pt x="9896" y="235528"/>
                  <a:pt x="23751" y="213756"/>
                </a:cubicBezTo>
                <a:close/>
              </a:path>
            </a:pathLst>
          </a:custGeom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5" name="Picture 44" descr="A close up of a rock&#10;&#10;Description automatically generated">
            <a:extLst>
              <a:ext uri="{FF2B5EF4-FFF2-40B4-BE49-F238E27FC236}">
                <a16:creationId xmlns:a16="http://schemas.microsoft.com/office/drawing/2014/main" id="{FE6C1DDA-7AA8-4D15-BFE3-26A8520587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10800000" flipV="1">
            <a:off x="10872603" y="4465114"/>
            <a:ext cx="916978" cy="5676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3" name="Lid Left Group 82">
            <a:extLst>
              <a:ext uri="{FF2B5EF4-FFF2-40B4-BE49-F238E27FC236}">
                <a16:creationId xmlns:a16="http://schemas.microsoft.com/office/drawing/2014/main" id="{1CCFF8CD-9AC2-48F8-BFAD-60EC46C665BA}"/>
              </a:ext>
            </a:extLst>
          </p:cNvPr>
          <p:cNvGrpSpPr/>
          <p:nvPr/>
        </p:nvGrpSpPr>
        <p:grpSpPr>
          <a:xfrm>
            <a:off x="2362900" y="1699895"/>
            <a:ext cx="3629608" cy="1882807"/>
            <a:chOff x="5804812" y="1389430"/>
            <a:chExt cx="3629608" cy="1882807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D696E1E6-CE92-4947-A600-82DFD91F2D6C}"/>
                </a:ext>
              </a:extLst>
            </p:cNvPr>
            <p:cNvGrpSpPr/>
            <p:nvPr/>
          </p:nvGrpSpPr>
          <p:grpSpPr>
            <a:xfrm>
              <a:off x="5804812" y="1471429"/>
              <a:ext cx="3629608" cy="1800808"/>
              <a:chOff x="6730293" y="4105469"/>
              <a:chExt cx="3722914" cy="1800808"/>
            </a:xfrm>
          </p:grpSpPr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F0366A9F-CAC2-4BE6-9332-313D97942004}"/>
                  </a:ext>
                </a:extLst>
              </p:cNvPr>
              <p:cNvSpPr/>
              <p:nvPr/>
            </p:nvSpPr>
            <p:spPr>
              <a:xfrm>
                <a:off x="6802016" y="4105469"/>
                <a:ext cx="3638939" cy="1604866"/>
              </a:xfrm>
              <a:custGeom>
                <a:avLst/>
                <a:gdLst>
                  <a:gd name="connsiteX0" fmla="*/ 0 w 3638939"/>
                  <a:gd name="connsiteY0" fmla="*/ 0 h 1604866"/>
                  <a:gd name="connsiteX1" fmla="*/ 3638939 w 3638939"/>
                  <a:gd name="connsiteY1" fmla="*/ 9331 h 1604866"/>
                  <a:gd name="connsiteX2" fmla="*/ 3163078 w 3638939"/>
                  <a:gd name="connsiteY2" fmla="*/ 1604866 h 1604866"/>
                  <a:gd name="connsiteX3" fmla="*/ 401217 w 3638939"/>
                  <a:gd name="connsiteY3" fmla="*/ 1586204 h 1604866"/>
                  <a:gd name="connsiteX4" fmla="*/ 0 w 3638939"/>
                  <a:gd name="connsiteY4" fmla="*/ 0 h 1604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38939" h="1604866">
                    <a:moveTo>
                      <a:pt x="0" y="0"/>
                    </a:moveTo>
                    <a:lnTo>
                      <a:pt x="3638939" y="9331"/>
                    </a:lnTo>
                    <a:lnTo>
                      <a:pt x="3163078" y="1604866"/>
                    </a:lnTo>
                    <a:lnTo>
                      <a:pt x="401217" y="15862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03" name="Trapezoid 102">
                <a:extLst>
                  <a:ext uri="{FF2B5EF4-FFF2-40B4-BE49-F238E27FC236}">
                    <a16:creationId xmlns:a16="http://schemas.microsoft.com/office/drawing/2014/main" id="{D3502539-E5D9-47D1-A911-F39586F8A48C}"/>
                  </a:ext>
                </a:extLst>
              </p:cNvPr>
              <p:cNvSpPr/>
              <p:nvPr/>
            </p:nvSpPr>
            <p:spPr>
              <a:xfrm rot="10800000">
                <a:off x="6730293" y="4184778"/>
                <a:ext cx="3722914" cy="1721499"/>
              </a:xfrm>
              <a:prstGeom prst="trapezoid">
                <a:avLst/>
              </a:prstGeom>
              <a:noFill/>
              <a:scene3d>
                <a:camera prst="perspectiveAbove"/>
                <a:lightRig rig="threePt" dir="t"/>
              </a:scene3d>
              <a:sp3d extrusionH="558800" contourW="69850">
                <a:extrusionClr>
                  <a:schemeClr val="accent2">
                    <a:lumMod val="50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sp>
          <p:nvSpPr>
            <p:cNvPr id="89" name="Trapezoid 88">
              <a:extLst>
                <a:ext uri="{FF2B5EF4-FFF2-40B4-BE49-F238E27FC236}">
                  <a16:creationId xmlns:a16="http://schemas.microsoft.com/office/drawing/2014/main" id="{34E485E4-587B-4C3D-B2DB-E21D8B8A7A8E}"/>
                </a:ext>
              </a:extLst>
            </p:cNvPr>
            <p:cNvSpPr/>
            <p:nvPr/>
          </p:nvSpPr>
          <p:spPr>
            <a:xfrm>
              <a:off x="8063744" y="2985249"/>
              <a:ext cx="447869" cy="163293"/>
            </a:xfrm>
            <a:prstGeom prst="trapezoid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B47C8BB-1085-4593-9F55-B69D919EC7AA}"/>
                </a:ext>
              </a:extLst>
            </p:cNvPr>
            <p:cNvSpPr/>
            <p:nvPr/>
          </p:nvSpPr>
          <p:spPr>
            <a:xfrm>
              <a:off x="8140270" y="3044036"/>
              <a:ext cx="124408" cy="45719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81F5EE3E-99F6-46F9-B31C-212CDD408C65}"/>
                </a:ext>
              </a:extLst>
            </p:cNvPr>
            <p:cNvSpPr/>
            <p:nvPr/>
          </p:nvSpPr>
          <p:spPr>
            <a:xfrm>
              <a:off x="8329339" y="3044036"/>
              <a:ext cx="124408" cy="45719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95" name="Trapezoid 94">
              <a:extLst>
                <a:ext uri="{FF2B5EF4-FFF2-40B4-BE49-F238E27FC236}">
                  <a16:creationId xmlns:a16="http://schemas.microsoft.com/office/drawing/2014/main" id="{BA32FE49-06FE-4989-8C42-92B4A3CD98FD}"/>
                </a:ext>
              </a:extLst>
            </p:cNvPr>
            <p:cNvSpPr/>
            <p:nvPr/>
          </p:nvSpPr>
          <p:spPr>
            <a:xfrm>
              <a:off x="7382554" y="1389430"/>
              <a:ext cx="474124" cy="239316"/>
            </a:xfrm>
            <a:prstGeom prst="trapezoid">
              <a:avLst/>
            </a:prstGeom>
            <a:solidFill>
              <a:srgbClr val="FFC000"/>
            </a:solidFill>
            <a:ln w="19050">
              <a:solidFill>
                <a:srgbClr val="2310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96" name="Trapezoid 95">
              <a:extLst>
                <a:ext uri="{FF2B5EF4-FFF2-40B4-BE49-F238E27FC236}">
                  <a16:creationId xmlns:a16="http://schemas.microsoft.com/office/drawing/2014/main" id="{F7A41DC3-88C5-4488-9CD2-BEB8296008BE}"/>
                </a:ext>
              </a:extLst>
            </p:cNvPr>
            <p:cNvSpPr/>
            <p:nvPr/>
          </p:nvSpPr>
          <p:spPr>
            <a:xfrm>
              <a:off x="6727702" y="2985249"/>
              <a:ext cx="447869" cy="163293"/>
            </a:xfrm>
            <a:prstGeom prst="trapezoid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417F16D2-AF2F-48D7-8A3D-D3CAA715CAA2}"/>
                </a:ext>
              </a:extLst>
            </p:cNvPr>
            <p:cNvSpPr/>
            <p:nvPr/>
          </p:nvSpPr>
          <p:spPr>
            <a:xfrm>
              <a:off x="6804228" y="3044036"/>
              <a:ext cx="124408" cy="45719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B54A93D-C577-4B9F-BCE5-5F5EE606D8AB}"/>
                </a:ext>
              </a:extLst>
            </p:cNvPr>
            <p:cNvSpPr/>
            <p:nvPr/>
          </p:nvSpPr>
          <p:spPr>
            <a:xfrm>
              <a:off x="6993297" y="3044036"/>
              <a:ext cx="124408" cy="45719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104" name="Picture 103" descr="A close up of a rock&#10;&#10;Description automatically generated">
            <a:extLst>
              <a:ext uri="{FF2B5EF4-FFF2-40B4-BE49-F238E27FC236}">
                <a16:creationId xmlns:a16="http://schemas.microsoft.com/office/drawing/2014/main" id="{375B6845-25BF-435C-B078-814E6211F6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13516331">
            <a:off x="3381164" y="4398006"/>
            <a:ext cx="1167086" cy="689467"/>
          </a:xfrm>
          <a:prstGeom prst="rect">
            <a:avLst/>
          </a:prstGeom>
        </p:spPr>
      </p:pic>
      <p:sp>
        <p:nvSpPr>
          <p:cNvPr id="105" name="Trapezoid 104">
            <a:extLst>
              <a:ext uri="{FF2B5EF4-FFF2-40B4-BE49-F238E27FC236}">
                <a16:creationId xmlns:a16="http://schemas.microsoft.com/office/drawing/2014/main" id="{673BEDB5-CB00-4539-BBBF-F6CA05EAB25B}"/>
              </a:ext>
            </a:extLst>
          </p:cNvPr>
          <p:cNvSpPr/>
          <p:nvPr/>
        </p:nvSpPr>
        <p:spPr>
          <a:xfrm>
            <a:off x="2619862" y="3986677"/>
            <a:ext cx="3116425" cy="1222310"/>
          </a:xfrm>
          <a:prstGeom prst="trapezoid">
            <a:avLst/>
          </a:prstGeom>
          <a:solidFill>
            <a:srgbClr val="231003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Trapezoid 106">
            <a:extLst>
              <a:ext uri="{FF2B5EF4-FFF2-40B4-BE49-F238E27FC236}">
                <a16:creationId xmlns:a16="http://schemas.microsoft.com/office/drawing/2014/main" id="{26881EA1-B1ED-4666-96D7-26868EC5EC89}"/>
              </a:ext>
            </a:extLst>
          </p:cNvPr>
          <p:cNvSpPr/>
          <p:nvPr/>
        </p:nvSpPr>
        <p:spPr>
          <a:xfrm>
            <a:off x="2506441" y="3433604"/>
            <a:ext cx="3368351" cy="1567543"/>
          </a:xfrm>
          <a:prstGeom prst="trapezoid">
            <a:avLst/>
          </a:prstGeom>
          <a:noFill/>
          <a:scene3d>
            <a:camera prst="perspectiveAbove"/>
            <a:lightRig rig="threePt" dir="t"/>
          </a:scene3d>
          <a:sp3d extrusionH="4445000" contourW="69850">
            <a:extrusionClr>
              <a:schemeClr val="accent2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FDE410DE-5EE9-4DE0-8CE7-9AD993F0BD2D}"/>
              </a:ext>
            </a:extLst>
          </p:cNvPr>
          <p:cNvSpPr/>
          <p:nvPr/>
        </p:nvSpPr>
        <p:spPr>
          <a:xfrm>
            <a:off x="3247589" y="3451031"/>
            <a:ext cx="503853" cy="45719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0800000" scaled="1"/>
            <a:tileRect/>
          </a:gra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8B482161-7386-49B3-A6AE-0200ED71F1CA}"/>
              </a:ext>
            </a:extLst>
          </p:cNvPr>
          <p:cNvSpPr/>
          <p:nvPr/>
        </p:nvSpPr>
        <p:spPr>
          <a:xfrm>
            <a:off x="4592053" y="3453366"/>
            <a:ext cx="503853" cy="45719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0800000" scaled="1"/>
            <a:tileRect/>
          </a:gra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0" name="Trapezoid 109">
            <a:extLst>
              <a:ext uri="{FF2B5EF4-FFF2-40B4-BE49-F238E27FC236}">
                <a16:creationId xmlns:a16="http://schemas.microsoft.com/office/drawing/2014/main" id="{6A81ED67-C13C-4FB0-BDC2-B5F0609237B6}"/>
              </a:ext>
            </a:extLst>
          </p:cNvPr>
          <p:cNvSpPr/>
          <p:nvPr/>
        </p:nvSpPr>
        <p:spPr>
          <a:xfrm rot="10800000">
            <a:off x="3941011" y="5061816"/>
            <a:ext cx="474124" cy="171439"/>
          </a:xfrm>
          <a:prstGeom prst="trapezoid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  <a:ln w="19050">
            <a:solidFill>
              <a:srgbClr val="23100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113" name="Picture 112" descr="A close up of a rock&#10;&#10;Description automatically generated">
            <a:extLst>
              <a:ext uri="{FF2B5EF4-FFF2-40B4-BE49-F238E27FC236}">
                <a16:creationId xmlns:a16="http://schemas.microsoft.com/office/drawing/2014/main" id="{7A2EEA59-2A7F-4AA0-90A9-7E59CD2AC1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912351" flipH="1">
            <a:off x="2981274" y="4419705"/>
            <a:ext cx="983896" cy="643054"/>
          </a:xfrm>
          <a:prstGeom prst="rect">
            <a:avLst/>
          </a:prstGeom>
        </p:spPr>
      </p:pic>
      <p:pic>
        <p:nvPicPr>
          <p:cNvPr id="186" name="Picture 185" descr="A close up of a rock&#10;&#10;Description automatically generated">
            <a:extLst>
              <a:ext uri="{FF2B5EF4-FFF2-40B4-BE49-F238E27FC236}">
                <a16:creationId xmlns:a16="http://schemas.microsoft.com/office/drawing/2014/main" id="{6C36A736-B24A-4A6C-9D34-A53A99158F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10800000" flipH="1" flipV="1">
            <a:off x="4455427" y="4134406"/>
            <a:ext cx="1096140" cy="6976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4" name="Picture 113" descr="A close up of a rock&#10;&#10;Description automatically generated">
            <a:extLst>
              <a:ext uri="{FF2B5EF4-FFF2-40B4-BE49-F238E27FC236}">
                <a16:creationId xmlns:a16="http://schemas.microsoft.com/office/drawing/2014/main" id="{12C8AB97-D6DD-4A41-AD51-C3F9DFE090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12083986" flipH="1">
            <a:off x="4116984" y="4538905"/>
            <a:ext cx="1160477" cy="70922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119" name="Group 118">
            <a:extLst>
              <a:ext uri="{FF2B5EF4-FFF2-40B4-BE49-F238E27FC236}">
                <a16:creationId xmlns:a16="http://schemas.microsoft.com/office/drawing/2014/main" id="{9E105C39-C712-40BE-9ADB-3DA978D9AD9B}"/>
              </a:ext>
            </a:extLst>
          </p:cNvPr>
          <p:cNvGrpSpPr/>
          <p:nvPr/>
        </p:nvGrpSpPr>
        <p:grpSpPr>
          <a:xfrm>
            <a:off x="2493846" y="4956413"/>
            <a:ext cx="3403422" cy="1316625"/>
            <a:chOff x="1670179" y="4786604"/>
            <a:chExt cx="3368351" cy="1028833"/>
          </a:xfr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effectLst/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4929AC88-25F9-4056-AFE1-47BAD64F0A63}"/>
                </a:ext>
              </a:extLst>
            </p:cNvPr>
            <p:cNvSpPr/>
            <p:nvPr/>
          </p:nvSpPr>
          <p:spPr>
            <a:xfrm>
              <a:off x="1670179" y="4834104"/>
              <a:ext cx="3368351" cy="981333"/>
            </a:xfrm>
            <a:custGeom>
              <a:avLst/>
              <a:gdLst>
                <a:gd name="connsiteX0" fmla="*/ 0 w 3426593"/>
                <a:gd name="connsiteY0" fmla="*/ 19251 h 818148"/>
                <a:gd name="connsiteX1" fmla="*/ 3426593 w 3426593"/>
                <a:gd name="connsiteY1" fmla="*/ 0 h 818148"/>
                <a:gd name="connsiteX2" fmla="*/ 3137836 w 3426593"/>
                <a:gd name="connsiteY2" fmla="*/ 789272 h 818148"/>
                <a:gd name="connsiteX3" fmla="*/ 308008 w 3426593"/>
                <a:gd name="connsiteY3" fmla="*/ 818148 h 818148"/>
                <a:gd name="connsiteX4" fmla="*/ 0 w 3426593"/>
                <a:gd name="connsiteY4" fmla="*/ 19251 h 818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6593" h="818148">
                  <a:moveTo>
                    <a:pt x="0" y="19251"/>
                  </a:moveTo>
                  <a:lnTo>
                    <a:pt x="3426593" y="0"/>
                  </a:lnTo>
                  <a:lnTo>
                    <a:pt x="3137836" y="789272"/>
                  </a:lnTo>
                  <a:lnTo>
                    <a:pt x="308008" y="818148"/>
                  </a:lnTo>
                  <a:lnTo>
                    <a:pt x="0" y="19251"/>
                  </a:lnTo>
                  <a:close/>
                </a:path>
              </a:pathLst>
            </a:custGeom>
            <a:grpFill/>
            <a:ln w="76200">
              <a:solidFill>
                <a:srgbClr val="2310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3B8F6A49-DBC0-42AF-9E39-54DF3FD82C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70179" y="4786604"/>
              <a:ext cx="3368351" cy="22054"/>
            </a:xfrm>
            <a:prstGeom prst="lin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Trapezoid 121">
            <a:extLst>
              <a:ext uri="{FF2B5EF4-FFF2-40B4-BE49-F238E27FC236}">
                <a16:creationId xmlns:a16="http://schemas.microsoft.com/office/drawing/2014/main" id="{EF851F0E-CAE6-4DD0-9CC5-538D318E7669}"/>
              </a:ext>
            </a:extLst>
          </p:cNvPr>
          <p:cNvSpPr/>
          <p:nvPr/>
        </p:nvSpPr>
        <p:spPr>
          <a:xfrm rot="10800000">
            <a:off x="3941011" y="5027749"/>
            <a:ext cx="474124" cy="171439"/>
          </a:xfrm>
          <a:prstGeom prst="trapezoid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  <a:ln w="19050">
            <a:solidFill>
              <a:srgbClr val="231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 useBgFill="1">
        <p:nvSpPr>
          <p:cNvPr id="129" name="Freeform: Shape 128">
            <a:extLst>
              <a:ext uri="{FF2B5EF4-FFF2-40B4-BE49-F238E27FC236}">
                <a16:creationId xmlns:a16="http://schemas.microsoft.com/office/drawing/2014/main" id="{E0975113-0CD5-47F2-819A-5BE594BA576E}"/>
              </a:ext>
            </a:extLst>
          </p:cNvPr>
          <p:cNvSpPr/>
          <p:nvPr/>
        </p:nvSpPr>
        <p:spPr>
          <a:xfrm>
            <a:off x="2441682" y="6031976"/>
            <a:ext cx="3403422" cy="498764"/>
          </a:xfrm>
          <a:custGeom>
            <a:avLst/>
            <a:gdLst>
              <a:gd name="connsiteX0" fmla="*/ 23751 w 3308987"/>
              <a:gd name="connsiteY0" fmla="*/ 213756 h 498764"/>
              <a:gd name="connsiteX1" fmla="*/ 83127 w 3308987"/>
              <a:gd name="connsiteY1" fmla="*/ 225631 h 498764"/>
              <a:gd name="connsiteX2" fmla="*/ 118753 w 3308987"/>
              <a:gd name="connsiteY2" fmla="*/ 237507 h 498764"/>
              <a:gd name="connsiteX3" fmla="*/ 237507 w 3308987"/>
              <a:gd name="connsiteY3" fmla="*/ 225631 h 498764"/>
              <a:gd name="connsiteX4" fmla="*/ 273133 w 3308987"/>
              <a:gd name="connsiteY4" fmla="*/ 201881 h 498764"/>
              <a:gd name="connsiteX5" fmla="*/ 344385 w 3308987"/>
              <a:gd name="connsiteY5" fmla="*/ 154379 h 498764"/>
              <a:gd name="connsiteX6" fmla="*/ 486888 w 3308987"/>
              <a:gd name="connsiteY6" fmla="*/ 130629 h 498764"/>
              <a:gd name="connsiteX7" fmla="*/ 617517 w 3308987"/>
              <a:gd name="connsiteY7" fmla="*/ 106878 h 498764"/>
              <a:gd name="connsiteX8" fmla="*/ 950026 w 3308987"/>
              <a:gd name="connsiteY8" fmla="*/ 83127 h 498764"/>
              <a:gd name="connsiteX9" fmla="*/ 997527 w 3308987"/>
              <a:gd name="connsiteY9" fmla="*/ 71252 h 498764"/>
              <a:gd name="connsiteX10" fmla="*/ 1128156 w 3308987"/>
              <a:gd name="connsiteY10" fmla="*/ 47502 h 498764"/>
              <a:gd name="connsiteX11" fmla="*/ 1163782 w 3308987"/>
              <a:gd name="connsiteY11" fmla="*/ 35626 h 498764"/>
              <a:gd name="connsiteX12" fmla="*/ 1294410 w 3308987"/>
              <a:gd name="connsiteY12" fmla="*/ 11876 h 498764"/>
              <a:gd name="connsiteX13" fmla="*/ 1330036 w 3308987"/>
              <a:gd name="connsiteY13" fmla="*/ 0 h 498764"/>
              <a:gd name="connsiteX14" fmla="*/ 1472540 w 3308987"/>
              <a:gd name="connsiteY14" fmla="*/ 35626 h 498764"/>
              <a:gd name="connsiteX15" fmla="*/ 1520042 w 3308987"/>
              <a:gd name="connsiteY15" fmla="*/ 47502 h 498764"/>
              <a:gd name="connsiteX16" fmla="*/ 1555668 w 3308987"/>
              <a:gd name="connsiteY16" fmla="*/ 59377 h 498764"/>
              <a:gd name="connsiteX17" fmla="*/ 1900052 w 3308987"/>
              <a:gd name="connsiteY17" fmla="*/ 71252 h 498764"/>
              <a:gd name="connsiteX18" fmla="*/ 2149434 w 3308987"/>
              <a:gd name="connsiteY18" fmla="*/ 95003 h 498764"/>
              <a:gd name="connsiteX19" fmla="*/ 2339439 w 3308987"/>
              <a:gd name="connsiteY19" fmla="*/ 83127 h 498764"/>
              <a:gd name="connsiteX20" fmla="*/ 2624447 w 3308987"/>
              <a:gd name="connsiteY20" fmla="*/ 71252 h 498764"/>
              <a:gd name="connsiteX21" fmla="*/ 2683823 w 3308987"/>
              <a:gd name="connsiteY21" fmla="*/ 59377 h 498764"/>
              <a:gd name="connsiteX22" fmla="*/ 2731325 w 3308987"/>
              <a:gd name="connsiteY22" fmla="*/ 47502 h 498764"/>
              <a:gd name="connsiteX23" fmla="*/ 2850078 w 3308987"/>
              <a:gd name="connsiteY23" fmla="*/ 59377 h 498764"/>
              <a:gd name="connsiteX24" fmla="*/ 3099460 w 3308987"/>
              <a:gd name="connsiteY24" fmla="*/ 83127 h 498764"/>
              <a:gd name="connsiteX25" fmla="*/ 3182587 w 3308987"/>
              <a:gd name="connsiteY25" fmla="*/ 118753 h 498764"/>
              <a:gd name="connsiteX26" fmla="*/ 3218213 w 3308987"/>
              <a:gd name="connsiteY26" fmla="*/ 130629 h 498764"/>
              <a:gd name="connsiteX27" fmla="*/ 3289465 w 3308987"/>
              <a:gd name="connsiteY27" fmla="*/ 166255 h 498764"/>
              <a:gd name="connsiteX28" fmla="*/ 3289465 w 3308987"/>
              <a:gd name="connsiteY28" fmla="*/ 320634 h 498764"/>
              <a:gd name="connsiteX29" fmla="*/ 3241964 w 3308987"/>
              <a:gd name="connsiteY29" fmla="*/ 332509 h 498764"/>
              <a:gd name="connsiteX30" fmla="*/ 2755075 w 3308987"/>
              <a:gd name="connsiteY30" fmla="*/ 356260 h 498764"/>
              <a:gd name="connsiteX31" fmla="*/ 2636322 w 3308987"/>
              <a:gd name="connsiteY31" fmla="*/ 368135 h 498764"/>
              <a:gd name="connsiteX32" fmla="*/ 2339439 w 3308987"/>
              <a:gd name="connsiteY32" fmla="*/ 415637 h 498764"/>
              <a:gd name="connsiteX33" fmla="*/ 2280062 w 3308987"/>
              <a:gd name="connsiteY33" fmla="*/ 427512 h 498764"/>
              <a:gd name="connsiteX34" fmla="*/ 2173185 w 3308987"/>
              <a:gd name="connsiteY34" fmla="*/ 451263 h 498764"/>
              <a:gd name="connsiteX35" fmla="*/ 2006930 w 3308987"/>
              <a:gd name="connsiteY35" fmla="*/ 463138 h 498764"/>
              <a:gd name="connsiteX36" fmla="*/ 1187533 w 3308987"/>
              <a:gd name="connsiteY36" fmla="*/ 498764 h 498764"/>
              <a:gd name="connsiteX37" fmla="*/ 498764 w 3308987"/>
              <a:gd name="connsiteY37" fmla="*/ 486889 h 498764"/>
              <a:gd name="connsiteX38" fmla="*/ 403761 w 3308987"/>
              <a:gd name="connsiteY38" fmla="*/ 475013 h 498764"/>
              <a:gd name="connsiteX39" fmla="*/ 237507 w 3308987"/>
              <a:gd name="connsiteY39" fmla="*/ 463138 h 498764"/>
              <a:gd name="connsiteX40" fmla="*/ 190005 w 3308987"/>
              <a:gd name="connsiteY40" fmla="*/ 451263 h 498764"/>
              <a:gd name="connsiteX41" fmla="*/ 118753 w 3308987"/>
              <a:gd name="connsiteY41" fmla="*/ 427512 h 498764"/>
              <a:gd name="connsiteX42" fmla="*/ 35626 w 3308987"/>
              <a:gd name="connsiteY42" fmla="*/ 380011 h 498764"/>
              <a:gd name="connsiteX43" fmla="*/ 0 w 3308987"/>
              <a:gd name="connsiteY43" fmla="*/ 356260 h 498764"/>
              <a:gd name="connsiteX44" fmla="*/ 23751 w 3308987"/>
              <a:gd name="connsiteY44" fmla="*/ 213756 h 49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308987" h="498764">
                <a:moveTo>
                  <a:pt x="23751" y="213756"/>
                </a:moveTo>
                <a:cubicBezTo>
                  <a:pt x="37606" y="191984"/>
                  <a:pt x="63546" y="220736"/>
                  <a:pt x="83127" y="225631"/>
                </a:cubicBezTo>
                <a:cubicBezTo>
                  <a:pt x="95271" y="228667"/>
                  <a:pt x="106235" y="237507"/>
                  <a:pt x="118753" y="237507"/>
                </a:cubicBezTo>
                <a:cubicBezTo>
                  <a:pt x="158535" y="237507"/>
                  <a:pt x="197922" y="229590"/>
                  <a:pt x="237507" y="225631"/>
                </a:cubicBezTo>
                <a:cubicBezTo>
                  <a:pt x="249382" y="217714"/>
                  <a:pt x="262169" y="211018"/>
                  <a:pt x="273133" y="201881"/>
                </a:cubicBezTo>
                <a:cubicBezTo>
                  <a:pt x="314751" y="167200"/>
                  <a:pt x="294958" y="164264"/>
                  <a:pt x="344385" y="154379"/>
                </a:cubicBezTo>
                <a:cubicBezTo>
                  <a:pt x="391606" y="144935"/>
                  <a:pt x="486888" y="130629"/>
                  <a:pt x="486888" y="130629"/>
                </a:cubicBezTo>
                <a:cubicBezTo>
                  <a:pt x="556740" y="107344"/>
                  <a:pt x="500023" y="123662"/>
                  <a:pt x="617517" y="106878"/>
                </a:cubicBezTo>
                <a:cubicBezTo>
                  <a:pt x="813197" y="78924"/>
                  <a:pt x="525547" y="102423"/>
                  <a:pt x="950026" y="83127"/>
                </a:cubicBezTo>
                <a:cubicBezTo>
                  <a:pt x="965860" y="79169"/>
                  <a:pt x="981595" y="74792"/>
                  <a:pt x="997527" y="71252"/>
                </a:cubicBezTo>
                <a:cubicBezTo>
                  <a:pt x="1047318" y="60188"/>
                  <a:pt x="1076595" y="56095"/>
                  <a:pt x="1128156" y="47502"/>
                </a:cubicBezTo>
                <a:cubicBezTo>
                  <a:pt x="1140031" y="43543"/>
                  <a:pt x="1151562" y="38342"/>
                  <a:pt x="1163782" y="35626"/>
                </a:cubicBezTo>
                <a:cubicBezTo>
                  <a:pt x="1259064" y="14452"/>
                  <a:pt x="1207969" y="33487"/>
                  <a:pt x="1294410" y="11876"/>
                </a:cubicBezTo>
                <a:cubicBezTo>
                  <a:pt x="1306554" y="8840"/>
                  <a:pt x="1318161" y="3959"/>
                  <a:pt x="1330036" y="0"/>
                </a:cubicBezTo>
                <a:cubicBezTo>
                  <a:pt x="1430491" y="20092"/>
                  <a:pt x="1351701" y="2670"/>
                  <a:pt x="1472540" y="35626"/>
                </a:cubicBezTo>
                <a:cubicBezTo>
                  <a:pt x="1488286" y="39920"/>
                  <a:pt x="1504349" y="43018"/>
                  <a:pt x="1520042" y="47502"/>
                </a:cubicBezTo>
                <a:cubicBezTo>
                  <a:pt x="1532078" y="50941"/>
                  <a:pt x="1543175" y="58596"/>
                  <a:pt x="1555668" y="59377"/>
                </a:cubicBezTo>
                <a:cubicBezTo>
                  <a:pt x="1670307" y="66542"/>
                  <a:pt x="1785257" y="67294"/>
                  <a:pt x="1900052" y="71252"/>
                </a:cubicBezTo>
                <a:cubicBezTo>
                  <a:pt x="1989265" y="83996"/>
                  <a:pt x="2052355" y="95003"/>
                  <a:pt x="2149434" y="95003"/>
                </a:cubicBezTo>
                <a:cubicBezTo>
                  <a:pt x="2212893" y="95003"/>
                  <a:pt x="2276060" y="86296"/>
                  <a:pt x="2339439" y="83127"/>
                </a:cubicBezTo>
                <a:lnTo>
                  <a:pt x="2624447" y="71252"/>
                </a:lnTo>
                <a:cubicBezTo>
                  <a:pt x="2644239" y="67294"/>
                  <a:pt x="2664120" y="63755"/>
                  <a:pt x="2683823" y="59377"/>
                </a:cubicBezTo>
                <a:cubicBezTo>
                  <a:pt x="2699756" y="55837"/>
                  <a:pt x="2715004" y="47502"/>
                  <a:pt x="2731325" y="47502"/>
                </a:cubicBezTo>
                <a:cubicBezTo>
                  <a:pt x="2771107" y="47502"/>
                  <a:pt x="2810494" y="55419"/>
                  <a:pt x="2850078" y="59377"/>
                </a:cubicBezTo>
                <a:cubicBezTo>
                  <a:pt x="2960019" y="96023"/>
                  <a:pt x="2835492" y="57987"/>
                  <a:pt x="3099460" y="83127"/>
                </a:cubicBezTo>
                <a:cubicBezTo>
                  <a:pt x="3123327" y="85400"/>
                  <a:pt x="3164269" y="110902"/>
                  <a:pt x="3182587" y="118753"/>
                </a:cubicBezTo>
                <a:cubicBezTo>
                  <a:pt x="3194093" y="123684"/>
                  <a:pt x="3207017" y="125031"/>
                  <a:pt x="3218213" y="130629"/>
                </a:cubicBezTo>
                <a:cubicBezTo>
                  <a:pt x="3310296" y="176671"/>
                  <a:pt x="3199918" y="136404"/>
                  <a:pt x="3289465" y="166255"/>
                </a:cubicBezTo>
                <a:cubicBezTo>
                  <a:pt x="3307727" y="221042"/>
                  <a:pt x="3322267" y="248470"/>
                  <a:pt x="3289465" y="320634"/>
                </a:cubicBezTo>
                <a:cubicBezTo>
                  <a:pt x="3282711" y="335492"/>
                  <a:pt x="3258249" y="331423"/>
                  <a:pt x="3241964" y="332509"/>
                </a:cubicBezTo>
                <a:cubicBezTo>
                  <a:pt x="3079835" y="343318"/>
                  <a:pt x="2917371" y="348343"/>
                  <a:pt x="2755075" y="356260"/>
                </a:cubicBezTo>
                <a:lnTo>
                  <a:pt x="2636322" y="368135"/>
                </a:lnTo>
                <a:cubicBezTo>
                  <a:pt x="2566894" y="376303"/>
                  <a:pt x="2360909" y="411343"/>
                  <a:pt x="2339439" y="415637"/>
                </a:cubicBezTo>
                <a:cubicBezTo>
                  <a:pt x="2319647" y="419595"/>
                  <a:pt x="2299766" y="423134"/>
                  <a:pt x="2280062" y="427512"/>
                </a:cubicBezTo>
                <a:cubicBezTo>
                  <a:pt x="2246427" y="434986"/>
                  <a:pt x="2207201" y="447682"/>
                  <a:pt x="2173185" y="451263"/>
                </a:cubicBezTo>
                <a:cubicBezTo>
                  <a:pt x="2117931" y="457079"/>
                  <a:pt x="2062410" y="460166"/>
                  <a:pt x="2006930" y="463138"/>
                </a:cubicBezTo>
                <a:cubicBezTo>
                  <a:pt x="1619313" y="483903"/>
                  <a:pt x="1534430" y="485916"/>
                  <a:pt x="1187533" y="498764"/>
                </a:cubicBezTo>
                <a:lnTo>
                  <a:pt x="498764" y="486889"/>
                </a:lnTo>
                <a:cubicBezTo>
                  <a:pt x="466865" y="485922"/>
                  <a:pt x="435544" y="477902"/>
                  <a:pt x="403761" y="475013"/>
                </a:cubicBezTo>
                <a:cubicBezTo>
                  <a:pt x="348430" y="469983"/>
                  <a:pt x="292925" y="467096"/>
                  <a:pt x="237507" y="463138"/>
                </a:cubicBezTo>
                <a:cubicBezTo>
                  <a:pt x="221673" y="459180"/>
                  <a:pt x="205638" y="455953"/>
                  <a:pt x="190005" y="451263"/>
                </a:cubicBezTo>
                <a:cubicBezTo>
                  <a:pt x="166025" y="444069"/>
                  <a:pt x="118753" y="427512"/>
                  <a:pt x="118753" y="427512"/>
                </a:cubicBezTo>
                <a:cubicBezTo>
                  <a:pt x="31955" y="369646"/>
                  <a:pt x="141093" y="440278"/>
                  <a:pt x="35626" y="380011"/>
                </a:cubicBezTo>
                <a:cubicBezTo>
                  <a:pt x="23234" y="372930"/>
                  <a:pt x="11875" y="364177"/>
                  <a:pt x="0" y="356260"/>
                </a:cubicBezTo>
                <a:cubicBezTo>
                  <a:pt x="12269" y="233568"/>
                  <a:pt x="9896" y="235528"/>
                  <a:pt x="23751" y="213756"/>
                </a:cubicBezTo>
                <a:close/>
              </a:path>
            </a:pathLst>
          </a:custGeom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B62BCB62-71C6-4C77-9567-A74DA9D8D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45302">
            <a:off x="3580696" y="3810542"/>
            <a:ext cx="1840245" cy="3531509"/>
          </a:xfrm>
          <a:prstGeom prst="rect">
            <a:avLst/>
          </a:prstGeom>
        </p:spPr>
      </p:pic>
      <p:pic>
        <p:nvPicPr>
          <p:cNvPr id="150" name="Picture 149" descr="A close up of a rock&#10;&#10;Description automatically generated">
            <a:extLst>
              <a:ext uri="{FF2B5EF4-FFF2-40B4-BE49-F238E27FC236}">
                <a16:creationId xmlns:a16="http://schemas.microsoft.com/office/drawing/2014/main" id="{A9884155-A3AE-4A30-855F-AF7761E0E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461404">
            <a:off x="1231175" y="4398230"/>
            <a:ext cx="975871" cy="6235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" name="Picture 122" descr="A close up of a rock&#10;&#10;Description automatically generated">
            <a:extLst>
              <a:ext uri="{FF2B5EF4-FFF2-40B4-BE49-F238E27FC236}">
                <a16:creationId xmlns:a16="http://schemas.microsoft.com/office/drawing/2014/main" id="{29FDA4C7-3FDF-45FA-8D19-261C915D2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10800000" flipV="1">
            <a:off x="788342" y="5114768"/>
            <a:ext cx="1111566" cy="6976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3EB6F9D5-708C-4F15-B19B-1C613D5C42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8489" flipH="1">
            <a:off x="3624102" y="4315666"/>
            <a:ext cx="1792955" cy="3100594"/>
          </a:xfrm>
          <a:prstGeom prst="rect">
            <a:avLst/>
          </a:prstGeom>
        </p:spPr>
      </p:pic>
      <p:pic>
        <p:nvPicPr>
          <p:cNvPr id="181" name="Picture 180">
            <a:extLst>
              <a:ext uri="{FF2B5EF4-FFF2-40B4-BE49-F238E27FC236}">
                <a16:creationId xmlns:a16="http://schemas.microsoft.com/office/drawing/2014/main" id="{02EF9F11-1DC9-457C-A854-6CC5FAE8D1AC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165" y="218742"/>
            <a:ext cx="10813645" cy="6271517"/>
          </a:xfrm>
          <a:custGeom>
            <a:avLst/>
            <a:gdLst>
              <a:gd name="connsiteX0" fmla="*/ 4350618 w 8701236"/>
              <a:gd name="connsiteY0" fmla="*/ 0 h 5505652"/>
              <a:gd name="connsiteX1" fmla="*/ 8701236 w 8701236"/>
              <a:gd name="connsiteY1" fmla="*/ 2752826 h 5505652"/>
              <a:gd name="connsiteX2" fmla="*/ 4350618 w 8701236"/>
              <a:gd name="connsiteY2" fmla="*/ 5505652 h 5505652"/>
              <a:gd name="connsiteX3" fmla="*/ 0 w 8701236"/>
              <a:gd name="connsiteY3" fmla="*/ 2752826 h 5505652"/>
              <a:gd name="connsiteX4" fmla="*/ 4350618 w 8701236"/>
              <a:gd name="connsiteY4" fmla="*/ 0 h 550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1236" h="5505652">
                <a:moveTo>
                  <a:pt x="4350618" y="0"/>
                </a:moveTo>
                <a:cubicBezTo>
                  <a:pt x="6753398" y="0"/>
                  <a:pt x="8701236" y="1232482"/>
                  <a:pt x="8701236" y="2752826"/>
                </a:cubicBezTo>
                <a:cubicBezTo>
                  <a:pt x="8701236" y="4273170"/>
                  <a:pt x="6753398" y="5505652"/>
                  <a:pt x="4350618" y="5505652"/>
                </a:cubicBezTo>
                <a:cubicBezTo>
                  <a:pt x="1947838" y="5505652"/>
                  <a:pt x="0" y="4273170"/>
                  <a:pt x="0" y="2752826"/>
                </a:cubicBezTo>
                <a:cubicBezTo>
                  <a:pt x="0" y="1232482"/>
                  <a:pt x="1947838" y="0"/>
                  <a:pt x="4350618" y="0"/>
                </a:cubicBezTo>
                <a:close/>
              </a:path>
            </a:pathLst>
          </a:custGeom>
        </p:spPr>
      </p:pic>
      <p:sp>
        <p:nvSpPr>
          <p:cNvPr id="183" name="Rectangle 182">
            <a:extLst>
              <a:ext uri="{FF2B5EF4-FFF2-40B4-BE49-F238E27FC236}">
                <a16:creationId xmlns:a16="http://schemas.microsoft.com/office/drawing/2014/main" id="{C00BB655-D485-4B9C-9291-CD79C5F06B5A}"/>
              </a:ext>
            </a:extLst>
          </p:cNvPr>
          <p:cNvSpPr/>
          <p:nvPr/>
        </p:nvSpPr>
        <p:spPr>
          <a:xfrm>
            <a:off x="3329095" y="1495649"/>
            <a:ext cx="50913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 w="28575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ROCKS FROM THE BOX</a:t>
            </a:r>
            <a:endParaRPr lang="en-US" sz="4400" b="1" cap="none" spc="0" dirty="0">
              <a:ln w="28575">
                <a:solidFill>
                  <a:schemeClr val="accent4">
                    <a:lumMod val="50000"/>
                  </a:schemeClr>
                </a:solidFill>
              </a:ln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ple Boy BTN" panose="020C0904040107040205" pitchFamily="34" charset="0"/>
            </a:endParaRPr>
          </a:p>
        </p:txBody>
      </p:sp>
      <p:sp>
        <p:nvSpPr>
          <p:cNvPr id="184" name="Rectangle 183">
            <a:hlinkClick r:id="rId11" action="ppaction://hlinksldjump"/>
            <a:extLst>
              <a:ext uri="{FF2B5EF4-FFF2-40B4-BE49-F238E27FC236}">
                <a16:creationId xmlns:a16="http://schemas.microsoft.com/office/drawing/2014/main" id="{5A5F0601-5C9A-4CF2-9FA2-8C7CB82863C8}"/>
              </a:ext>
            </a:extLst>
          </p:cNvPr>
          <p:cNvSpPr/>
          <p:nvPr/>
        </p:nvSpPr>
        <p:spPr>
          <a:xfrm>
            <a:off x="5351451" y="5093271"/>
            <a:ext cx="14010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 w="28575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PLAY</a:t>
            </a:r>
            <a:endParaRPr lang="en-US" sz="4400" b="1" cap="none" spc="0" dirty="0">
              <a:ln w="28575">
                <a:solidFill>
                  <a:schemeClr val="accent4">
                    <a:lumMod val="50000"/>
                  </a:schemeClr>
                </a:solidFill>
              </a:ln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ple Boy BTN" panose="020C0904040107040205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32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rvival soundtrack - tec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9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2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/>
      <p:bldP spid="18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Freeform: Shape 59">
            <a:extLst>
              <a:ext uri="{FF2B5EF4-FFF2-40B4-BE49-F238E27FC236}">
                <a16:creationId xmlns:a16="http://schemas.microsoft.com/office/drawing/2014/main" id="{B715EE61-2C2D-4F0E-B668-725CAECF67F7}"/>
              </a:ext>
            </a:extLst>
          </p:cNvPr>
          <p:cNvSpPr/>
          <p:nvPr/>
        </p:nvSpPr>
        <p:spPr>
          <a:xfrm>
            <a:off x="2312268" y="5865964"/>
            <a:ext cx="3629608" cy="498764"/>
          </a:xfrm>
          <a:custGeom>
            <a:avLst/>
            <a:gdLst>
              <a:gd name="connsiteX0" fmla="*/ 23751 w 3308987"/>
              <a:gd name="connsiteY0" fmla="*/ 213756 h 498764"/>
              <a:gd name="connsiteX1" fmla="*/ 83127 w 3308987"/>
              <a:gd name="connsiteY1" fmla="*/ 225631 h 498764"/>
              <a:gd name="connsiteX2" fmla="*/ 118753 w 3308987"/>
              <a:gd name="connsiteY2" fmla="*/ 237507 h 498764"/>
              <a:gd name="connsiteX3" fmla="*/ 237507 w 3308987"/>
              <a:gd name="connsiteY3" fmla="*/ 225631 h 498764"/>
              <a:gd name="connsiteX4" fmla="*/ 273133 w 3308987"/>
              <a:gd name="connsiteY4" fmla="*/ 201881 h 498764"/>
              <a:gd name="connsiteX5" fmla="*/ 344385 w 3308987"/>
              <a:gd name="connsiteY5" fmla="*/ 154379 h 498764"/>
              <a:gd name="connsiteX6" fmla="*/ 486888 w 3308987"/>
              <a:gd name="connsiteY6" fmla="*/ 130629 h 498764"/>
              <a:gd name="connsiteX7" fmla="*/ 617517 w 3308987"/>
              <a:gd name="connsiteY7" fmla="*/ 106878 h 498764"/>
              <a:gd name="connsiteX8" fmla="*/ 950026 w 3308987"/>
              <a:gd name="connsiteY8" fmla="*/ 83127 h 498764"/>
              <a:gd name="connsiteX9" fmla="*/ 997527 w 3308987"/>
              <a:gd name="connsiteY9" fmla="*/ 71252 h 498764"/>
              <a:gd name="connsiteX10" fmla="*/ 1128156 w 3308987"/>
              <a:gd name="connsiteY10" fmla="*/ 47502 h 498764"/>
              <a:gd name="connsiteX11" fmla="*/ 1163782 w 3308987"/>
              <a:gd name="connsiteY11" fmla="*/ 35626 h 498764"/>
              <a:gd name="connsiteX12" fmla="*/ 1294410 w 3308987"/>
              <a:gd name="connsiteY12" fmla="*/ 11876 h 498764"/>
              <a:gd name="connsiteX13" fmla="*/ 1330036 w 3308987"/>
              <a:gd name="connsiteY13" fmla="*/ 0 h 498764"/>
              <a:gd name="connsiteX14" fmla="*/ 1472540 w 3308987"/>
              <a:gd name="connsiteY14" fmla="*/ 35626 h 498764"/>
              <a:gd name="connsiteX15" fmla="*/ 1520042 w 3308987"/>
              <a:gd name="connsiteY15" fmla="*/ 47502 h 498764"/>
              <a:gd name="connsiteX16" fmla="*/ 1555668 w 3308987"/>
              <a:gd name="connsiteY16" fmla="*/ 59377 h 498764"/>
              <a:gd name="connsiteX17" fmla="*/ 1900052 w 3308987"/>
              <a:gd name="connsiteY17" fmla="*/ 71252 h 498764"/>
              <a:gd name="connsiteX18" fmla="*/ 2149434 w 3308987"/>
              <a:gd name="connsiteY18" fmla="*/ 95003 h 498764"/>
              <a:gd name="connsiteX19" fmla="*/ 2339439 w 3308987"/>
              <a:gd name="connsiteY19" fmla="*/ 83127 h 498764"/>
              <a:gd name="connsiteX20" fmla="*/ 2624447 w 3308987"/>
              <a:gd name="connsiteY20" fmla="*/ 71252 h 498764"/>
              <a:gd name="connsiteX21" fmla="*/ 2683823 w 3308987"/>
              <a:gd name="connsiteY21" fmla="*/ 59377 h 498764"/>
              <a:gd name="connsiteX22" fmla="*/ 2731325 w 3308987"/>
              <a:gd name="connsiteY22" fmla="*/ 47502 h 498764"/>
              <a:gd name="connsiteX23" fmla="*/ 2850078 w 3308987"/>
              <a:gd name="connsiteY23" fmla="*/ 59377 h 498764"/>
              <a:gd name="connsiteX24" fmla="*/ 3099460 w 3308987"/>
              <a:gd name="connsiteY24" fmla="*/ 83127 h 498764"/>
              <a:gd name="connsiteX25" fmla="*/ 3182587 w 3308987"/>
              <a:gd name="connsiteY25" fmla="*/ 118753 h 498764"/>
              <a:gd name="connsiteX26" fmla="*/ 3218213 w 3308987"/>
              <a:gd name="connsiteY26" fmla="*/ 130629 h 498764"/>
              <a:gd name="connsiteX27" fmla="*/ 3289465 w 3308987"/>
              <a:gd name="connsiteY27" fmla="*/ 166255 h 498764"/>
              <a:gd name="connsiteX28" fmla="*/ 3289465 w 3308987"/>
              <a:gd name="connsiteY28" fmla="*/ 320634 h 498764"/>
              <a:gd name="connsiteX29" fmla="*/ 3241964 w 3308987"/>
              <a:gd name="connsiteY29" fmla="*/ 332509 h 498764"/>
              <a:gd name="connsiteX30" fmla="*/ 2755075 w 3308987"/>
              <a:gd name="connsiteY30" fmla="*/ 356260 h 498764"/>
              <a:gd name="connsiteX31" fmla="*/ 2636322 w 3308987"/>
              <a:gd name="connsiteY31" fmla="*/ 368135 h 498764"/>
              <a:gd name="connsiteX32" fmla="*/ 2339439 w 3308987"/>
              <a:gd name="connsiteY32" fmla="*/ 415637 h 498764"/>
              <a:gd name="connsiteX33" fmla="*/ 2280062 w 3308987"/>
              <a:gd name="connsiteY33" fmla="*/ 427512 h 498764"/>
              <a:gd name="connsiteX34" fmla="*/ 2173185 w 3308987"/>
              <a:gd name="connsiteY34" fmla="*/ 451263 h 498764"/>
              <a:gd name="connsiteX35" fmla="*/ 2006930 w 3308987"/>
              <a:gd name="connsiteY35" fmla="*/ 463138 h 498764"/>
              <a:gd name="connsiteX36" fmla="*/ 1187533 w 3308987"/>
              <a:gd name="connsiteY36" fmla="*/ 498764 h 498764"/>
              <a:gd name="connsiteX37" fmla="*/ 498764 w 3308987"/>
              <a:gd name="connsiteY37" fmla="*/ 486889 h 498764"/>
              <a:gd name="connsiteX38" fmla="*/ 403761 w 3308987"/>
              <a:gd name="connsiteY38" fmla="*/ 475013 h 498764"/>
              <a:gd name="connsiteX39" fmla="*/ 237507 w 3308987"/>
              <a:gd name="connsiteY39" fmla="*/ 463138 h 498764"/>
              <a:gd name="connsiteX40" fmla="*/ 190005 w 3308987"/>
              <a:gd name="connsiteY40" fmla="*/ 451263 h 498764"/>
              <a:gd name="connsiteX41" fmla="*/ 118753 w 3308987"/>
              <a:gd name="connsiteY41" fmla="*/ 427512 h 498764"/>
              <a:gd name="connsiteX42" fmla="*/ 35626 w 3308987"/>
              <a:gd name="connsiteY42" fmla="*/ 380011 h 498764"/>
              <a:gd name="connsiteX43" fmla="*/ 0 w 3308987"/>
              <a:gd name="connsiteY43" fmla="*/ 356260 h 498764"/>
              <a:gd name="connsiteX44" fmla="*/ 23751 w 3308987"/>
              <a:gd name="connsiteY44" fmla="*/ 213756 h 49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308987" h="498764">
                <a:moveTo>
                  <a:pt x="23751" y="213756"/>
                </a:moveTo>
                <a:cubicBezTo>
                  <a:pt x="37606" y="191984"/>
                  <a:pt x="63546" y="220736"/>
                  <a:pt x="83127" y="225631"/>
                </a:cubicBezTo>
                <a:cubicBezTo>
                  <a:pt x="95271" y="228667"/>
                  <a:pt x="106235" y="237507"/>
                  <a:pt x="118753" y="237507"/>
                </a:cubicBezTo>
                <a:cubicBezTo>
                  <a:pt x="158535" y="237507"/>
                  <a:pt x="197922" y="229590"/>
                  <a:pt x="237507" y="225631"/>
                </a:cubicBezTo>
                <a:cubicBezTo>
                  <a:pt x="249382" y="217714"/>
                  <a:pt x="262169" y="211018"/>
                  <a:pt x="273133" y="201881"/>
                </a:cubicBezTo>
                <a:cubicBezTo>
                  <a:pt x="314751" y="167200"/>
                  <a:pt x="294958" y="164264"/>
                  <a:pt x="344385" y="154379"/>
                </a:cubicBezTo>
                <a:cubicBezTo>
                  <a:pt x="391606" y="144935"/>
                  <a:pt x="486888" y="130629"/>
                  <a:pt x="486888" y="130629"/>
                </a:cubicBezTo>
                <a:cubicBezTo>
                  <a:pt x="556740" y="107344"/>
                  <a:pt x="500023" y="123662"/>
                  <a:pt x="617517" y="106878"/>
                </a:cubicBezTo>
                <a:cubicBezTo>
                  <a:pt x="813197" y="78924"/>
                  <a:pt x="525547" y="102423"/>
                  <a:pt x="950026" y="83127"/>
                </a:cubicBezTo>
                <a:cubicBezTo>
                  <a:pt x="965860" y="79169"/>
                  <a:pt x="981595" y="74792"/>
                  <a:pt x="997527" y="71252"/>
                </a:cubicBezTo>
                <a:cubicBezTo>
                  <a:pt x="1047318" y="60188"/>
                  <a:pt x="1076595" y="56095"/>
                  <a:pt x="1128156" y="47502"/>
                </a:cubicBezTo>
                <a:cubicBezTo>
                  <a:pt x="1140031" y="43543"/>
                  <a:pt x="1151562" y="38342"/>
                  <a:pt x="1163782" y="35626"/>
                </a:cubicBezTo>
                <a:cubicBezTo>
                  <a:pt x="1259064" y="14452"/>
                  <a:pt x="1207969" y="33487"/>
                  <a:pt x="1294410" y="11876"/>
                </a:cubicBezTo>
                <a:cubicBezTo>
                  <a:pt x="1306554" y="8840"/>
                  <a:pt x="1318161" y="3959"/>
                  <a:pt x="1330036" y="0"/>
                </a:cubicBezTo>
                <a:cubicBezTo>
                  <a:pt x="1430491" y="20092"/>
                  <a:pt x="1351701" y="2670"/>
                  <a:pt x="1472540" y="35626"/>
                </a:cubicBezTo>
                <a:cubicBezTo>
                  <a:pt x="1488286" y="39920"/>
                  <a:pt x="1504349" y="43018"/>
                  <a:pt x="1520042" y="47502"/>
                </a:cubicBezTo>
                <a:cubicBezTo>
                  <a:pt x="1532078" y="50941"/>
                  <a:pt x="1543175" y="58596"/>
                  <a:pt x="1555668" y="59377"/>
                </a:cubicBezTo>
                <a:cubicBezTo>
                  <a:pt x="1670307" y="66542"/>
                  <a:pt x="1785257" y="67294"/>
                  <a:pt x="1900052" y="71252"/>
                </a:cubicBezTo>
                <a:cubicBezTo>
                  <a:pt x="1989265" y="83996"/>
                  <a:pt x="2052355" y="95003"/>
                  <a:pt x="2149434" y="95003"/>
                </a:cubicBezTo>
                <a:cubicBezTo>
                  <a:pt x="2212893" y="95003"/>
                  <a:pt x="2276060" y="86296"/>
                  <a:pt x="2339439" y="83127"/>
                </a:cubicBezTo>
                <a:lnTo>
                  <a:pt x="2624447" y="71252"/>
                </a:lnTo>
                <a:cubicBezTo>
                  <a:pt x="2644239" y="67294"/>
                  <a:pt x="2664120" y="63755"/>
                  <a:pt x="2683823" y="59377"/>
                </a:cubicBezTo>
                <a:cubicBezTo>
                  <a:pt x="2699756" y="55837"/>
                  <a:pt x="2715004" y="47502"/>
                  <a:pt x="2731325" y="47502"/>
                </a:cubicBezTo>
                <a:cubicBezTo>
                  <a:pt x="2771107" y="47502"/>
                  <a:pt x="2810494" y="55419"/>
                  <a:pt x="2850078" y="59377"/>
                </a:cubicBezTo>
                <a:cubicBezTo>
                  <a:pt x="2960019" y="96023"/>
                  <a:pt x="2835492" y="57987"/>
                  <a:pt x="3099460" y="83127"/>
                </a:cubicBezTo>
                <a:cubicBezTo>
                  <a:pt x="3123327" y="85400"/>
                  <a:pt x="3164269" y="110902"/>
                  <a:pt x="3182587" y="118753"/>
                </a:cubicBezTo>
                <a:cubicBezTo>
                  <a:pt x="3194093" y="123684"/>
                  <a:pt x="3207017" y="125031"/>
                  <a:pt x="3218213" y="130629"/>
                </a:cubicBezTo>
                <a:cubicBezTo>
                  <a:pt x="3310296" y="176671"/>
                  <a:pt x="3199918" y="136404"/>
                  <a:pt x="3289465" y="166255"/>
                </a:cubicBezTo>
                <a:cubicBezTo>
                  <a:pt x="3307727" y="221042"/>
                  <a:pt x="3322267" y="248470"/>
                  <a:pt x="3289465" y="320634"/>
                </a:cubicBezTo>
                <a:cubicBezTo>
                  <a:pt x="3282711" y="335492"/>
                  <a:pt x="3258249" y="331423"/>
                  <a:pt x="3241964" y="332509"/>
                </a:cubicBezTo>
                <a:cubicBezTo>
                  <a:pt x="3079835" y="343318"/>
                  <a:pt x="2917371" y="348343"/>
                  <a:pt x="2755075" y="356260"/>
                </a:cubicBezTo>
                <a:lnTo>
                  <a:pt x="2636322" y="368135"/>
                </a:lnTo>
                <a:cubicBezTo>
                  <a:pt x="2566894" y="376303"/>
                  <a:pt x="2360909" y="411343"/>
                  <a:pt x="2339439" y="415637"/>
                </a:cubicBezTo>
                <a:cubicBezTo>
                  <a:pt x="2319647" y="419595"/>
                  <a:pt x="2299766" y="423134"/>
                  <a:pt x="2280062" y="427512"/>
                </a:cubicBezTo>
                <a:cubicBezTo>
                  <a:pt x="2246427" y="434986"/>
                  <a:pt x="2207201" y="447682"/>
                  <a:pt x="2173185" y="451263"/>
                </a:cubicBezTo>
                <a:cubicBezTo>
                  <a:pt x="2117931" y="457079"/>
                  <a:pt x="2062410" y="460166"/>
                  <a:pt x="2006930" y="463138"/>
                </a:cubicBezTo>
                <a:cubicBezTo>
                  <a:pt x="1619313" y="483903"/>
                  <a:pt x="1534430" y="485916"/>
                  <a:pt x="1187533" y="498764"/>
                </a:cubicBezTo>
                <a:lnTo>
                  <a:pt x="498764" y="486889"/>
                </a:lnTo>
                <a:cubicBezTo>
                  <a:pt x="466865" y="485922"/>
                  <a:pt x="435544" y="477902"/>
                  <a:pt x="403761" y="475013"/>
                </a:cubicBezTo>
                <a:cubicBezTo>
                  <a:pt x="348430" y="469983"/>
                  <a:pt x="292925" y="467096"/>
                  <a:pt x="237507" y="463138"/>
                </a:cubicBezTo>
                <a:cubicBezTo>
                  <a:pt x="221673" y="459180"/>
                  <a:pt x="205638" y="455953"/>
                  <a:pt x="190005" y="451263"/>
                </a:cubicBezTo>
                <a:cubicBezTo>
                  <a:pt x="166025" y="444069"/>
                  <a:pt x="118753" y="427512"/>
                  <a:pt x="118753" y="427512"/>
                </a:cubicBezTo>
                <a:cubicBezTo>
                  <a:pt x="31955" y="369646"/>
                  <a:pt x="141093" y="440278"/>
                  <a:pt x="35626" y="380011"/>
                </a:cubicBezTo>
                <a:cubicBezTo>
                  <a:pt x="23234" y="372930"/>
                  <a:pt x="11875" y="364177"/>
                  <a:pt x="0" y="356260"/>
                </a:cubicBezTo>
                <a:cubicBezTo>
                  <a:pt x="12269" y="233568"/>
                  <a:pt x="9896" y="235528"/>
                  <a:pt x="23751" y="213756"/>
                </a:cubicBezTo>
                <a:close/>
              </a:path>
            </a:pathLst>
          </a:custGeom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1" name="Lid right  Group 60">
            <a:extLst>
              <a:ext uri="{FF2B5EF4-FFF2-40B4-BE49-F238E27FC236}">
                <a16:creationId xmlns:a16="http://schemas.microsoft.com/office/drawing/2014/main" id="{27CCEC3F-2C79-419F-B099-00A8D3C38A45}"/>
              </a:ext>
            </a:extLst>
          </p:cNvPr>
          <p:cNvGrpSpPr/>
          <p:nvPr/>
        </p:nvGrpSpPr>
        <p:grpSpPr>
          <a:xfrm>
            <a:off x="6604839" y="1699895"/>
            <a:ext cx="3629608" cy="1882807"/>
            <a:chOff x="5804812" y="1389430"/>
            <a:chExt cx="3629608" cy="1882807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BC728D98-82BC-48CC-A1A2-11A623F1D252}"/>
                </a:ext>
              </a:extLst>
            </p:cNvPr>
            <p:cNvGrpSpPr/>
            <p:nvPr/>
          </p:nvGrpSpPr>
          <p:grpSpPr>
            <a:xfrm>
              <a:off x="5804812" y="1471429"/>
              <a:ext cx="3629608" cy="1800808"/>
              <a:chOff x="6730293" y="4105469"/>
              <a:chExt cx="3722914" cy="1800808"/>
            </a:xfrm>
          </p:grpSpPr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4FBBA47-2375-423E-A709-E976DE3139B8}"/>
                  </a:ext>
                </a:extLst>
              </p:cNvPr>
              <p:cNvSpPr/>
              <p:nvPr/>
            </p:nvSpPr>
            <p:spPr>
              <a:xfrm>
                <a:off x="6802016" y="4105469"/>
                <a:ext cx="3638939" cy="1604866"/>
              </a:xfrm>
              <a:custGeom>
                <a:avLst/>
                <a:gdLst>
                  <a:gd name="connsiteX0" fmla="*/ 0 w 3638939"/>
                  <a:gd name="connsiteY0" fmla="*/ 0 h 1604866"/>
                  <a:gd name="connsiteX1" fmla="*/ 3638939 w 3638939"/>
                  <a:gd name="connsiteY1" fmla="*/ 9331 h 1604866"/>
                  <a:gd name="connsiteX2" fmla="*/ 3163078 w 3638939"/>
                  <a:gd name="connsiteY2" fmla="*/ 1604866 h 1604866"/>
                  <a:gd name="connsiteX3" fmla="*/ 401217 w 3638939"/>
                  <a:gd name="connsiteY3" fmla="*/ 1586204 h 1604866"/>
                  <a:gd name="connsiteX4" fmla="*/ 0 w 3638939"/>
                  <a:gd name="connsiteY4" fmla="*/ 0 h 1604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38939" h="1604866">
                    <a:moveTo>
                      <a:pt x="0" y="0"/>
                    </a:moveTo>
                    <a:lnTo>
                      <a:pt x="3638939" y="9331"/>
                    </a:lnTo>
                    <a:lnTo>
                      <a:pt x="3163078" y="1604866"/>
                    </a:lnTo>
                    <a:lnTo>
                      <a:pt x="401217" y="15862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1" name="Trapezoid 70">
                <a:extLst>
                  <a:ext uri="{FF2B5EF4-FFF2-40B4-BE49-F238E27FC236}">
                    <a16:creationId xmlns:a16="http://schemas.microsoft.com/office/drawing/2014/main" id="{F9B252CB-1317-4310-8924-5CC9ECECFFB0}"/>
                  </a:ext>
                </a:extLst>
              </p:cNvPr>
              <p:cNvSpPr/>
              <p:nvPr/>
            </p:nvSpPr>
            <p:spPr>
              <a:xfrm rot="10800000">
                <a:off x="6730293" y="4184778"/>
                <a:ext cx="3722914" cy="1721499"/>
              </a:xfrm>
              <a:prstGeom prst="trapezoid">
                <a:avLst/>
              </a:prstGeom>
              <a:noFill/>
              <a:scene3d>
                <a:camera prst="perspectiveAbove"/>
                <a:lightRig rig="threePt" dir="t"/>
              </a:scene3d>
              <a:sp3d extrusionH="558800" contourW="69850">
                <a:extrusionClr>
                  <a:schemeClr val="accent2">
                    <a:lumMod val="50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sp>
          <p:nvSpPr>
            <p:cNvPr id="63" name="Trapezoid 62">
              <a:extLst>
                <a:ext uri="{FF2B5EF4-FFF2-40B4-BE49-F238E27FC236}">
                  <a16:creationId xmlns:a16="http://schemas.microsoft.com/office/drawing/2014/main" id="{B16A9183-448C-4882-B8B6-650F5B50511A}"/>
                </a:ext>
              </a:extLst>
            </p:cNvPr>
            <p:cNvSpPr/>
            <p:nvPr/>
          </p:nvSpPr>
          <p:spPr>
            <a:xfrm>
              <a:off x="8063744" y="2985249"/>
              <a:ext cx="447869" cy="163293"/>
            </a:xfrm>
            <a:prstGeom prst="trapezoid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F67E2EE6-F23E-4B3A-A64B-31BE76E6E669}"/>
                </a:ext>
              </a:extLst>
            </p:cNvPr>
            <p:cNvSpPr/>
            <p:nvPr/>
          </p:nvSpPr>
          <p:spPr>
            <a:xfrm>
              <a:off x="8140270" y="3044036"/>
              <a:ext cx="124408" cy="45719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2873D563-580A-4072-AF00-3391E15B0F3A}"/>
                </a:ext>
              </a:extLst>
            </p:cNvPr>
            <p:cNvSpPr/>
            <p:nvPr/>
          </p:nvSpPr>
          <p:spPr>
            <a:xfrm>
              <a:off x="8329339" y="3044036"/>
              <a:ext cx="124408" cy="45719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6" name="Trapezoid 65">
              <a:extLst>
                <a:ext uri="{FF2B5EF4-FFF2-40B4-BE49-F238E27FC236}">
                  <a16:creationId xmlns:a16="http://schemas.microsoft.com/office/drawing/2014/main" id="{EF774BDD-A688-4931-86B9-3C6A8267E7F1}"/>
                </a:ext>
              </a:extLst>
            </p:cNvPr>
            <p:cNvSpPr/>
            <p:nvPr/>
          </p:nvSpPr>
          <p:spPr>
            <a:xfrm>
              <a:off x="7382554" y="1389430"/>
              <a:ext cx="474124" cy="239316"/>
            </a:xfrm>
            <a:prstGeom prst="trapezoid">
              <a:avLst/>
            </a:prstGeom>
            <a:solidFill>
              <a:srgbClr val="FFC000"/>
            </a:solidFill>
            <a:ln w="19050">
              <a:solidFill>
                <a:srgbClr val="2310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7" name="Trapezoid 66">
              <a:extLst>
                <a:ext uri="{FF2B5EF4-FFF2-40B4-BE49-F238E27FC236}">
                  <a16:creationId xmlns:a16="http://schemas.microsoft.com/office/drawing/2014/main" id="{78F51E04-A8FD-4F9E-A015-C88E66F415A8}"/>
                </a:ext>
              </a:extLst>
            </p:cNvPr>
            <p:cNvSpPr/>
            <p:nvPr/>
          </p:nvSpPr>
          <p:spPr>
            <a:xfrm>
              <a:off x="6727702" y="2985249"/>
              <a:ext cx="447869" cy="163293"/>
            </a:xfrm>
            <a:prstGeom prst="trapezoid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94D5242-4B3C-4277-AF16-358B11E3CADF}"/>
                </a:ext>
              </a:extLst>
            </p:cNvPr>
            <p:cNvSpPr/>
            <p:nvPr/>
          </p:nvSpPr>
          <p:spPr>
            <a:xfrm>
              <a:off x="6804228" y="3044036"/>
              <a:ext cx="124408" cy="45719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7A71EA35-8EAF-4E3E-9CB5-75F880C059B7}"/>
                </a:ext>
              </a:extLst>
            </p:cNvPr>
            <p:cNvSpPr/>
            <p:nvPr/>
          </p:nvSpPr>
          <p:spPr>
            <a:xfrm>
              <a:off x="6993297" y="3044036"/>
              <a:ext cx="124408" cy="45719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38" name="Picture 37" descr="A close up of a rock&#10;&#10;Description automatically generated">
            <a:extLst>
              <a:ext uri="{FF2B5EF4-FFF2-40B4-BE49-F238E27FC236}">
                <a16:creationId xmlns:a16="http://schemas.microsoft.com/office/drawing/2014/main" id="{92D4E9D1-BED5-469D-BC81-268ADD08B6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13516331">
            <a:off x="7623103" y="4398006"/>
            <a:ext cx="1167086" cy="689467"/>
          </a:xfrm>
          <a:prstGeom prst="rect">
            <a:avLst/>
          </a:prstGeom>
        </p:spPr>
      </p:pic>
      <p:sp>
        <p:nvSpPr>
          <p:cNvPr id="72" name="Trapezoid 71">
            <a:extLst>
              <a:ext uri="{FF2B5EF4-FFF2-40B4-BE49-F238E27FC236}">
                <a16:creationId xmlns:a16="http://schemas.microsoft.com/office/drawing/2014/main" id="{C780282C-B877-4463-B240-7624E3F00429}"/>
              </a:ext>
            </a:extLst>
          </p:cNvPr>
          <p:cNvSpPr/>
          <p:nvPr/>
        </p:nvSpPr>
        <p:spPr>
          <a:xfrm>
            <a:off x="6861801" y="3986677"/>
            <a:ext cx="3116425" cy="1222310"/>
          </a:xfrm>
          <a:prstGeom prst="trapezoid">
            <a:avLst/>
          </a:prstGeom>
          <a:solidFill>
            <a:srgbClr val="231003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Trapezoid 72">
            <a:extLst>
              <a:ext uri="{FF2B5EF4-FFF2-40B4-BE49-F238E27FC236}">
                <a16:creationId xmlns:a16="http://schemas.microsoft.com/office/drawing/2014/main" id="{AC85AAE3-1E4B-4DAC-A1BA-9955AE7F82DC}"/>
              </a:ext>
            </a:extLst>
          </p:cNvPr>
          <p:cNvSpPr/>
          <p:nvPr/>
        </p:nvSpPr>
        <p:spPr>
          <a:xfrm>
            <a:off x="6748380" y="3433604"/>
            <a:ext cx="3368351" cy="1567543"/>
          </a:xfrm>
          <a:prstGeom prst="trapezoid">
            <a:avLst/>
          </a:prstGeom>
          <a:noFill/>
          <a:scene3d>
            <a:camera prst="perspectiveAbove"/>
            <a:lightRig rig="threePt" dir="t"/>
          </a:scene3d>
          <a:sp3d extrusionH="4445000" contourW="69850">
            <a:extrusionClr>
              <a:schemeClr val="accent2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93B99E31-5D92-4D21-A50F-4A2F4CA15EB8}"/>
              </a:ext>
            </a:extLst>
          </p:cNvPr>
          <p:cNvSpPr/>
          <p:nvPr/>
        </p:nvSpPr>
        <p:spPr>
          <a:xfrm>
            <a:off x="7489528" y="3451031"/>
            <a:ext cx="503853" cy="45719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0800000" scaled="1"/>
            <a:tileRect/>
          </a:gra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37044D65-40FF-4117-A7E5-B222C8D3275A}"/>
              </a:ext>
            </a:extLst>
          </p:cNvPr>
          <p:cNvSpPr/>
          <p:nvPr/>
        </p:nvSpPr>
        <p:spPr>
          <a:xfrm>
            <a:off x="8833992" y="3453366"/>
            <a:ext cx="503853" cy="45719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0800000" scaled="1"/>
            <a:tileRect/>
          </a:gra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0" name="Trapezoid 79">
            <a:extLst>
              <a:ext uri="{FF2B5EF4-FFF2-40B4-BE49-F238E27FC236}">
                <a16:creationId xmlns:a16="http://schemas.microsoft.com/office/drawing/2014/main" id="{635A2D84-D9D0-4391-9D97-F178E5CD3CEF}"/>
              </a:ext>
            </a:extLst>
          </p:cNvPr>
          <p:cNvSpPr/>
          <p:nvPr/>
        </p:nvSpPr>
        <p:spPr>
          <a:xfrm rot="10800000">
            <a:off x="8182950" y="5061816"/>
            <a:ext cx="474124" cy="171439"/>
          </a:xfrm>
          <a:prstGeom prst="trapezoid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  <a:ln w="19050">
            <a:solidFill>
              <a:srgbClr val="23100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99" name="HIT 3 RIGHT Oval 98">
            <a:extLst>
              <a:ext uri="{FF2B5EF4-FFF2-40B4-BE49-F238E27FC236}">
                <a16:creationId xmlns:a16="http://schemas.microsoft.com/office/drawing/2014/main" id="{0D2F40DB-1ECA-457A-B75E-78952457DDC7}"/>
              </a:ext>
            </a:extLst>
          </p:cNvPr>
          <p:cNvSpPr/>
          <p:nvPr/>
        </p:nvSpPr>
        <p:spPr>
          <a:xfrm>
            <a:off x="10830921" y="1364367"/>
            <a:ext cx="487821" cy="493303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MISS 3 R Oval 101">
            <a:extLst>
              <a:ext uri="{FF2B5EF4-FFF2-40B4-BE49-F238E27FC236}">
                <a16:creationId xmlns:a16="http://schemas.microsoft.com/office/drawing/2014/main" id="{2B30EC85-BD55-4AB6-A4AC-EBEA2D4733F1}"/>
              </a:ext>
            </a:extLst>
          </p:cNvPr>
          <p:cNvSpPr/>
          <p:nvPr/>
        </p:nvSpPr>
        <p:spPr>
          <a:xfrm>
            <a:off x="11442058" y="1364367"/>
            <a:ext cx="487821" cy="493303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7" name="Gold rock Picture 196" descr="A close up of a roc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4BC7CB29-879B-44C5-AB24-6181BF6197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10800000" flipV="1">
            <a:off x="5790591" y="5877926"/>
            <a:ext cx="1111566" cy="6976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 descr="A close up of a rock&#10;&#10;Description automatically generated">
            <a:extLst>
              <a:ext uri="{FF2B5EF4-FFF2-40B4-BE49-F238E27FC236}">
                <a16:creationId xmlns:a16="http://schemas.microsoft.com/office/drawing/2014/main" id="{069EF1A8-CA96-4821-A1F0-4C2C63D78D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912351" flipH="1">
            <a:off x="7102766" y="4498061"/>
            <a:ext cx="983896" cy="614178"/>
          </a:xfrm>
          <a:prstGeom prst="rect">
            <a:avLst/>
          </a:prstGeom>
        </p:spPr>
      </p:pic>
      <p:pic>
        <p:nvPicPr>
          <p:cNvPr id="56" name="Picture 55" descr="A close up of a rock&#10;&#10;Description automatically generated">
            <a:extLst>
              <a:ext uri="{FF2B5EF4-FFF2-40B4-BE49-F238E27FC236}">
                <a16:creationId xmlns:a16="http://schemas.microsoft.com/office/drawing/2014/main" id="{36DC384E-D915-43C8-AF2D-4AAE41C517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7976328" flipH="1">
            <a:off x="8463136" y="4328282"/>
            <a:ext cx="1160477" cy="70922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9" name="Picture 58" descr="A close up of a rock&#10;&#10;Description automatically generated">
            <a:extLst>
              <a:ext uri="{FF2B5EF4-FFF2-40B4-BE49-F238E27FC236}">
                <a16:creationId xmlns:a16="http://schemas.microsoft.com/office/drawing/2014/main" id="{5D69B09B-F228-4604-8466-43789E74D9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9415123" flipH="1">
            <a:off x="10332588" y="3728980"/>
            <a:ext cx="809633" cy="4800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5" name="Picture 54" descr="A close up of a rock&#10;&#10;Description automatically generated">
            <a:extLst>
              <a:ext uri="{FF2B5EF4-FFF2-40B4-BE49-F238E27FC236}">
                <a16:creationId xmlns:a16="http://schemas.microsoft.com/office/drawing/2014/main" id="{7D7B8BAB-2B61-47FF-9739-26C1186C26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702187" y="4498244"/>
            <a:ext cx="1075694" cy="74166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6" name="Picture 105" descr="A close up of a rock&#10;&#10;Description automatically generated">
            <a:extLst>
              <a:ext uri="{FF2B5EF4-FFF2-40B4-BE49-F238E27FC236}">
                <a16:creationId xmlns:a16="http://schemas.microsoft.com/office/drawing/2014/main" id="{1D31F976-BA1D-4744-8E63-21D932CE20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9921481">
            <a:off x="6918942" y="4150676"/>
            <a:ext cx="1255446" cy="741666"/>
          </a:xfrm>
          <a:prstGeom prst="rect">
            <a:avLst/>
          </a:prstGeom>
        </p:spPr>
      </p:pic>
      <p:pic>
        <p:nvPicPr>
          <p:cNvPr id="44" name="Picture 43" descr="A close up of a rock&#10;&#10;Description automatically generated">
            <a:extLst>
              <a:ext uri="{FF2B5EF4-FFF2-40B4-BE49-F238E27FC236}">
                <a16:creationId xmlns:a16="http://schemas.microsoft.com/office/drawing/2014/main" id="{CC4C65DD-413C-4CF1-B736-8E8BA84830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1060466" flipH="1">
            <a:off x="7807018" y="4319578"/>
            <a:ext cx="1081531" cy="78993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150A8514-4282-484F-98B8-768BB4195F37}"/>
              </a:ext>
            </a:extLst>
          </p:cNvPr>
          <p:cNvGrpSpPr/>
          <p:nvPr/>
        </p:nvGrpSpPr>
        <p:grpSpPr>
          <a:xfrm>
            <a:off x="6735785" y="4956413"/>
            <a:ext cx="3403422" cy="1316625"/>
            <a:chOff x="1670179" y="4786604"/>
            <a:chExt cx="3368351" cy="1028833"/>
          </a:xfrm>
          <a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effectLst/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F36C8F1-9EA0-47F2-9755-DE41709FBC0B}"/>
                </a:ext>
              </a:extLst>
            </p:cNvPr>
            <p:cNvSpPr/>
            <p:nvPr/>
          </p:nvSpPr>
          <p:spPr>
            <a:xfrm>
              <a:off x="1670179" y="4834104"/>
              <a:ext cx="3368351" cy="981333"/>
            </a:xfrm>
            <a:custGeom>
              <a:avLst/>
              <a:gdLst>
                <a:gd name="connsiteX0" fmla="*/ 0 w 3426593"/>
                <a:gd name="connsiteY0" fmla="*/ 19251 h 818148"/>
                <a:gd name="connsiteX1" fmla="*/ 3426593 w 3426593"/>
                <a:gd name="connsiteY1" fmla="*/ 0 h 818148"/>
                <a:gd name="connsiteX2" fmla="*/ 3137836 w 3426593"/>
                <a:gd name="connsiteY2" fmla="*/ 789272 h 818148"/>
                <a:gd name="connsiteX3" fmla="*/ 308008 w 3426593"/>
                <a:gd name="connsiteY3" fmla="*/ 818148 h 818148"/>
                <a:gd name="connsiteX4" fmla="*/ 0 w 3426593"/>
                <a:gd name="connsiteY4" fmla="*/ 19251 h 818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6593" h="818148">
                  <a:moveTo>
                    <a:pt x="0" y="19251"/>
                  </a:moveTo>
                  <a:lnTo>
                    <a:pt x="3426593" y="0"/>
                  </a:lnTo>
                  <a:lnTo>
                    <a:pt x="3137836" y="789272"/>
                  </a:lnTo>
                  <a:lnTo>
                    <a:pt x="308008" y="818148"/>
                  </a:lnTo>
                  <a:lnTo>
                    <a:pt x="0" y="19251"/>
                  </a:lnTo>
                  <a:close/>
                </a:path>
              </a:pathLst>
            </a:custGeom>
            <a:grpFill/>
            <a:ln w="76200">
              <a:solidFill>
                <a:srgbClr val="2310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C3675E9-661D-4F4A-8BCA-1735DBA18C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70179" y="4786604"/>
              <a:ext cx="3368351" cy="22054"/>
            </a:xfrm>
            <a:prstGeom prst="lin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rapezoid 90">
            <a:extLst>
              <a:ext uri="{FF2B5EF4-FFF2-40B4-BE49-F238E27FC236}">
                <a16:creationId xmlns:a16="http://schemas.microsoft.com/office/drawing/2014/main" id="{C9BF69EC-178F-4845-AB6C-FE061AB14A23}"/>
              </a:ext>
            </a:extLst>
          </p:cNvPr>
          <p:cNvSpPr/>
          <p:nvPr/>
        </p:nvSpPr>
        <p:spPr>
          <a:xfrm rot="10800000">
            <a:off x="8182950" y="5027749"/>
            <a:ext cx="474124" cy="171439"/>
          </a:xfrm>
          <a:prstGeom prst="trapezoid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  <a:ln w="19050">
            <a:solidFill>
              <a:srgbClr val="231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92" name="Picture 91" descr="A close up of a rock&#10;&#10;Description automatically generated">
            <a:extLst>
              <a:ext uri="{FF2B5EF4-FFF2-40B4-BE49-F238E27FC236}">
                <a16:creationId xmlns:a16="http://schemas.microsoft.com/office/drawing/2014/main" id="{2A21B0E6-CC7E-403B-86EE-7487596702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10800000" flipH="1" flipV="1">
            <a:off x="10373937" y="5488537"/>
            <a:ext cx="1203974" cy="6976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Closed lid right Group 7">
            <a:extLst>
              <a:ext uri="{FF2B5EF4-FFF2-40B4-BE49-F238E27FC236}">
                <a16:creationId xmlns:a16="http://schemas.microsoft.com/office/drawing/2014/main" id="{F13CCD77-A860-42EE-B987-0F1FE2C1C263}"/>
              </a:ext>
            </a:extLst>
          </p:cNvPr>
          <p:cNvGrpSpPr/>
          <p:nvPr/>
        </p:nvGrpSpPr>
        <p:grpSpPr>
          <a:xfrm>
            <a:off x="6615525" y="3435646"/>
            <a:ext cx="3571011" cy="1898014"/>
            <a:chOff x="6794937" y="3444737"/>
            <a:chExt cx="3571011" cy="1898014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868CB976-9A1A-4329-801B-2BDCBAD71E99}"/>
                </a:ext>
              </a:extLst>
            </p:cNvPr>
            <p:cNvGrpSpPr/>
            <p:nvPr/>
          </p:nvGrpSpPr>
          <p:grpSpPr>
            <a:xfrm>
              <a:off x="6795554" y="3444737"/>
              <a:ext cx="3570394" cy="1898014"/>
              <a:chOff x="1551496" y="3244778"/>
              <a:chExt cx="3617663" cy="1898014"/>
            </a:xfrm>
            <a:solidFill>
              <a:srgbClr val="512507"/>
            </a:solidFill>
          </p:grpSpPr>
          <p:sp>
            <p:nvSpPr>
              <p:cNvPr id="84" name="Trapezoid 83">
                <a:extLst>
                  <a:ext uri="{FF2B5EF4-FFF2-40B4-BE49-F238E27FC236}">
                    <a16:creationId xmlns:a16="http://schemas.microsoft.com/office/drawing/2014/main" id="{C4EEB1AE-AC55-4ADD-9347-F8C3FF7CA33B}"/>
                  </a:ext>
                </a:extLst>
              </p:cNvPr>
              <p:cNvSpPr/>
              <p:nvPr/>
            </p:nvSpPr>
            <p:spPr>
              <a:xfrm>
                <a:off x="1551496" y="3244778"/>
                <a:ext cx="3617663" cy="1619741"/>
              </a:xfrm>
              <a:prstGeom prst="trapezoid">
                <a:avLst/>
              </a:prstGeom>
              <a:grpFill/>
              <a:scene3d>
                <a:camera prst="perspectiveAbove"/>
                <a:lightRig rig="threePt" dir="t"/>
              </a:scene3d>
              <a:sp3d extrusionH="558800" contourW="69850">
                <a:extrusionClr>
                  <a:schemeClr val="accent2">
                    <a:lumMod val="50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85" name="Trapezoid 84">
                <a:extLst>
                  <a:ext uri="{FF2B5EF4-FFF2-40B4-BE49-F238E27FC236}">
                    <a16:creationId xmlns:a16="http://schemas.microsoft.com/office/drawing/2014/main" id="{CE786BF6-05B9-4F64-BB9F-C5A228F0AF3D}"/>
                  </a:ext>
                </a:extLst>
              </p:cNvPr>
              <p:cNvSpPr/>
              <p:nvPr/>
            </p:nvSpPr>
            <p:spPr>
              <a:xfrm rot="10800000">
                <a:off x="3123195" y="4867270"/>
                <a:ext cx="474124" cy="275522"/>
              </a:xfrm>
              <a:prstGeom prst="trapezoid">
                <a:avLst/>
              </a:prstGeom>
              <a:solidFill>
                <a:srgbClr val="FFC000"/>
              </a:solidFill>
              <a:ln w="19050">
                <a:solidFill>
                  <a:srgbClr val="23100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6" name="Trapezoid 5">
              <a:extLst>
                <a:ext uri="{FF2B5EF4-FFF2-40B4-BE49-F238E27FC236}">
                  <a16:creationId xmlns:a16="http://schemas.microsoft.com/office/drawing/2014/main" id="{86A4BC0F-E58D-41DB-845D-62613666EDDD}"/>
                </a:ext>
              </a:extLst>
            </p:cNvPr>
            <p:cNvSpPr/>
            <p:nvPr/>
          </p:nvSpPr>
          <p:spPr>
            <a:xfrm>
              <a:off x="6794937" y="3553332"/>
              <a:ext cx="3559683" cy="1458506"/>
            </a:xfrm>
            <a:prstGeom prst="trapezoid">
              <a:avLst>
                <a:gd name="adj" fmla="val 31389"/>
              </a:avLst>
            </a:prstGeom>
            <a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86" name="Freeform: Shape 85">
            <a:extLst>
              <a:ext uri="{FF2B5EF4-FFF2-40B4-BE49-F238E27FC236}">
                <a16:creationId xmlns:a16="http://schemas.microsoft.com/office/drawing/2014/main" id="{89C0CB84-41AD-46B2-9BBA-DCCAC7F0460B}"/>
              </a:ext>
            </a:extLst>
          </p:cNvPr>
          <p:cNvSpPr/>
          <p:nvPr/>
        </p:nvSpPr>
        <p:spPr>
          <a:xfrm>
            <a:off x="6936534" y="6018183"/>
            <a:ext cx="3172870" cy="498764"/>
          </a:xfrm>
          <a:custGeom>
            <a:avLst/>
            <a:gdLst>
              <a:gd name="connsiteX0" fmla="*/ 23751 w 3308987"/>
              <a:gd name="connsiteY0" fmla="*/ 213756 h 498764"/>
              <a:gd name="connsiteX1" fmla="*/ 83127 w 3308987"/>
              <a:gd name="connsiteY1" fmla="*/ 225631 h 498764"/>
              <a:gd name="connsiteX2" fmla="*/ 118753 w 3308987"/>
              <a:gd name="connsiteY2" fmla="*/ 237507 h 498764"/>
              <a:gd name="connsiteX3" fmla="*/ 237507 w 3308987"/>
              <a:gd name="connsiteY3" fmla="*/ 225631 h 498764"/>
              <a:gd name="connsiteX4" fmla="*/ 273133 w 3308987"/>
              <a:gd name="connsiteY4" fmla="*/ 201881 h 498764"/>
              <a:gd name="connsiteX5" fmla="*/ 344385 w 3308987"/>
              <a:gd name="connsiteY5" fmla="*/ 154379 h 498764"/>
              <a:gd name="connsiteX6" fmla="*/ 486888 w 3308987"/>
              <a:gd name="connsiteY6" fmla="*/ 130629 h 498764"/>
              <a:gd name="connsiteX7" fmla="*/ 617517 w 3308987"/>
              <a:gd name="connsiteY7" fmla="*/ 106878 h 498764"/>
              <a:gd name="connsiteX8" fmla="*/ 950026 w 3308987"/>
              <a:gd name="connsiteY8" fmla="*/ 83127 h 498764"/>
              <a:gd name="connsiteX9" fmla="*/ 997527 w 3308987"/>
              <a:gd name="connsiteY9" fmla="*/ 71252 h 498764"/>
              <a:gd name="connsiteX10" fmla="*/ 1128156 w 3308987"/>
              <a:gd name="connsiteY10" fmla="*/ 47502 h 498764"/>
              <a:gd name="connsiteX11" fmla="*/ 1163782 w 3308987"/>
              <a:gd name="connsiteY11" fmla="*/ 35626 h 498764"/>
              <a:gd name="connsiteX12" fmla="*/ 1294410 w 3308987"/>
              <a:gd name="connsiteY12" fmla="*/ 11876 h 498764"/>
              <a:gd name="connsiteX13" fmla="*/ 1330036 w 3308987"/>
              <a:gd name="connsiteY13" fmla="*/ 0 h 498764"/>
              <a:gd name="connsiteX14" fmla="*/ 1472540 w 3308987"/>
              <a:gd name="connsiteY14" fmla="*/ 35626 h 498764"/>
              <a:gd name="connsiteX15" fmla="*/ 1520042 w 3308987"/>
              <a:gd name="connsiteY15" fmla="*/ 47502 h 498764"/>
              <a:gd name="connsiteX16" fmla="*/ 1555668 w 3308987"/>
              <a:gd name="connsiteY16" fmla="*/ 59377 h 498764"/>
              <a:gd name="connsiteX17" fmla="*/ 1900052 w 3308987"/>
              <a:gd name="connsiteY17" fmla="*/ 71252 h 498764"/>
              <a:gd name="connsiteX18" fmla="*/ 2149434 w 3308987"/>
              <a:gd name="connsiteY18" fmla="*/ 95003 h 498764"/>
              <a:gd name="connsiteX19" fmla="*/ 2339439 w 3308987"/>
              <a:gd name="connsiteY19" fmla="*/ 83127 h 498764"/>
              <a:gd name="connsiteX20" fmla="*/ 2624447 w 3308987"/>
              <a:gd name="connsiteY20" fmla="*/ 71252 h 498764"/>
              <a:gd name="connsiteX21" fmla="*/ 2683823 w 3308987"/>
              <a:gd name="connsiteY21" fmla="*/ 59377 h 498764"/>
              <a:gd name="connsiteX22" fmla="*/ 2731325 w 3308987"/>
              <a:gd name="connsiteY22" fmla="*/ 47502 h 498764"/>
              <a:gd name="connsiteX23" fmla="*/ 2850078 w 3308987"/>
              <a:gd name="connsiteY23" fmla="*/ 59377 h 498764"/>
              <a:gd name="connsiteX24" fmla="*/ 3099460 w 3308987"/>
              <a:gd name="connsiteY24" fmla="*/ 83127 h 498764"/>
              <a:gd name="connsiteX25" fmla="*/ 3182587 w 3308987"/>
              <a:gd name="connsiteY25" fmla="*/ 118753 h 498764"/>
              <a:gd name="connsiteX26" fmla="*/ 3218213 w 3308987"/>
              <a:gd name="connsiteY26" fmla="*/ 130629 h 498764"/>
              <a:gd name="connsiteX27" fmla="*/ 3289465 w 3308987"/>
              <a:gd name="connsiteY27" fmla="*/ 166255 h 498764"/>
              <a:gd name="connsiteX28" fmla="*/ 3289465 w 3308987"/>
              <a:gd name="connsiteY28" fmla="*/ 320634 h 498764"/>
              <a:gd name="connsiteX29" fmla="*/ 3241964 w 3308987"/>
              <a:gd name="connsiteY29" fmla="*/ 332509 h 498764"/>
              <a:gd name="connsiteX30" fmla="*/ 2755075 w 3308987"/>
              <a:gd name="connsiteY30" fmla="*/ 356260 h 498764"/>
              <a:gd name="connsiteX31" fmla="*/ 2636322 w 3308987"/>
              <a:gd name="connsiteY31" fmla="*/ 368135 h 498764"/>
              <a:gd name="connsiteX32" fmla="*/ 2339439 w 3308987"/>
              <a:gd name="connsiteY32" fmla="*/ 415637 h 498764"/>
              <a:gd name="connsiteX33" fmla="*/ 2280062 w 3308987"/>
              <a:gd name="connsiteY33" fmla="*/ 427512 h 498764"/>
              <a:gd name="connsiteX34" fmla="*/ 2173185 w 3308987"/>
              <a:gd name="connsiteY34" fmla="*/ 451263 h 498764"/>
              <a:gd name="connsiteX35" fmla="*/ 2006930 w 3308987"/>
              <a:gd name="connsiteY35" fmla="*/ 463138 h 498764"/>
              <a:gd name="connsiteX36" fmla="*/ 1187533 w 3308987"/>
              <a:gd name="connsiteY36" fmla="*/ 498764 h 498764"/>
              <a:gd name="connsiteX37" fmla="*/ 498764 w 3308987"/>
              <a:gd name="connsiteY37" fmla="*/ 486889 h 498764"/>
              <a:gd name="connsiteX38" fmla="*/ 403761 w 3308987"/>
              <a:gd name="connsiteY38" fmla="*/ 475013 h 498764"/>
              <a:gd name="connsiteX39" fmla="*/ 237507 w 3308987"/>
              <a:gd name="connsiteY39" fmla="*/ 463138 h 498764"/>
              <a:gd name="connsiteX40" fmla="*/ 190005 w 3308987"/>
              <a:gd name="connsiteY40" fmla="*/ 451263 h 498764"/>
              <a:gd name="connsiteX41" fmla="*/ 118753 w 3308987"/>
              <a:gd name="connsiteY41" fmla="*/ 427512 h 498764"/>
              <a:gd name="connsiteX42" fmla="*/ 35626 w 3308987"/>
              <a:gd name="connsiteY42" fmla="*/ 380011 h 498764"/>
              <a:gd name="connsiteX43" fmla="*/ 0 w 3308987"/>
              <a:gd name="connsiteY43" fmla="*/ 356260 h 498764"/>
              <a:gd name="connsiteX44" fmla="*/ 23751 w 3308987"/>
              <a:gd name="connsiteY44" fmla="*/ 213756 h 49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308987" h="498764">
                <a:moveTo>
                  <a:pt x="23751" y="213756"/>
                </a:moveTo>
                <a:cubicBezTo>
                  <a:pt x="37606" y="191984"/>
                  <a:pt x="63546" y="220736"/>
                  <a:pt x="83127" y="225631"/>
                </a:cubicBezTo>
                <a:cubicBezTo>
                  <a:pt x="95271" y="228667"/>
                  <a:pt x="106235" y="237507"/>
                  <a:pt x="118753" y="237507"/>
                </a:cubicBezTo>
                <a:cubicBezTo>
                  <a:pt x="158535" y="237507"/>
                  <a:pt x="197922" y="229590"/>
                  <a:pt x="237507" y="225631"/>
                </a:cubicBezTo>
                <a:cubicBezTo>
                  <a:pt x="249382" y="217714"/>
                  <a:pt x="262169" y="211018"/>
                  <a:pt x="273133" y="201881"/>
                </a:cubicBezTo>
                <a:cubicBezTo>
                  <a:pt x="314751" y="167200"/>
                  <a:pt x="294958" y="164264"/>
                  <a:pt x="344385" y="154379"/>
                </a:cubicBezTo>
                <a:cubicBezTo>
                  <a:pt x="391606" y="144935"/>
                  <a:pt x="486888" y="130629"/>
                  <a:pt x="486888" y="130629"/>
                </a:cubicBezTo>
                <a:cubicBezTo>
                  <a:pt x="556740" y="107344"/>
                  <a:pt x="500023" y="123662"/>
                  <a:pt x="617517" y="106878"/>
                </a:cubicBezTo>
                <a:cubicBezTo>
                  <a:pt x="813197" y="78924"/>
                  <a:pt x="525547" y="102423"/>
                  <a:pt x="950026" y="83127"/>
                </a:cubicBezTo>
                <a:cubicBezTo>
                  <a:pt x="965860" y="79169"/>
                  <a:pt x="981595" y="74792"/>
                  <a:pt x="997527" y="71252"/>
                </a:cubicBezTo>
                <a:cubicBezTo>
                  <a:pt x="1047318" y="60188"/>
                  <a:pt x="1076595" y="56095"/>
                  <a:pt x="1128156" y="47502"/>
                </a:cubicBezTo>
                <a:cubicBezTo>
                  <a:pt x="1140031" y="43543"/>
                  <a:pt x="1151562" y="38342"/>
                  <a:pt x="1163782" y="35626"/>
                </a:cubicBezTo>
                <a:cubicBezTo>
                  <a:pt x="1259064" y="14452"/>
                  <a:pt x="1207969" y="33487"/>
                  <a:pt x="1294410" y="11876"/>
                </a:cubicBezTo>
                <a:cubicBezTo>
                  <a:pt x="1306554" y="8840"/>
                  <a:pt x="1318161" y="3959"/>
                  <a:pt x="1330036" y="0"/>
                </a:cubicBezTo>
                <a:cubicBezTo>
                  <a:pt x="1430491" y="20092"/>
                  <a:pt x="1351701" y="2670"/>
                  <a:pt x="1472540" y="35626"/>
                </a:cubicBezTo>
                <a:cubicBezTo>
                  <a:pt x="1488286" y="39920"/>
                  <a:pt x="1504349" y="43018"/>
                  <a:pt x="1520042" y="47502"/>
                </a:cubicBezTo>
                <a:cubicBezTo>
                  <a:pt x="1532078" y="50941"/>
                  <a:pt x="1543175" y="58596"/>
                  <a:pt x="1555668" y="59377"/>
                </a:cubicBezTo>
                <a:cubicBezTo>
                  <a:pt x="1670307" y="66542"/>
                  <a:pt x="1785257" y="67294"/>
                  <a:pt x="1900052" y="71252"/>
                </a:cubicBezTo>
                <a:cubicBezTo>
                  <a:pt x="1989265" y="83996"/>
                  <a:pt x="2052355" y="95003"/>
                  <a:pt x="2149434" y="95003"/>
                </a:cubicBezTo>
                <a:cubicBezTo>
                  <a:pt x="2212893" y="95003"/>
                  <a:pt x="2276060" y="86296"/>
                  <a:pt x="2339439" y="83127"/>
                </a:cubicBezTo>
                <a:lnTo>
                  <a:pt x="2624447" y="71252"/>
                </a:lnTo>
                <a:cubicBezTo>
                  <a:pt x="2644239" y="67294"/>
                  <a:pt x="2664120" y="63755"/>
                  <a:pt x="2683823" y="59377"/>
                </a:cubicBezTo>
                <a:cubicBezTo>
                  <a:pt x="2699756" y="55837"/>
                  <a:pt x="2715004" y="47502"/>
                  <a:pt x="2731325" y="47502"/>
                </a:cubicBezTo>
                <a:cubicBezTo>
                  <a:pt x="2771107" y="47502"/>
                  <a:pt x="2810494" y="55419"/>
                  <a:pt x="2850078" y="59377"/>
                </a:cubicBezTo>
                <a:cubicBezTo>
                  <a:pt x="2960019" y="96023"/>
                  <a:pt x="2835492" y="57987"/>
                  <a:pt x="3099460" y="83127"/>
                </a:cubicBezTo>
                <a:cubicBezTo>
                  <a:pt x="3123327" y="85400"/>
                  <a:pt x="3164269" y="110902"/>
                  <a:pt x="3182587" y="118753"/>
                </a:cubicBezTo>
                <a:cubicBezTo>
                  <a:pt x="3194093" y="123684"/>
                  <a:pt x="3207017" y="125031"/>
                  <a:pt x="3218213" y="130629"/>
                </a:cubicBezTo>
                <a:cubicBezTo>
                  <a:pt x="3310296" y="176671"/>
                  <a:pt x="3199918" y="136404"/>
                  <a:pt x="3289465" y="166255"/>
                </a:cubicBezTo>
                <a:cubicBezTo>
                  <a:pt x="3307727" y="221042"/>
                  <a:pt x="3322267" y="248470"/>
                  <a:pt x="3289465" y="320634"/>
                </a:cubicBezTo>
                <a:cubicBezTo>
                  <a:pt x="3282711" y="335492"/>
                  <a:pt x="3258249" y="331423"/>
                  <a:pt x="3241964" y="332509"/>
                </a:cubicBezTo>
                <a:cubicBezTo>
                  <a:pt x="3079835" y="343318"/>
                  <a:pt x="2917371" y="348343"/>
                  <a:pt x="2755075" y="356260"/>
                </a:cubicBezTo>
                <a:lnTo>
                  <a:pt x="2636322" y="368135"/>
                </a:lnTo>
                <a:cubicBezTo>
                  <a:pt x="2566894" y="376303"/>
                  <a:pt x="2360909" y="411343"/>
                  <a:pt x="2339439" y="415637"/>
                </a:cubicBezTo>
                <a:cubicBezTo>
                  <a:pt x="2319647" y="419595"/>
                  <a:pt x="2299766" y="423134"/>
                  <a:pt x="2280062" y="427512"/>
                </a:cubicBezTo>
                <a:cubicBezTo>
                  <a:pt x="2246427" y="434986"/>
                  <a:pt x="2207201" y="447682"/>
                  <a:pt x="2173185" y="451263"/>
                </a:cubicBezTo>
                <a:cubicBezTo>
                  <a:pt x="2117931" y="457079"/>
                  <a:pt x="2062410" y="460166"/>
                  <a:pt x="2006930" y="463138"/>
                </a:cubicBezTo>
                <a:cubicBezTo>
                  <a:pt x="1619313" y="483903"/>
                  <a:pt x="1534430" y="485916"/>
                  <a:pt x="1187533" y="498764"/>
                </a:cubicBezTo>
                <a:lnTo>
                  <a:pt x="498764" y="486889"/>
                </a:lnTo>
                <a:cubicBezTo>
                  <a:pt x="466865" y="485922"/>
                  <a:pt x="435544" y="477902"/>
                  <a:pt x="403761" y="475013"/>
                </a:cubicBezTo>
                <a:cubicBezTo>
                  <a:pt x="348430" y="469983"/>
                  <a:pt x="292925" y="467096"/>
                  <a:pt x="237507" y="463138"/>
                </a:cubicBezTo>
                <a:cubicBezTo>
                  <a:pt x="221673" y="459180"/>
                  <a:pt x="205638" y="455953"/>
                  <a:pt x="190005" y="451263"/>
                </a:cubicBezTo>
                <a:cubicBezTo>
                  <a:pt x="166025" y="444069"/>
                  <a:pt x="118753" y="427512"/>
                  <a:pt x="118753" y="427512"/>
                </a:cubicBezTo>
                <a:cubicBezTo>
                  <a:pt x="31955" y="369646"/>
                  <a:pt x="141093" y="440278"/>
                  <a:pt x="35626" y="380011"/>
                </a:cubicBezTo>
                <a:cubicBezTo>
                  <a:pt x="23234" y="372930"/>
                  <a:pt x="11875" y="364177"/>
                  <a:pt x="0" y="356260"/>
                </a:cubicBezTo>
                <a:cubicBezTo>
                  <a:pt x="12269" y="233568"/>
                  <a:pt x="9896" y="235528"/>
                  <a:pt x="23751" y="213756"/>
                </a:cubicBezTo>
                <a:close/>
              </a:path>
            </a:pathLst>
          </a:custGeom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HIT 2 RIGHT Oval 35">
            <a:extLst>
              <a:ext uri="{FF2B5EF4-FFF2-40B4-BE49-F238E27FC236}">
                <a16:creationId xmlns:a16="http://schemas.microsoft.com/office/drawing/2014/main" id="{F1B80558-DDD1-49B4-9CCF-626389748994}"/>
              </a:ext>
            </a:extLst>
          </p:cNvPr>
          <p:cNvSpPr/>
          <p:nvPr/>
        </p:nvSpPr>
        <p:spPr>
          <a:xfrm>
            <a:off x="10830922" y="789319"/>
            <a:ext cx="487821" cy="493303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MISS 2 R Oval 36">
            <a:extLst>
              <a:ext uri="{FF2B5EF4-FFF2-40B4-BE49-F238E27FC236}">
                <a16:creationId xmlns:a16="http://schemas.microsoft.com/office/drawing/2014/main" id="{5E897CD5-A285-489B-93AD-5B0136802A2E}"/>
              </a:ext>
            </a:extLst>
          </p:cNvPr>
          <p:cNvSpPr/>
          <p:nvPr/>
        </p:nvSpPr>
        <p:spPr>
          <a:xfrm>
            <a:off x="11442058" y="789319"/>
            <a:ext cx="487821" cy="493303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03DDDF5-E47F-4446-B380-01CB4D8CD7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51816" flipH="1">
            <a:off x="6291280" y="4050266"/>
            <a:ext cx="1391531" cy="30388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56FF7A2-8136-47C0-A014-64E88A877C1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59474" flipH="1">
            <a:off x="6682937" y="4088064"/>
            <a:ext cx="1188014" cy="3119434"/>
          </a:xfrm>
          <a:prstGeom prst="rect">
            <a:avLst/>
          </a:prstGeom>
        </p:spPr>
      </p:pic>
      <p:sp>
        <p:nvSpPr>
          <p:cNvPr id="42" name="HIT 1 RIGHT Oval 41">
            <a:extLst>
              <a:ext uri="{FF2B5EF4-FFF2-40B4-BE49-F238E27FC236}">
                <a16:creationId xmlns:a16="http://schemas.microsoft.com/office/drawing/2014/main" id="{F168B576-112B-4D95-989B-4E9C0C3570E4}"/>
              </a:ext>
            </a:extLst>
          </p:cNvPr>
          <p:cNvSpPr/>
          <p:nvPr/>
        </p:nvSpPr>
        <p:spPr>
          <a:xfrm>
            <a:off x="10831730" y="244905"/>
            <a:ext cx="487821" cy="493303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MISS 1 R Oval 42">
            <a:extLst>
              <a:ext uri="{FF2B5EF4-FFF2-40B4-BE49-F238E27FC236}">
                <a16:creationId xmlns:a16="http://schemas.microsoft.com/office/drawing/2014/main" id="{AC80AE65-0D13-4B27-8080-1A03161EABAE}"/>
              </a:ext>
            </a:extLst>
          </p:cNvPr>
          <p:cNvSpPr/>
          <p:nvPr/>
        </p:nvSpPr>
        <p:spPr>
          <a:xfrm>
            <a:off x="11442058" y="244905"/>
            <a:ext cx="487821" cy="493303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5" name="Picture 44" descr="A close up of a rock&#10;&#10;Description automatically generated">
            <a:extLst>
              <a:ext uri="{FF2B5EF4-FFF2-40B4-BE49-F238E27FC236}">
                <a16:creationId xmlns:a16="http://schemas.microsoft.com/office/drawing/2014/main" id="{FE6C1DDA-7AA8-4D15-BFE3-26A8520587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10800000" flipV="1">
            <a:off x="10377558" y="4464021"/>
            <a:ext cx="916978" cy="5676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8" name="HIT 4 RIGHT Oval 47">
            <a:extLst>
              <a:ext uri="{FF2B5EF4-FFF2-40B4-BE49-F238E27FC236}">
                <a16:creationId xmlns:a16="http://schemas.microsoft.com/office/drawing/2014/main" id="{E0C32A8A-A309-492B-B4AE-4151CC39F67D}"/>
              </a:ext>
            </a:extLst>
          </p:cNvPr>
          <p:cNvSpPr/>
          <p:nvPr/>
        </p:nvSpPr>
        <p:spPr>
          <a:xfrm>
            <a:off x="10814898" y="1931787"/>
            <a:ext cx="487821" cy="493303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MISS 4 R Oval 48">
            <a:extLst>
              <a:ext uri="{FF2B5EF4-FFF2-40B4-BE49-F238E27FC236}">
                <a16:creationId xmlns:a16="http://schemas.microsoft.com/office/drawing/2014/main" id="{9F67151A-8024-4630-84DD-BC8551E923BB}"/>
              </a:ext>
            </a:extLst>
          </p:cNvPr>
          <p:cNvSpPr/>
          <p:nvPr/>
        </p:nvSpPr>
        <p:spPr>
          <a:xfrm>
            <a:off x="11442058" y="1931787"/>
            <a:ext cx="487821" cy="493303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D767C3D9-B7E6-4F02-9CEE-862161E5563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96546">
            <a:off x="7184744" y="4174006"/>
            <a:ext cx="907662" cy="292257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88DC84C-3E36-4725-8512-8981E256260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60898">
            <a:off x="6775418" y="3668621"/>
            <a:ext cx="1350285" cy="3568504"/>
          </a:xfrm>
          <a:prstGeom prst="rect">
            <a:avLst/>
          </a:prstGeom>
        </p:spPr>
      </p:pic>
      <p:sp>
        <p:nvSpPr>
          <p:cNvPr id="57" name="HIT 5 RIGHT Oval 56">
            <a:extLst>
              <a:ext uri="{FF2B5EF4-FFF2-40B4-BE49-F238E27FC236}">
                <a16:creationId xmlns:a16="http://schemas.microsoft.com/office/drawing/2014/main" id="{4530F9CC-F5D9-4791-A6EA-38592A0EDFB0}"/>
              </a:ext>
            </a:extLst>
          </p:cNvPr>
          <p:cNvSpPr/>
          <p:nvPr/>
        </p:nvSpPr>
        <p:spPr>
          <a:xfrm>
            <a:off x="10804196" y="2511870"/>
            <a:ext cx="487821" cy="493303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MISS 5 R Oval 57">
            <a:extLst>
              <a:ext uri="{FF2B5EF4-FFF2-40B4-BE49-F238E27FC236}">
                <a16:creationId xmlns:a16="http://schemas.microsoft.com/office/drawing/2014/main" id="{2DA08001-9268-46A4-B5F4-515B5B73F930}"/>
              </a:ext>
            </a:extLst>
          </p:cNvPr>
          <p:cNvSpPr/>
          <p:nvPr/>
        </p:nvSpPr>
        <p:spPr>
          <a:xfrm>
            <a:off x="11442058" y="2511870"/>
            <a:ext cx="487821" cy="493303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9" name="Picture 38" descr="A close up of a rock&#10;&#10;Description automatically generated">
            <a:extLst>
              <a:ext uri="{FF2B5EF4-FFF2-40B4-BE49-F238E27FC236}">
                <a16:creationId xmlns:a16="http://schemas.microsoft.com/office/drawing/2014/main" id="{1FA0FEDB-B8C6-4CFA-B927-BEBE383134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10800000" flipV="1">
            <a:off x="11114608" y="3989437"/>
            <a:ext cx="861508" cy="5676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52" descr="A close up of a rock&#10;&#10;Description automatically generated">
            <a:extLst>
              <a:ext uri="{FF2B5EF4-FFF2-40B4-BE49-F238E27FC236}">
                <a16:creationId xmlns:a16="http://schemas.microsoft.com/office/drawing/2014/main" id="{70BC00B7-8E7F-4A0A-ADF6-4903221927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461404">
            <a:off x="10944958" y="4794216"/>
            <a:ext cx="975871" cy="6235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3" name="Lid Left Group 82">
            <a:extLst>
              <a:ext uri="{FF2B5EF4-FFF2-40B4-BE49-F238E27FC236}">
                <a16:creationId xmlns:a16="http://schemas.microsoft.com/office/drawing/2014/main" id="{1CCFF8CD-9AC2-48F8-BFAD-60EC46C665BA}"/>
              </a:ext>
            </a:extLst>
          </p:cNvPr>
          <p:cNvGrpSpPr/>
          <p:nvPr/>
        </p:nvGrpSpPr>
        <p:grpSpPr>
          <a:xfrm>
            <a:off x="2362900" y="1699895"/>
            <a:ext cx="3629608" cy="1882807"/>
            <a:chOff x="5804812" y="1389430"/>
            <a:chExt cx="3629608" cy="1882807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D696E1E6-CE92-4947-A600-82DFD91F2D6C}"/>
                </a:ext>
              </a:extLst>
            </p:cNvPr>
            <p:cNvGrpSpPr/>
            <p:nvPr/>
          </p:nvGrpSpPr>
          <p:grpSpPr>
            <a:xfrm>
              <a:off x="5804812" y="1471429"/>
              <a:ext cx="3629608" cy="1800808"/>
              <a:chOff x="6730293" y="4105469"/>
              <a:chExt cx="3722914" cy="1800808"/>
            </a:xfrm>
          </p:grpSpPr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F0366A9F-CAC2-4BE6-9332-313D97942004}"/>
                  </a:ext>
                </a:extLst>
              </p:cNvPr>
              <p:cNvSpPr/>
              <p:nvPr/>
            </p:nvSpPr>
            <p:spPr>
              <a:xfrm>
                <a:off x="6802016" y="4105469"/>
                <a:ext cx="3638939" cy="1604866"/>
              </a:xfrm>
              <a:custGeom>
                <a:avLst/>
                <a:gdLst>
                  <a:gd name="connsiteX0" fmla="*/ 0 w 3638939"/>
                  <a:gd name="connsiteY0" fmla="*/ 0 h 1604866"/>
                  <a:gd name="connsiteX1" fmla="*/ 3638939 w 3638939"/>
                  <a:gd name="connsiteY1" fmla="*/ 9331 h 1604866"/>
                  <a:gd name="connsiteX2" fmla="*/ 3163078 w 3638939"/>
                  <a:gd name="connsiteY2" fmla="*/ 1604866 h 1604866"/>
                  <a:gd name="connsiteX3" fmla="*/ 401217 w 3638939"/>
                  <a:gd name="connsiteY3" fmla="*/ 1586204 h 1604866"/>
                  <a:gd name="connsiteX4" fmla="*/ 0 w 3638939"/>
                  <a:gd name="connsiteY4" fmla="*/ 0 h 1604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38939" h="1604866">
                    <a:moveTo>
                      <a:pt x="0" y="0"/>
                    </a:moveTo>
                    <a:lnTo>
                      <a:pt x="3638939" y="9331"/>
                    </a:lnTo>
                    <a:lnTo>
                      <a:pt x="3163078" y="1604866"/>
                    </a:lnTo>
                    <a:lnTo>
                      <a:pt x="401217" y="15862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03" name="Trapezoid 102">
                <a:extLst>
                  <a:ext uri="{FF2B5EF4-FFF2-40B4-BE49-F238E27FC236}">
                    <a16:creationId xmlns:a16="http://schemas.microsoft.com/office/drawing/2014/main" id="{D3502539-E5D9-47D1-A911-F39586F8A48C}"/>
                  </a:ext>
                </a:extLst>
              </p:cNvPr>
              <p:cNvSpPr/>
              <p:nvPr/>
            </p:nvSpPr>
            <p:spPr>
              <a:xfrm rot="10800000">
                <a:off x="6730293" y="4184778"/>
                <a:ext cx="3722914" cy="1721499"/>
              </a:xfrm>
              <a:prstGeom prst="trapezoid">
                <a:avLst/>
              </a:prstGeom>
              <a:noFill/>
              <a:scene3d>
                <a:camera prst="perspectiveAbove"/>
                <a:lightRig rig="threePt" dir="t"/>
              </a:scene3d>
              <a:sp3d extrusionH="558800" contourW="69850">
                <a:extrusionClr>
                  <a:schemeClr val="accent2">
                    <a:lumMod val="50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sp>
          <p:nvSpPr>
            <p:cNvPr id="89" name="Trapezoid 88">
              <a:extLst>
                <a:ext uri="{FF2B5EF4-FFF2-40B4-BE49-F238E27FC236}">
                  <a16:creationId xmlns:a16="http://schemas.microsoft.com/office/drawing/2014/main" id="{34E485E4-587B-4C3D-B2DB-E21D8B8A7A8E}"/>
                </a:ext>
              </a:extLst>
            </p:cNvPr>
            <p:cNvSpPr/>
            <p:nvPr/>
          </p:nvSpPr>
          <p:spPr>
            <a:xfrm>
              <a:off x="8063744" y="2985249"/>
              <a:ext cx="447869" cy="163293"/>
            </a:xfrm>
            <a:prstGeom prst="trapezoid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B47C8BB-1085-4593-9F55-B69D919EC7AA}"/>
                </a:ext>
              </a:extLst>
            </p:cNvPr>
            <p:cNvSpPr/>
            <p:nvPr/>
          </p:nvSpPr>
          <p:spPr>
            <a:xfrm>
              <a:off x="8140270" y="3044036"/>
              <a:ext cx="124408" cy="45719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81F5EE3E-99F6-46F9-B31C-212CDD408C65}"/>
                </a:ext>
              </a:extLst>
            </p:cNvPr>
            <p:cNvSpPr/>
            <p:nvPr/>
          </p:nvSpPr>
          <p:spPr>
            <a:xfrm>
              <a:off x="8329339" y="3044036"/>
              <a:ext cx="124408" cy="45719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95" name="Trapezoid 94">
              <a:extLst>
                <a:ext uri="{FF2B5EF4-FFF2-40B4-BE49-F238E27FC236}">
                  <a16:creationId xmlns:a16="http://schemas.microsoft.com/office/drawing/2014/main" id="{BA32FE49-06FE-4989-8C42-92B4A3CD98FD}"/>
                </a:ext>
              </a:extLst>
            </p:cNvPr>
            <p:cNvSpPr/>
            <p:nvPr/>
          </p:nvSpPr>
          <p:spPr>
            <a:xfrm>
              <a:off x="7382554" y="1389430"/>
              <a:ext cx="474124" cy="239316"/>
            </a:xfrm>
            <a:prstGeom prst="trapezoid">
              <a:avLst/>
            </a:prstGeom>
            <a:solidFill>
              <a:srgbClr val="FFC000"/>
            </a:solidFill>
            <a:ln w="19050">
              <a:solidFill>
                <a:srgbClr val="2310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96" name="Trapezoid 95">
              <a:extLst>
                <a:ext uri="{FF2B5EF4-FFF2-40B4-BE49-F238E27FC236}">
                  <a16:creationId xmlns:a16="http://schemas.microsoft.com/office/drawing/2014/main" id="{F7A41DC3-88C5-4488-9CD2-BEB8296008BE}"/>
                </a:ext>
              </a:extLst>
            </p:cNvPr>
            <p:cNvSpPr/>
            <p:nvPr/>
          </p:nvSpPr>
          <p:spPr>
            <a:xfrm>
              <a:off x="6727702" y="2985249"/>
              <a:ext cx="447869" cy="163293"/>
            </a:xfrm>
            <a:prstGeom prst="trapezoid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417F16D2-AF2F-48D7-8A3D-D3CAA715CAA2}"/>
                </a:ext>
              </a:extLst>
            </p:cNvPr>
            <p:cNvSpPr/>
            <p:nvPr/>
          </p:nvSpPr>
          <p:spPr>
            <a:xfrm>
              <a:off x="6804228" y="3044036"/>
              <a:ext cx="124408" cy="45719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B54A93D-C577-4B9F-BCE5-5F5EE606D8AB}"/>
                </a:ext>
              </a:extLst>
            </p:cNvPr>
            <p:cNvSpPr/>
            <p:nvPr/>
          </p:nvSpPr>
          <p:spPr>
            <a:xfrm>
              <a:off x="6993297" y="3044036"/>
              <a:ext cx="124408" cy="45719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104" name="Picture 103" descr="A close up of a rock&#10;&#10;Description automatically generated">
            <a:extLst>
              <a:ext uri="{FF2B5EF4-FFF2-40B4-BE49-F238E27FC236}">
                <a16:creationId xmlns:a16="http://schemas.microsoft.com/office/drawing/2014/main" id="{375B6845-25BF-435C-B078-814E6211F6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13516331">
            <a:off x="3381164" y="4398006"/>
            <a:ext cx="1167086" cy="689467"/>
          </a:xfrm>
          <a:prstGeom prst="rect">
            <a:avLst/>
          </a:prstGeom>
        </p:spPr>
      </p:pic>
      <p:sp>
        <p:nvSpPr>
          <p:cNvPr id="105" name="Trapezoid 104">
            <a:extLst>
              <a:ext uri="{FF2B5EF4-FFF2-40B4-BE49-F238E27FC236}">
                <a16:creationId xmlns:a16="http://schemas.microsoft.com/office/drawing/2014/main" id="{673BEDB5-CB00-4539-BBBF-F6CA05EAB25B}"/>
              </a:ext>
            </a:extLst>
          </p:cNvPr>
          <p:cNvSpPr/>
          <p:nvPr/>
        </p:nvSpPr>
        <p:spPr>
          <a:xfrm>
            <a:off x="2619862" y="3986677"/>
            <a:ext cx="3116425" cy="1222310"/>
          </a:xfrm>
          <a:prstGeom prst="trapezoid">
            <a:avLst/>
          </a:prstGeom>
          <a:solidFill>
            <a:srgbClr val="231003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Trapezoid 106">
            <a:extLst>
              <a:ext uri="{FF2B5EF4-FFF2-40B4-BE49-F238E27FC236}">
                <a16:creationId xmlns:a16="http://schemas.microsoft.com/office/drawing/2014/main" id="{26881EA1-B1ED-4666-96D7-26868EC5EC89}"/>
              </a:ext>
            </a:extLst>
          </p:cNvPr>
          <p:cNvSpPr/>
          <p:nvPr/>
        </p:nvSpPr>
        <p:spPr>
          <a:xfrm>
            <a:off x="2506441" y="3433604"/>
            <a:ext cx="3368351" cy="1567543"/>
          </a:xfrm>
          <a:prstGeom prst="trapezoid">
            <a:avLst/>
          </a:prstGeom>
          <a:noFill/>
          <a:scene3d>
            <a:camera prst="perspectiveAbove"/>
            <a:lightRig rig="threePt" dir="t"/>
          </a:scene3d>
          <a:sp3d extrusionH="4445000" contourW="69850">
            <a:extrusionClr>
              <a:schemeClr val="accent2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FDE410DE-5EE9-4DE0-8CE7-9AD993F0BD2D}"/>
              </a:ext>
            </a:extLst>
          </p:cNvPr>
          <p:cNvSpPr/>
          <p:nvPr/>
        </p:nvSpPr>
        <p:spPr>
          <a:xfrm>
            <a:off x="3247589" y="3451031"/>
            <a:ext cx="503853" cy="45719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0800000" scaled="1"/>
            <a:tileRect/>
          </a:gra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8B482161-7386-49B3-A6AE-0200ED71F1CA}"/>
              </a:ext>
            </a:extLst>
          </p:cNvPr>
          <p:cNvSpPr/>
          <p:nvPr/>
        </p:nvSpPr>
        <p:spPr>
          <a:xfrm>
            <a:off x="4592053" y="3453366"/>
            <a:ext cx="503853" cy="45719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0800000" scaled="1"/>
            <a:tileRect/>
          </a:gra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0" name="Trapezoid 109">
            <a:extLst>
              <a:ext uri="{FF2B5EF4-FFF2-40B4-BE49-F238E27FC236}">
                <a16:creationId xmlns:a16="http://schemas.microsoft.com/office/drawing/2014/main" id="{6A81ED67-C13C-4FB0-BDC2-B5F0609237B6}"/>
              </a:ext>
            </a:extLst>
          </p:cNvPr>
          <p:cNvSpPr/>
          <p:nvPr/>
        </p:nvSpPr>
        <p:spPr>
          <a:xfrm rot="10800000">
            <a:off x="3941011" y="5061816"/>
            <a:ext cx="474124" cy="171439"/>
          </a:xfrm>
          <a:prstGeom prst="trapezoid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  <a:ln w="19050">
            <a:solidFill>
              <a:srgbClr val="23100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11" name="HIT 4 Oval left  110">
            <a:extLst>
              <a:ext uri="{FF2B5EF4-FFF2-40B4-BE49-F238E27FC236}">
                <a16:creationId xmlns:a16="http://schemas.microsoft.com/office/drawing/2014/main" id="{6BC36D40-E3E7-4C04-AB31-C9FE78E42DA9}"/>
              </a:ext>
            </a:extLst>
          </p:cNvPr>
          <p:cNvSpPr/>
          <p:nvPr/>
        </p:nvSpPr>
        <p:spPr>
          <a:xfrm>
            <a:off x="182944" y="1941712"/>
            <a:ext cx="487821" cy="493303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MISS 4 L Oval 111">
            <a:extLst>
              <a:ext uri="{FF2B5EF4-FFF2-40B4-BE49-F238E27FC236}">
                <a16:creationId xmlns:a16="http://schemas.microsoft.com/office/drawing/2014/main" id="{966E14A7-6DCA-4DA4-9422-943BE457DE77}"/>
              </a:ext>
            </a:extLst>
          </p:cNvPr>
          <p:cNvSpPr/>
          <p:nvPr/>
        </p:nvSpPr>
        <p:spPr>
          <a:xfrm>
            <a:off x="724729" y="1931787"/>
            <a:ext cx="487821" cy="493303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3" name="Picture 112" descr="A close up of a rock&#10;&#10;Description automatically generated">
            <a:extLst>
              <a:ext uri="{FF2B5EF4-FFF2-40B4-BE49-F238E27FC236}">
                <a16:creationId xmlns:a16="http://schemas.microsoft.com/office/drawing/2014/main" id="{7A2EEA59-2A7F-4AA0-90A9-7E59CD2AC1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912351" flipH="1">
            <a:off x="2860827" y="4498061"/>
            <a:ext cx="983896" cy="614178"/>
          </a:xfrm>
          <a:prstGeom prst="rect">
            <a:avLst/>
          </a:prstGeom>
        </p:spPr>
      </p:pic>
      <p:pic>
        <p:nvPicPr>
          <p:cNvPr id="114" name="Picture 113" descr="A close up of a rock&#10;&#10;Description automatically generated">
            <a:extLst>
              <a:ext uri="{FF2B5EF4-FFF2-40B4-BE49-F238E27FC236}">
                <a16:creationId xmlns:a16="http://schemas.microsoft.com/office/drawing/2014/main" id="{12C8AB97-D6DD-4A41-AD51-C3F9DFE090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12083986" flipH="1">
            <a:off x="4168945" y="4328282"/>
            <a:ext cx="1160477" cy="70922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6" name="Picture 115" descr="A close up of a rock&#10;&#10;Description automatically generated">
            <a:extLst>
              <a:ext uri="{FF2B5EF4-FFF2-40B4-BE49-F238E27FC236}">
                <a16:creationId xmlns:a16="http://schemas.microsoft.com/office/drawing/2014/main" id="{D8A6D1B3-B701-4EBB-9269-A82711E5C3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13329158">
            <a:off x="2677003" y="4104377"/>
            <a:ext cx="1255446" cy="741666"/>
          </a:xfrm>
          <a:prstGeom prst="rect">
            <a:avLst/>
          </a:prstGeom>
        </p:spPr>
      </p:pic>
      <p:pic>
        <p:nvPicPr>
          <p:cNvPr id="115" name="Picture 114" descr="A close up of a rock&#10;&#10;Description automatically generated">
            <a:extLst>
              <a:ext uri="{FF2B5EF4-FFF2-40B4-BE49-F238E27FC236}">
                <a16:creationId xmlns:a16="http://schemas.microsoft.com/office/drawing/2014/main" id="{4A4E4744-A2BA-4F09-BCB5-E3B04F349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9620248" flipH="1">
            <a:off x="743879" y="5995880"/>
            <a:ext cx="905523" cy="6494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7" name="Picture 116" descr="A close up of a rock&#10;&#10;Description automatically generated">
            <a:extLst>
              <a:ext uri="{FF2B5EF4-FFF2-40B4-BE49-F238E27FC236}">
                <a16:creationId xmlns:a16="http://schemas.microsoft.com/office/drawing/2014/main" id="{62AD2C9F-40A9-4F82-8BC5-BAA98D0B55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460248" y="4498244"/>
            <a:ext cx="1075694" cy="74166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8" name="Picture 117" descr="A close up of a rock&#10;&#10;Description automatically generated">
            <a:extLst>
              <a:ext uri="{FF2B5EF4-FFF2-40B4-BE49-F238E27FC236}">
                <a16:creationId xmlns:a16="http://schemas.microsoft.com/office/drawing/2014/main" id="{119853AB-9D24-4102-8390-D2FA1C3017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20539534">
            <a:off x="3565079" y="4319578"/>
            <a:ext cx="1081531" cy="78993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119" name="Group 118">
            <a:extLst>
              <a:ext uri="{FF2B5EF4-FFF2-40B4-BE49-F238E27FC236}">
                <a16:creationId xmlns:a16="http://schemas.microsoft.com/office/drawing/2014/main" id="{9E105C39-C712-40BE-9ADB-3DA978D9AD9B}"/>
              </a:ext>
            </a:extLst>
          </p:cNvPr>
          <p:cNvGrpSpPr/>
          <p:nvPr/>
        </p:nvGrpSpPr>
        <p:grpSpPr>
          <a:xfrm>
            <a:off x="2493846" y="4956413"/>
            <a:ext cx="3403422" cy="1316625"/>
            <a:chOff x="1670179" y="4786604"/>
            <a:chExt cx="3368351" cy="1028833"/>
          </a:xfrm>
          <a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effectLst/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4929AC88-25F9-4056-AFE1-47BAD64F0A63}"/>
                </a:ext>
              </a:extLst>
            </p:cNvPr>
            <p:cNvSpPr/>
            <p:nvPr/>
          </p:nvSpPr>
          <p:spPr>
            <a:xfrm>
              <a:off x="1670179" y="4834104"/>
              <a:ext cx="3368351" cy="981333"/>
            </a:xfrm>
            <a:custGeom>
              <a:avLst/>
              <a:gdLst>
                <a:gd name="connsiteX0" fmla="*/ 0 w 3426593"/>
                <a:gd name="connsiteY0" fmla="*/ 19251 h 818148"/>
                <a:gd name="connsiteX1" fmla="*/ 3426593 w 3426593"/>
                <a:gd name="connsiteY1" fmla="*/ 0 h 818148"/>
                <a:gd name="connsiteX2" fmla="*/ 3137836 w 3426593"/>
                <a:gd name="connsiteY2" fmla="*/ 789272 h 818148"/>
                <a:gd name="connsiteX3" fmla="*/ 308008 w 3426593"/>
                <a:gd name="connsiteY3" fmla="*/ 818148 h 818148"/>
                <a:gd name="connsiteX4" fmla="*/ 0 w 3426593"/>
                <a:gd name="connsiteY4" fmla="*/ 19251 h 818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6593" h="818148">
                  <a:moveTo>
                    <a:pt x="0" y="19251"/>
                  </a:moveTo>
                  <a:lnTo>
                    <a:pt x="3426593" y="0"/>
                  </a:lnTo>
                  <a:lnTo>
                    <a:pt x="3137836" y="789272"/>
                  </a:lnTo>
                  <a:lnTo>
                    <a:pt x="308008" y="818148"/>
                  </a:lnTo>
                  <a:lnTo>
                    <a:pt x="0" y="19251"/>
                  </a:lnTo>
                  <a:close/>
                </a:path>
              </a:pathLst>
            </a:custGeom>
            <a:grpFill/>
            <a:ln w="76200">
              <a:solidFill>
                <a:srgbClr val="2310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3B8F6A49-DBC0-42AF-9E39-54DF3FD82C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70179" y="4786604"/>
              <a:ext cx="3368351" cy="22054"/>
            </a:xfrm>
            <a:prstGeom prst="lin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Trapezoid 121">
            <a:extLst>
              <a:ext uri="{FF2B5EF4-FFF2-40B4-BE49-F238E27FC236}">
                <a16:creationId xmlns:a16="http://schemas.microsoft.com/office/drawing/2014/main" id="{EF851F0E-CAE6-4DD0-9CC5-538D318E7669}"/>
              </a:ext>
            </a:extLst>
          </p:cNvPr>
          <p:cNvSpPr/>
          <p:nvPr/>
        </p:nvSpPr>
        <p:spPr>
          <a:xfrm rot="10800000">
            <a:off x="3941011" y="5027749"/>
            <a:ext cx="474124" cy="171439"/>
          </a:xfrm>
          <a:prstGeom prst="trapezoid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0" scaled="1"/>
            <a:tileRect/>
          </a:gradFill>
          <a:ln w="19050">
            <a:solidFill>
              <a:srgbClr val="231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grpSp>
        <p:nvGrpSpPr>
          <p:cNvPr id="124" name="closed lid left Group 123">
            <a:extLst>
              <a:ext uri="{FF2B5EF4-FFF2-40B4-BE49-F238E27FC236}">
                <a16:creationId xmlns:a16="http://schemas.microsoft.com/office/drawing/2014/main" id="{3942BCA9-B8DE-4AB7-AAE3-959B8F4406A1}"/>
              </a:ext>
            </a:extLst>
          </p:cNvPr>
          <p:cNvGrpSpPr/>
          <p:nvPr/>
        </p:nvGrpSpPr>
        <p:grpSpPr>
          <a:xfrm>
            <a:off x="2373586" y="3435646"/>
            <a:ext cx="3571011" cy="1898014"/>
            <a:chOff x="6794937" y="3444737"/>
            <a:chExt cx="3571011" cy="1898014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29AD5335-3DC7-400C-AC41-8D8FF99E95BC}"/>
                </a:ext>
              </a:extLst>
            </p:cNvPr>
            <p:cNvGrpSpPr/>
            <p:nvPr/>
          </p:nvGrpSpPr>
          <p:grpSpPr>
            <a:xfrm>
              <a:off x="6795554" y="3444737"/>
              <a:ext cx="3570394" cy="1898014"/>
              <a:chOff x="1551496" y="3244778"/>
              <a:chExt cx="3617663" cy="1898014"/>
            </a:xfrm>
            <a:solidFill>
              <a:srgbClr val="512507"/>
            </a:solidFill>
          </p:grpSpPr>
          <p:sp>
            <p:nvSpPr>
              <p:cNvPr id="127" name="Trapezoid 126">
                <a:extLst>
                  <a:ext uri="{FF2B5EF4-FFF2-40B4-BE49-F238E27FC236}">
                    <a16:creationId xmlns:a16="http://schemas.microsoft.com/office/drawing/2014/main" id="{E1781DB9-3658-4E42-BFDA-6631651D3C56}"/>
                  </a:ext>
                </a:extLst>
              </p:cNvPr>
              <p:cNvSpPr/>
              <p:nvPr/>
            </p:nvSpPr>
            <p:spPr>
              <a:xfrm>
                <a:off x="1551496" y="3244778"/>
                <a:ext cx="3617663" cy="1619741"/>
              </a:xfrm>
              <a:prstGeom prst="trapezoid">
                <a:avLst/>
              </a:prstGeom>
              <a:grpFill/>
              <a:scene3d>
                <a:camera prst="perspectiveAbove"/>
                <a:lightRig rig="threePt" dir="t"/>
              </a:scene3d>
              <a:sp3d extrusionH="558800" contourW="69850">
                <a:extrusionClr>
                  <a:schemeClr val="accent2">
                    <a:lumMod val="50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sp>
            <p:nvSpPr>
              <p:cNvPr id="128" name="Trapezoid 127">
                <a:extLst>
                  <a:ext uri="{FF2B5EF4-FFF2-40B4-BE49-F238E27FC236}">
                    <a16:creationId xmlns:a16="http://schemas.microsoft.com/office/drawing/2014/main" id="{4FE991B0-A5E3-46C3-A63C-88324818E381}"/>
                  </a:ext>
                </a:extLst>
              </p:cNvPr>
              <p:cNvSpPr/>
              <p:nvPr/>
            </p:nvSpPr>
            <p:spPr>
              <a:xfrm rot="10800000">
                <a:off x="3123195" y="4867270"/>
                <a:ext cx="474124" cy="275522"/>
              </a:xfrm>
              <a:prstGeom prst="trapezoid">
                <a:avLst/>
              </a:prstGeom>
              <a:solidFill>
                <a:srgbClr val="FFC000"/>
              </a:solidFill>
              <a:ln w="19050">
                <a:solidFill>
                  <a:srgbClr val="23100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26" name="Trapezoid 125">
              <a:extLst>
                <a:ext uri="{FF2B5EF4-FFF2-40B4-BE49-F238E27FC236}">
                  <a16:creationId xmlns:a16="http://schemas.microsoft.com/office/drawing/2014/main" id="{0DBA408E-2F2A-404C-B49B-EAB78D0529DE}"/>
                </a:ext>
              </a:extLst>
            </p:cNvPr>
            <p:cNvSpPr/>
            <p:nvPr/>
          </p:nvSpPr>
          <p:spPr>
            <a:xfrm>
              <a:off x="6794937" y="3553332"/>
              <a:ext cx="3559683" cy="1458506"/>
            </a:xfrm>
            <a:prstGeom prst="trapezoid">
              <a:avLst>
                <a:gd name="adj" fmla="val 31389"/>
              </a:avLst>
            </a:prstGeom>
            <a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29" name="Freeform: Shape 128">
            <a:extLst>
              <a:ext uri="{FF2B5EF4-FFF2-40B4-BE49-F238E27FC236}">
                <a16:creationId xmlns:a16="http://schemas.microsoft.com/office/drawing/2014/main" id="{E0975113-0CD5-47F2-819A-5BE594BA576E}"/>
              </a:ext>
            </a:extLst>
          </p:cNvPr>
          <p:cNvSpPr/>
          <p:nvPr/>
        </p:nvSpPr>
        <p:spPr>
          <a:xfrm>
            <a:off x="2441682" y="6031976"/>
            <a:ext cx="3403422" cy="498764"/>
          </a:xfrm>
          <a:custGeom>
            <a:avLst/>
            <a:gdLst>
              <a:gd name="connsiteX0" fmla="*/ 23751 w 3308987"/>
              <a:gd name="connsiteY0" fmla="*/ 213756 h 498764"/>
              <a:gd name="connsiteX1" fmla="*/ 83127 w 3308987"/>
              <a:gd name="connsiteY1" fmla="*/ 225631 h 498764"/>
              <a:gd name="connsiteX2" fmla="*/ 118753 w 3308987"/>
              <a:gd name="connsiteY2" fmla="*/ 237507 h 498764"/>
              <a:gd name="connsiteX3" fmla="*/ 237507 w 3308987"/>
              <a:gd name="connsiteY3" fmla="*/ 225631 h 498764"/>
              <a:gd name="connsiteX4" fmla="*/ 273133 w 3308987"/>
              <a:gd name="connsiteY4" fmla="*/ 201881 h 498764"/>
              <a:gd name="connsiteX5" fmla="*/ 344385 w 3308987"/>
              <a:gd name="connsiteY5" fmla="*/ 154379 h 498764"/>
              <a:gd name="connsiteX6" fmla="*/ 486888 w 3308987"/>
              <a:gd name="connsiteY6" fmla="*/ 130629 h 498764"/>
              <a:gd name="connsiteX7" fmla="*/ 617517 w 3308987"/>
              <a:gd name="connsiteY7" fmla="*/ 106878 h 498764"/>
              <a:gd name="connsiteX8" fmla="*/ 950026 w 3308987"/>
              <a:gd name="connsiteY8" fmla="*/ 83127 h 498764"/>
              <a:gd name="connsiteX9" fmla="*/ 997527 w 3308987"/>
              <a:gd name="connsiteY9" fmla="*/ 71252 h 498764"/>
              <a:gd name="connsiteX10" fmla="*/ 1128156 w 3308987"/>
              <a:gd name="connsiteY10" fmla="*/ 47502 h 498764"/>
              <a:gd name="connsiteX11" fmla="*/ 1163782 w 3308987"/>
              <a:gd name="connsiteY11" fmla="*/ 35626 h 498764"/>
              <a:gd name="connsiteX12" fmla="*/ 1294410 w 3308987"/>
              <a:gd name="connsiteY12" fmla="*/ 11876 h 498764"/>
              <a:gd name="connsiteX13" fmla="*/ 1330036 w 3308987"/>
              <a:gd name="connsiteY13" fmla="*/ 0 h 498764"/>
              <a:gd name="connsiteX14" fmla="*/ 1472540 w 3308987"/>
              <a:gd name="connsiteY14" fmla="*/ 35626 h 498764"/>
              <a:gd name="connsiteX15" fmla="*/ 1520042 w 3308987"/>
              <a:gd name="connsiteY15" fmla="*/ 47502 h 498764"/>
              <a:gd name="connsiteX16" fmla="*/ 1555668 w 3308987"/>
              <a:gd name="connsiteY16" fmla="*/ 59377 h 498764"/>
              <a:gd name="connsiteX17" fmla="*/ 1900052 w 3308987"/>
              <a:gd name="connsiteY17" fmla="*/ 71252 h 498764"/>
              <a:gd name="connsiteX18" fmla="*/ 2149434 w 3308987"/>
              <a:gd name="connsiteY18" fmla="*/ 95003 h 498764"/>
              <a:gd name="connsiteX19" fmla="*/ 2339439 w 3308987"/>
              <a:gd name="connsiteY19" fmla="*/ 83127 h 498764"/>
              <a:gd name="connsiteX20" fmla="*/ 2624447 w 3308987"/>
              <a:gd name="connsiteY20" fmla="*/ 71252 h 498764"/>
              <a:gd name="connsiteX21" fmla="*/ 2683823 w 3308987"/>
              <a:gd name="connsiteY21" fmla="*/ 59377 h 498764"/>
              <a:gd name="connsiteX22" fmla="*/ 2731325 w 3308987"/>
              <a:gd name="connsiteY22" fmla="*/ 47502 h 498764"/>
              <a:gd name="connsiteX23" fmla="*/ 2850078 w 3308987"/>
              <a:gd name="connsiteY23" fmla="*/ 59377 h 498764"/>
              <a:gd name="connsiteX24" fmla="*/ 3099460 w 3308987"/>
              <a:gd name="connsiteY24" fmla="*/ 83127 h 498764"/>
              <a:gd name="connsiteX25" fmla="*/ 3182587 w 3308987"/>
              <a:gd name="connsiteY25" fmla="*/ 118753 h 498764"/>
              <a:gd name="connsiteX26" fmla="*/ 3218213 w 3308987"/>
              <a:gd name="connsiteY26" fmla="*/ 130629 h 498764"/>
              <a:gd name="connsiteX27" fmla="*/ 3289465 w 3308987"/>
              <a:gd name="connsiteY27" fmla="*/ 166255 h 498764"/>
              <a:gd name="connsiteX28" fmla="*/ 3289465 w 3308987"/>
              <a:gd name="connsiteY28" fmla="*/ 320634 h 498764"/>
              <a:gd name="connsiteX29" fmla="*/ 3241964 w 3308987"/>
              <a:gd name="connsiteY29" fmla="*/ 332509 h 498764"/>
              <a:gd name="connsiteX30" fmla="*/ 2755075 w 3308987"/>
              <a:gd name="connsiteY30" fmla="*/ 356260 h 498764"/>
              <a:gd name="connsiteX31" fmla="*/ 2636322 w 3308987"/>
              <a:gd name="connsiteY31" fmla="*/ 368135 h 498764"/>
              <a:gd name="connsiteX32" fmla="*/ 2339439 w 3308987"/>
              <a:gd name="connsiteY32" fmla="*/ 415637 h 498764"/>
              <a:gd name="connsiteX33" fmla="*/ 2280062 w 3308987"/>
              <a:gd name="connsiteY33" fmla="*/ 427512 h 498764"/>
              <a:gd name="connsiteX34" fmla="*/ 2173185 w 3308987"/>
              <a:gd name="connsiteY34" fmla="*/ 451263 h 498764"/>
              <a:gd name="connsiteX35" fmla="*/ 2006930 w 3308987"/>
              <a:gd name="connsiteY35" fmla="*/ 463138 h 498764"/>
              <a:gd name="connsiteX36" fmla="*/ 1187533 w 3308987"/>
              <a:gd name="connsiteY36" fmla="*/ 498764 h 498764"/>
              <a:gd name="connsiteX37" fmla="*/ 498764 w 3308987"/>
              <a:gd name="connsiteY37" fmla="*/ 486889 h 498764"/>
              <a:gd name="connsiteX38" fmla="*/ 403761 w 3308987"/>
              <a:gd name="connsiteY38" fmla="*/ 475013 h 498764"/>
              <a:gd name="connsiteX39" fmla="*/ 237507 w 3308987"/>
              <a:gd name="connsiteY39" fmla="*/ 463138 h 498764"/>
              <a:gd name="connsiteX40" fmla="*/ 190005 w 3308987"/>
              <a:gd name="connsiteY40" fmla="*/ 451263 h 498764"/>
              <a:gd name="connsiteX41" fmla="*/ 118753 w 3308987"/>
              <a:gd name="connsiteY41" fmla="*/ 427512 h 498764"/>
              <a:gd name="connsiteX42" fmla="*/ 35626 w 3308987"/>
              <a:gd name="connsiteY42" fmla="*/ 380011 h 498764"/>
              <a:gd name="connsiteX43" fmla="*/ 0 w 3308987"/>
              <a:gd name="connsiteY43" fmla="*/ 356260 h 498764"/>
              <a:gd name="connsiteX44" fmla="*/ 23751 w 3308987"/>
              <a:gd name="connsiteY44" fmla="*/ 213756 h 49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308987" h="498764">
                <a:moveTo>
                  <a:pt x="23751" y="213756"/>
                </a:moveTo>
                <a:cubicBezTo>
                  <a:pt x="37606" y="191984"/>
                  <a:pt x="63546" y="220736"/>
                  <a:pt x="83127" y="225631"/>
                </a:cubicBezTo>
                <a:cubicBezTo>
                  <a:pt x="95271" y="228667"/>
                  <a:pt x="106235" y="237507"/>
                  <a:pt x="118753" y="237507"/>
                </a:cubicBezTo>
                <a:cubicBezTo>
                  <a:pt x="158535" y="237507"/>
                  <a:pt x="197922" y="229590"/>
                  <a:pt x="237507" y="225631"/>
                </a:cubicBezTo>
                <a:cubicBezTo>
                  <a:pt x="249382" y="217714"/>
                  <a:pt x="262169" y="211018"/>
                  <a:pt x="273133" y="201881"/>
                </a:cubicBezTo>
                <a:cubicBezTo>
                  <a:pt x="314751" y="167200"/>
                  <a:pt x="294958" y="164264"/>
                  <a:pt x="344385" y="154379"/>
                </a:cubicBezTo>
                <a:cubicBezTo>
                  <a:pt x="391606" y="144935"/>
                  <a:pt x="486888" y="130629"/>
                  <a:pt x="486888" y="130629"/>
                </a:cubicBezTo>
                <a:cubicBezTo>
                  <a:pt x="556740" y="107344"/>
                  <a:pt x="500023" y="123662"/>
                  <a:pt x="617517" y="106878"/>
                </a:cubicBezTo>
                <a:cubicBezTo>
                  <a:pt x="813197" y="78924"/>
                  <a:pt x="525547" y="102423"/>
                  <a:pt x="950026" y="83127"/>
                </a:cubicBezTo>
                <a:cubicBezTo>
                  <a:pt x="965860" y="79169"/>
                  <a:pt x="981595" y="74792"/>
                  <a:pt x="997527" y="71252"/>
                </a:cubicBezTo>
                <a:cubicBezTo>
                  <a:pt x="1047318" y="60188"/>
                  <a:pt x="1076595" y="56095"/>
                  <a:pt x="1128156" y="47502"/>
                </a:cubicBezTo>
                <a:cubicBezTo>
                  <a:pt x="1140031" y="43543"/>
                  <a:pt x="1151562" y="38342"/>
                  <a:pt x="1163782" y="35626"/>
                </a:cubicBezTo>
                <a:cubicBezTo>
                  <a:pt x="1259064" y="14452"/>
                  <a:pt x="1207969" y="33487"/>
                  <a:pt x="1294410" y="11876"/>
                </a:cubicBezTo>
                <a:cubicBezTo>
                  <a:pt x="1306554" y="8840"/>
                  <a:pt x="1318161" y="3959"/>
                  <a:pt x="1330036" y="0"/>
                </a:cubicBezTo>
                <a:cubicBezTo>
                  <a:pt x="1430491" y="20092"/>
                  <a:pt x="1351701" y="2670"/>
                  <a:pt x="1472540" y="35626"/>
                </a:cubicBezTo>
                <a:cubicBezTo>
                  <a:pt x="1488286" y="39920"/>
                  <a:pt x="1504349" y="43018"/>
                  <a:pt x="1520042" y="47502"/>
                </a:cubicBezTo>
                <a:cubicBezTo>
                  <a:pt x="1532078" y="50941"/>
                  <a:pt x="1543175" y="58596"/>
                  <a:pt x="1555668" y="59377"/>
                </a:cubicBezTo>
                <a:cubicBezTo>
                  <a:pt x="1670307" y="66542"/>
                  <a:pt x="1785257" y="67294"/>
                  <a:pt x="1900052" y="71252"/>
                </a:cubicBezTo>
                <a:cubicBezTo>
                  <a:pt x="1989265" y="83996"/>
                  <a:pt x="2052355" y="95003"/>
                  <a:pt x="2149434" y="95003"/>
                </a:cubicBezTo>
                <a:cubicBezTo>
                  <a:pt x="2212893" y="95003"/>
                  <a:pt x="2276060" y="86296"/>
                  <a:pt x="2339439" y="83127"/>
                </a:cubicBezTo>
                <a:lnTo>
                  <a:pt x="2624447" y="71252"/>
                </a:lnTo>
                <a:cubicBezTo>
                  <a:pt x="2644239" y="67294"/>
                  <a:pt x="2664120" y="63755"/>
                  <a:pt x="2683823" y="59377"/>
                </a:cubicBezTo>
                <a:cubicBezTo>
                  <a:pt x="2699756" y="55837"/>
                  <a:pt x="2715004" y="47502"/>
                  <a:pt x="2731325" y="47502"/>
                </a:cubicBezTo>
                <a:cubicBezTo>
                  <a:pt x="2771107" y="47502"/>
                  <a:pt x="2810494" y="55419"/>
                  <a:pt x="2850078" y="59377"/>
                </a:cubicBezTo>
                <a:cubicBezTo>
                  <a:pt x="2960019" y="96023"/>
                  <a:pt x="2835492" y="57987"/>
                  <a:pt x="3099460" y="83127"/>
                </a:cubicBezTo>
                <a:cubicBezTo>
                  <a:pt x="3123327" y="85400"/>
                  <a:pt x="3164269" y="110902"/>
                  <a:pt x="3182587" y="118753"/>
                </a:cubicBezTo>
                <a:cubicBezTo>
                  <a:pt x="3194093" y="123684"/>
                  <a:pt x="3207017" y="125031"/>
                  <a:pt x="3218213" y="130629"/>
                </a:cubicBezTo>
                <a:cubicBezTo>
                  <a:pt x="3310296" y="176671"/>
                  <a:pt x="3199918" y="136404"/>
                  <a:pt x="3289465" y="166255"/>
                </a:cubicBezTo>
                <a:cubicBezTo>
                  <a:pt x="3307727" y="221042"/>
                  <a:pt x="3322267" y="248470"/>
                  <a:pt x="3289465" y="320634"/>
                </a:cubicBezTo>
                <a:cubicBezTo>
                  <a:pt x="3282711" y="335492"/>
                  <a:pt x="3258249" y="331423"/>
                  <a:pt x="3241964" y="332509"/>
                </a:cubicBezTo>
                <a:cubicBezTo>
                  <a:pt x="3079835" y="343318"/>
                  <a:pt x="2917371" y="348343"/>
                  <a:pt x="2755075" y="356260"/>
                </a:cubicBezTo>
                <a:lnTo>
                  <a:pt x="2636322" y="368135"/>
                </a:lnTo>
                <a:cubicBezTo>
                  <a:pt x="2566894" y="376303"/>
                  <a:pt x="2360909" y="411343"/>
                  <a:pt x="2339439" y="415637"/>
                </a:cubicBezTo>
                <a:cubicBezTo>
                  <a:pt x="2319647" y="419595"/>
                  <a:pt x="2299766" y="423134"/>
                  <a:pt x="2280062" y="427512"/>
                </a:cubicBezTo>
                <a:cubicBezTo>
                  <a:pt x="2246427" y="434986"/>
                  <a:pt x="2207201" y="447682"/>
                  <a:pt x="2173185" y="451263"/>
                </a:cubicBezTo>
                <a:cubicBezTo>
                  <a:pt x="2117931" y="457079"/>
                  <a:pt x="2062410" y="460166"/>
                  <a:pt x="2006930" y="463138"/>
                </a:cubicBezTo>
                <a:cubicBezTo>
                  <a:pt x="1619313" y="483903"/>
                  <a:pt x="1534430" y="485916"/>
                  <a:pt x="1187533" y="498764"/>
                </a:cubicBezTo>
                <a:lnTo>
                  <a:pt x="498764" y="486889"/>
                </a:lnTo>
                <a:cubicBezTo>
                  <a:pt x="466865" y="485922"/>
                  <a:pt x="435544" y="477902"/>
                  <a:pt x="403761" y="475013"/>
                </a:cubicBezTo>
                <a:cubicBezTo>
                  <a:pt x="348430" y="469983"/>
                  <a:pt x="292925" y="467096"/>
                  <a:pt x="237507" y="463138"/>
                </a:cubicBezTo>
                <a:cubicBezTo>
                  <a:pt x="221673" y="459180"/>
                  <a:pt x="205638" y="455953"/>
                  <a:pt x="190005" y="451263"/>
                </a:cubicBezTo>
                <a:cubicBezTo>
                  <a:pt x="166025" y="444069"/>
                  <a:pt x="118753" y="427512"/>
                  <a:pt x="118753" y="427512"/>
                </a:cubicBezTo>
                <a:cubicBezTo>
                  <a:pt x="31955" y="369646"/>
                  <a:pt x="141093" y="440278"/>
                  <a:pt x="35626" y="380011"/>
                </a:cubicBezTo>
                <a:cubicBezTo>
                  <a:pt x="23234" y="372930"/>
                  <a:pt x="11875" y="364177"/>
                  <a:pt x="0" y="356260"/>
                </a:cubicBezTo>
                <a:cubicBezTo>
                  <a:pt x="12269" y="233568"/>
                  <a:pt x="9896" y="235528"/>
                  <a:pt x="23751" y="213756"/>
                </a:cubicBezTo>
                <a:close/>
              </a:path>
            </a:pathLst>
          </a:custGeom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HIT 5 Oval 131">
            <a:extLst>
              <a:ext uri="{FF2B5EF4-FFF2-40B4-BE49-F238E27FC236}">
                <a16:creationId xmlns:a16="http://schemas.microsoft.com/office/drawing/2014/main" id="{12352963-7561-4A71-8A80-8353FF29AD07}"/>
              </a:ext>
            </a:extLst>
          </p:cNvPr>
          <p:cNvSpPr/>
          <p:nvPr/>
        </p:nvSpPr>
        <p:spPr>
          <a:xfrm>
            <a:off x="182944" y="2521795"/>
            <a:ext cx="487821" cy="493303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MISS 5 L Oval 132">
            <a:extLst>
              <a:ext uri="{FF2B5EF4-FFF2-40B4-BE49-F238E27FC236}">
                <a16:creationId xmlns:a16="http://schemas.microsoft.com/office/drawing/2014/main" id="{9F45269E-D575-485D-8825-72916E2E3FF8}"/>
              </a:ext>
            </a:extLst>
          </p:cNvPr>
          <p:cNvSpPr/>
          <p:nvPr/>
        </p:nvSpPr>
        <p:spPr>
          <a:xfrm>
            <a:off x="791616" y="2521795"/>
            <a:ext cx="487821" cy="493303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860C8233-5760-4B31-8047-BB4879F9606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752919" flipH="1">
            <a:off x="1594557" y="3688355"/>
            <a:ext cx="2444470" cy="3736118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80807C3A-9698-47CD-BF30-44CBFEE98FD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15269">
            <a:off x="1669447" y="4122379"/>
            <a:ext cx="2132517" cy="3373972"/>
          </a:xfrm>
          <a:prstGeom prst="rect">
            <a:avLst/>
          </a:prstGeom>
        </p:spPr>
      </p:pic>
      <p:sp>
        <p:nvSpPr>
          <p:cNvPr id="136" name="HIT 1 Oval 135">
            <a:extLst>
              <a:ext uri="{FF2B5EF4-FFF2-40B4-BE49-F238E27FC236}">
                <a16:creationId xmlns:a16="http://schemas.microsoft.com/office/drawing/2014/main" id="{75C0C920-E34C-4DE8-BB12-A92E5B464744}"/>
              </a:ext>
            </a:extLst>
          </p:cNvPr>
          <p:cNvSpPr/>
          <p:nvPr/>
        </p:nvSpPr>
        <p:spPr>
          <a:xfrm>
            <a:off x="182944" y="254830"/>
            <a:ext cx="487821" cy="493303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MISS 1 L Oval 136">
            <a:extLst>
              <a:ext uri="{FF2B5EF4-FFF2-40B4-BE49-F238E27FC236}">
                <a16:creationId xmlns:a16="http://schemas.microsoft.com/office/drawing/2014/main" id="{99F8A039-1425-459A-8465-D09D5E8E678B}"/>
              </a:ext>
            </a:extLst>
          </p:cNvPr>
          <p:cNvSpPr/>
          <p:nvPr/>
        </p:nvSpPr>
        <p:spPr>
          <a:xfrm>
            <a:off x="791616" y="254830"/>
            <a:ext cx="487821" cy="493303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8" name="Picture 137" descr="A close up of a rock&#10;&#10;Description automatically generated">
            <a:extLst>
              <a:ext uri="{FF2B5EF4-FFF2-40B4-BE49-F238E27FC236}">
                <a16:creationId xmlns:a16="http://schemas.microsoft.com/office/drawing/2014/main" id="{6094A524-4458-4877-A540-1DD1BFFE08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10800000" flipV="1">
            <a:off x="535962" y="4104198"/>
            <a:ext cx="916978" cy="5676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1" name="HIT 2 Oval 140">
            <a:extLst>
              <a:ext uri="{FF2B5EF4-FFF2-40B4-BE49-F238E27FC236}">
                <a16:creationId xmlns:a16="http://schemas.microsoft.com/office/drawing/2014/main" id="{A455A551-6FC9-4B05-8B01-FB6FB5CC378B}"/>
              </a:ext>
            </a:extLst>
          </p:cNvPr>
          <p:cNvSpPr/>
          <p:nvPr/>
        </p:nvSpPr>
        <p:spPr>
          <a:xfrm>
            <a:off x="182944" y="799244"/>
            <a:ext cx="487821" cy="493303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MISS 2 L Oval 141">
            <a:extLst>
              <a:ext uri="{FF2B5EF4-FFF2-40B4-BE49-F238E27FC236}">
                <a16:creationId xmlns:a16="http://schemas.microsoft.com/office/drawing/2014/main" id="{865C535A-4C56-42AA-A0BE-B4A6C0FA05F0}"/>
              </a:ext>
            </a:extLst>
          </p:cNvPr>
          <p:cNvSpPr/>
          <p:nvPr/>
        </p:nvSpPr>
        <p:spPr>
          <a:xfrm>
            <a:off x="791616" y="799244"/>
            <a:ext cx="487821" cy="493303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3C03C7A7-788B-4CD6-84CB-961BA08016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97729" flipH="1">
            <a:off x="2075302" y="4236721"/>
            <a:ext cx="2035111" cy="3009035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B1E3CEE4-14DE-4C69-A170-0BDFAE20EFC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11884" flipH="1">
            <a:off x="1761668" y="4008523"/>
            <a:ext cx="2419748" cy="3132542"/>
          </a:xfrm>
          <a:prstGeom prst="rect">
            <a:avLst/>
          </a:prstGeom>
        </p:spPr>
      </p:pic>
      <p:sp>
        <p:nvSpPr>
          <p:cNvPr id="145" name="HIT 3 Oval 144">
            <a:extLst>
              <a:ext uri="{FF2B5EF4-FFF2-40B4-BE49-F238E27FC236}">
                <a16:creationId xmlns:a16="http://schemas.microsoft.com/office/drawing/2014/main" id="{3FF3B7D3-E21B-45A5-A45B-CFC465821389}"/>
              </a:ext>
            </a:extLst>
          </p:cNvPr>
          <p:cNvSpPr/>
          <p:nvPr/>
        </p:nvSpPr>
        <p:spPr>
          <a:xfrm>
            <a:off x="182944" y="1374292"/>
            <a:ext cx="487821" cy="493303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MISS 3 L Oval 145">
            <a:extLst>
              <a:ext uri="{FF2B5EF4-FFF2-40B4-BE49-F238E27FC236}">
                <a16:creationId xmlns:a16="http://schemas.microsoft.com/office/drawing/2014/main" id="{5605FB20-3562-4246-99B5-021D3B307503}"/>
              </a:ext>
            </a:extLst>
          </p:cNvPr>
          <p:cNvSpPr/>
          <p:nvPr/>
        </p:nvSpPr>
        <p:spPr>
          <a:xfrm>
            <a:off x="791616" y="1374292"/>
            <a:ext cx="487821" cy="493303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0" name="Picture 149" descr="A close up of a rock&#10;&#10;Description automatically generated">
            <a:extLst>
              <a:ext uri="{FF2B5EF4-FFF2-40B4-BE49-F238E27FC236}">
                <a16:creationId xmlns:a16="http://schemas.microsoft.com/office/drawing/2014/main" id="{A9884155-A3AE-4A30-855F-AF7761E0E3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461404">
            <a:off x="1231175" y="4398230"/>
            <a:ext cx="975871" cy="6235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9" name="Picture 148" descr="A close up of a rock&#10;&#10;Description automatically generated">
            <a:extLst>
              <a:ext uri="{FF2B5EF4-FFF2-40B4-BE49-F238E27FC236}">
                <a16:creationId xmlns:a16="http://schemas.microsoft.com/office/drawing/2014/main" id="{C8268F8A-1FCF-419C-AA4E-353E43A9E6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10327709">
            <a:off x="255742" y="4973765"/>
            <a:ext cx="861508" cy="5205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3" name="Picture 122" descr="A close up of a rock&#10;&#10;Description automatically generated">
            <a:extLst>
              <a:ext uri="{FF2B5EF4-FFF2-40B4-BE49-F238E27FC236}">
                <a16:creationId xmlns:a16="http://schemas.microsoft.com/office/drawing/2014/main" id="{29FDA4C7-3FDF-45FA-8D19-261C915D20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10800000" flipV="1">
            <a:off x="788342" y="5114768"/>
            <a:ext cx="1111566" cy="6976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LEFT 1Isosceles Triangle 3">
            <a:extLst>
              <a:ext uri="{FF2B5EF4-FFF2-40B4-BE49-F238E27FC236}">
                <a16:creationId xmlns:a16="http://schemas.microsoft.com/office/drawing/2014/main" id="{3FF4836E-BA27-4837-978C-5747CCB1A73B}"/>
              </a:ext>
            </a:extLst>
          </p:cNvPr>
          <p:cNvSpPr/>
          <p:nvPr/>
        </p:nvSpPr>
        <p:spPr>
          <a:xfrm rot="5400000">
            <a:off x="-3311" y="413962"/>
            <a:ext cx="186790" cy="175039"/>
          </a:xfrm>
          <a:prstGeom prst="triangle">
            <a:avLst/>
          </a:prstGeom>
          <a:solidFill>
            <a:srgbClr val="F3E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LEFT 2 Isosceles Triangle 151">
            <a:extLst>
              <a:ext uri="{FF2B5EF4-FFF2-40B4-BE49-F238E27FC236}">
                <a16:creationId xmlns:a16="http://schemas.microsoft.com/office/drawing/2014/main" id="{69A6D94F-56AC-4BBE-91F4-2A908265385E}"/>
              </a:ext>
            </a:extLst>
          </p:cNvPr>
          <p:cNvSpPr/>
          <p:nvPr/>
        </p:nvSpPr>
        <p:spPr>
          <a:xfrm rot="5400000">
            <a:off x="-20024" y="966005"/>
            <a:ext cx="186790" cy="175039"/>
          </a:xfrm>
          <a:prstGeom prst="triangle">
            <a:avLst/>
          </a:prstGeom>
          <a:solidFill>
            <a:srgbClr val="F3E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LEFT 4 Isosceles Triangle 152">
            <a:extLst>
              <a:ext uri="{FF2B5EF4-FFF2-40B4-BE49-F238E27FC236}">
                <a16:creationId xmlns:a16="http://schemas.microsoft.com/office/drawing/2014/main" id="{118B16AA-C526-4CB2-9C72-53FA8FF98A01}"/>
              </a:ext>
            </a:extLst>
          </p:cNvPr>
          <p:cNvSpPr/>
          <p:nvPr/>
        </p:nvSpPr>
        <p:spPr>
          <a:xfrm rot="5400000">
            <a:off x="-5876" y="2100844"/>
            <a:ext cx="186790" cy="175039"/>
          </a:xfrm>
          <a:prstGeom prst="triangle">
            <a:avLst/>
          </a:prstGeom>
          <a:solidFill>
            <a:srgbClr val="F3E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LEFT 5 Isosceles Triangle 153">
            <a:extLst>
              <a:ext uri="{FF2B5EF4-FFF2-40B4-BE49-F238E27FC236}">
                <a16:creationId xmlns:a16="http://schemas.microsoft.com/office/drawing/2014/main" id="{35EC442E-B70B-40F2-8EAE-DD7586C3098C}"/>
              </a:ext>
            </a:extLst>
          </p:cNvPr>
          <p:cNvSpPr/>
          <p:nvPr/>
        </p:nvSpPr>
        <p:spPr>
          <a:xfrm rot="5400000">
            <a:off x="-3299" y="2680927"/>
            <a:ext cx="186790" cy="175039"/>
          </a:xfrm>
          <a:prstGeom prst="triangle">
            <a:avLst/>
          </a:prstGeom>
          <a:solidFill>
            <a:srgbClr val="F3E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RIGHT 1 Isosceles Triangle 154">
            <a:extLst>
              <a:ext uri="{FF2B5EF4-FFF2-40B4-BE49-F238E27FC236}">
                <a16:creationId xmlns:a16="http://schemas.microsoft.com/office/drawing/2014/main" id="{1BCE370C-68C1-4677-856D-B1DA8ED2B135}"/>
              </a:ext>
            </a:extLst>
          </p:cNvPr>
          <p:cNvSpPr/>
          <p:nvPr/>
        </p:nvSpPr>
        <p:spPr>
          <a:xfrm rot="16200000" flipH="1">
            <a:off x="12009832" y="413962"/>
            <a:ext cx="186790" cy="175039"/>
          </a:xfrm>
          <a:prstGeom prst="triangle">
            <a:avLst/>
          </a:prstGeom>
          <a:solidFill>
            <a:srgbClr val="F3E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RIGHT 2 Isosceles Triangle 155">
            <a:extLst>
              <a:ext uri="{FF2B5EF4-FFF2-40B4-BE49-F238E27FC236}">
                <a16:creationId xmlns:a16="http://schemas.microsoft.com/office/drawing/2014/main" id="{A08DF40A-525C-49C1-8005-D26C58973DCB}"/>
              </a:ext>
            </a:extLst>
          </p:cNvPr>
          <p:cNvSpPr/>
          <p:nvPr/>
        </p:nvSpPr>
        <p:spPr>
          <a:xfrm rot="16200000" flipH="1">
            <a:off x="12017493" y="958376"/>
            <a:ext cx="186790" cy="175039"/>
          </a:xfrm>
          <a:prstGeom prst="triangle">
            <a:avLst/>
          </a:prstGeom>
          <a:solidFill>
            <a:srgbClr val="F3E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RIGHT 3 Isosceles Triangle 156">
            <a:extLst>
              <a:ext uri="{FF2B5EF4-FFF2-40B4-BE49-F238E27FC236}">
                <a16:creationId xmlns:a16="http://schemas.microsoft.com/office/drawing/2014/main" id="{62453F91-E4EC-4459-AD89-111C97D61BC6}"/>
              </a:ext>
            </a:extLst>
          </p:cNvPr>
          <p:cNvSpPr/>
          <p:nvPr/>
        </p:nvSpPr>
        <p:spPr>
          <a:xfrm rot="16200000" flipH="1">
            <a:off x="12016387" y="1533424"/>
            <a:ext cx="186790" cy="175039"/>
          </a:xfrm>
          <a:prstGeom prst="triangle">
            <a:avLst/>
          </a:prstGeom>
          <a:solidFill>
            <a:srgbClr val="F3E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" name="RIGHT 4 Isosceles Triangle 157">
            <a:extLst>
              <a:ext uri="{FF2B5EF4-FFF2-40B4-BE49-F238E27FC236}">
                <a16:creationId xmlns:a16="http://schemas.microsoft.com/office/drawing/2014/main" id="{FAF3A101-5799-4AE7-94E3-5296A5B8AC7B}"/>
              </a:ext>
            </a:extLst>
          </p:cNvPr>
          <p:cNvSpPr/>
          <p:nvPr/>
        </p:nvSpPr>
        <p:spPr>
          <a:xfrm rot="16200000" flipH="1">
            <a:off x="12019981" y="2100844"/>
            <a:ext cx="186790" cy="175039"/>
          </a:xfrm>
          <a:prstGeom prst="triangle">
            <a:avLst/>
          </a:prstGeom>
          <a:solidFill>
            <a:srgbClr val="F3E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" name="RIGHT 5 Isosceles Triangle 158">
            <a:extLst>
              <a:ext uri="{FF2B5EF4-FFF2-40B4-BE49-F238E27FC236}">
                <a16:creationId xmlns:a16="http://schemas.microsoft.com/office/drawing/2014/main" id="{EA743367-5B1D-41F7-9407-45AF2A76E9CA}"/>
              </a:ext>
            </a:extLst>
          </p:cNvPr>
          <p:cNvSpPr/>
          <p:nvPr/>
        </p:nvSpPr>
        <p:spPr>
          <a:xfrm rot="16200000" flipH="1">
            <a:off x="12022558" y="2680927"/>
            <a:ext cx="186790" cy="175039"/>
          </a:xfrm>
          <a:prstGeom prst="triangle">
            <a:avLst/>
          </a:prstGeom>
          <a:solidFill>
            <a:srgbClr val="F3E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" name="LEFT 3 Isosceles Triangle 159">
            <a:extLst>
              <a:ext uri="{FF2B5EF4-FFF2-40B4-BE49-F238E27FC236}">
                <a16:creationId xmlns:a16="http://schemas.microsoft.com/office/drawing/2014/main" id="{F539F49E-EDE6-492C-85E1-1D4EF01F81B0}"/>
              </a:ext>
            </a:extLst>
          </p:cNvPr>
          <p:cNvSpPr/>
          <p:nvPr/>
        </p:nvSpPr>
        <p:spPr>
          <a:xfrm rot="5400000">
            <a:off x="2029" y="1533424"/>
            <a:ext cx="186790" cy="175039"/>
          </a:xfrm>
          <a:prstGeom prst="triangle">
            <a:avLst/>
          </a:prstGeom>
          <a:solidFill>
            <a:srgbClr val="F3E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" name="Isosceles Triangle 160">
            <a:extLst>
              <a:ext uri="{FF2B5EF4-FFF2-40B4-BE49-F238E27FC236}">
                <a16:creationId xmlns:a16="http://schemas.microsoft.com/office/drawing/2014/main" id="{63565CB0-2EB7-44AB-A331-06BA8D0A38C2}"/>
              </a:ext>
            </a:extLst>
          </p:cNvPr>
          <p:cNvSpPr/>
          <p:nvPr/>
        </p:nvSpPr>
        <p:spPr>
          <a:xfrm rot="10800000" flipH="1">
            <a:off x="351039" y="2982"/>
            <a:ext cx="186790" cy="175039"/>
          </a:xfrm>
          <a:prstGeom prst="triangle">
            <a:avLst/>
          </a:prstGeom>
          <a:solidFill>
            <a:srgbClr val="F3E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2" name="Isosceles Triangle 161">
            <a:extLst>
              <a:ext uri="{FF2B5EF4-FFF2-40B4-BE49-F238E27FC236}">
                <a16:creationId xmlns:a16="http://schemas.microsoft.com/office/drawing/2014/main" id="{EFF49F26-C047-4CDC-A0C4-5FBDFE10C950}"/>
              </a:ext>
            </a:extLst>
          </p:cNvPr>
          <p:cNvSpPr/>
          <p:nvPr/>
        </p:nvSpPr>
        <p:spPr>
          <a:xfrm rot="10800000" flipH="1">
            <a:off x="942131" y="-2011"/>
            <a:ext cx="186790" cy="175039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3" name="Isosceles Triangle 162">
            <a:extLst>
              <a:ext uri="{FF2B5EF4-FFF2-40B4-BE49-F238E27FC236}">
                <a16:creationId xmlns:a16="http://schemas.microsoft.com/office/drawing/2014/main" id="{EEBAB95B-4A67-4671-9E96-42BCC5EC3257}"/>
              </a:ext>
            </a:extLst>
          </p:cNvPr>
          <p:cNvSpPr/>
          <p:nvPr/>
        </p:nvSpPr>
        <p:spPr>
          <a:xfrm rot="10800000" flipH="1">
            <a:off x="10984892" y="-22988"/>
            <a:ext cx="186790" cy="175039"/>
          </a:xfrm>
          <a:prstGeom prst="triangle">
            <a:avLst/>
          </a:prstGeom>
          <a:solidFill>
            <a:srgbClr val="F3E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4" name="Isosceles Triangle 163">
            <a:extLst>
              <a:ext uri="{FF2B5EF4-FFF2-40B4-BE49-F238E27FC236}">
                <a16:creationId xmlns:a16="http://schemas.microsoft.com/office/drawing/2014/main" id="{A2C7CBC0-10A9-4257-A111-576CFCC93728}"/>
              </a:ext>
            </a:extLst>
          </p:cNvPr>
          <p:cNvSpPr/>
          <p:nvPr/>
        </p:nvSpPr>
        <p:spPr>
          <a:xfrm rot="10800000" flipH="1">
            <a:off x="11592573" y="-16352"/>
            <a:ext cx="186790" cy="175039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FAA05642-F3FA-4798-9D03-2CAC195C7195}"/>
              </a:ext>
            </a:extLst>
          </p:cNvPr>
          <p:cNvSpPr/>
          <p:nvPr/>
        </p:nvSpPr>
        <p:spPr>
          <a:xfrm>
            <a:off x="3379489" y="932365"/>
            <a:ext cx="50913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 w="28575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ROCKS FROM THE BOX</a:t>
            </a:r>
            <a:endParaRPr lang="en-US" sz="4400" b="1" cap="none" spc="0" dirty="0">
              <a:ln w="28575">
                <a:solidFill>
                  <a:schemeClr val="accent4">
                    <a:lumMod val="50000"/>
                  </a:schemeClr>
                </a:solidFill>
              </a:ln>
              <a:solidFill>
                <a:schemeClr val="accent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ple Boy BTN" panose="020C0904040107040205" pitchFamily="34" charset="0"/>
            </a:endParaRPr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F2C92A62-23DF-45A1-B736-93E1A9E7A03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981521" flipH="1">
            <a:off x="4235956" y="3897203"/>
            <a:ext cx="2030260" cy="3207385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CE821C02-E9F6-4FF2-B012-31642FE249F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73935" flipH="1">
            <a:off x="4248339" y="4292507"/>
            <a:ext cx="1902003" cy="2973383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09EBA9C0-A5E9-433F-88AC-0CDE8737B78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96879" flipH="1">
            <a:off x="8227619" y="4363641"/>
            <a:ext cx="1343065" cy="2998899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B3DA61D-5E5A-4DFA-AB94-D4CCF33E47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94181" flipH="1">
            <a:off x="8389166" y="4327601"/>
            <a:ext cx="1046099" cy="3017359"/>
          </a:xfrm>
          <a:prstGeom prst="rect">
            <a:avLst/>
          </a:prstGeom>
        </p:spPr>
      </p:pic>
      <p:pic>
        <p:nvPicPr>
          <p:cNvPr id="81" name="RIGHT HAND ROCK Picture 80">
            <a:extLst>
              <a:ext uri="{FF2B5EF4-FFF2-40B4-BE49-F238E27FC236}">
                <a16:creationId xmlns:a16="http://schemas.microsoft.com/office/drawing/2014/main" id="{5C352E95-62A1-4DD5-A51A-D95F3698011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34710" flipH="1">
            <a:off x="8561835" y="3951654"/>
            <a:ext cx="1429445" cy="3157924"/>
          </a:xfrm>
          <a:prstGeom prst="rect">
            <a:avLst/>
          </a:prstGeom>
        </p:spPr>
      </p:pic>
      <p:pic>
        <p:nvPicPr>
          <p:cNvPr id="74" name="RIGHT HANDPicture 73">
            <a:extLst>
              <a:ext uri="{FF2B5EF4-FFF2-40B4-BE49-F238E27FC236}">
                <a16:creationId xmlns:a16="http://schemas.microsoft.com/office/drawing/2014/main" id="{C8423E2B-9DEB-4E2F-8519-720D96EE21F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03454">
            <a:off x="8857857" y="4314255"/>
            <a:ext cx="1106151" cy="284239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20DA516-AE6D-4BCC-92A1-8DF3BB0D501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96879">
            <a:off x="7485955" y="4292202"/>
            <a:ext cx="1272132" cy="284051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3A9F724-C8AC-4EEA-AF00-FA85E05F89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15055">
            <a:off x="7604194" y="4209162"/>
            <a:ext cx="1138595" cy="3046073"/>
          </a:xfrm>
          <a:prstGeom prst="rect">
            <a:avLst/>
          </a:prstGeom>
        </p:spPr>
      </p:pic>
      <p:grpSp>
        <p:nvGrpSpPr>
          <p:cNvPr id="174" name="Flat lid rightGroup 173">
            <a:extLst>
              <a:ext uri="{FF2B5EF4-FFF2-40B4-BE49-F238E27FC236}">
                <a16:creationId xmlns:a16="http://schemas.microsoft.com/office/drawing/2014/main" id="{93BE0BBE-1214-4C80-82F7-4BC9538F2865}"/>
              </a:ext>
            </a:extLst>
          </p:cNvPr>
          <p:cNvGrpSpPr/>
          <p:nvPr/>
        </p:nvGrpSpPr>
        <p:grpSpPr>
          <a:xfrm>
            <a:off x="6604197" y="3483909"/>
            <a:ext cx="3554876" cy="846018"/>
            <a:chOff x="2360725" y="3459893"/>
            <a:chExt cx="3554876" cy="846018"/>
          </a:xfrm>
        </p:grpSpPr>
        <p:sp>
          <p:nvSpPr>
            <p:cNvPr id="175" name="Trapezoid 174">
              <a:extLst>
                <a:ext uri="{FF2B5EF4-FFF2-40B4-BE49-F238E27FC236}">
                  <a16:creationId xmlns:a16="http://schemas.microsoft.com/office/drawing/2014/main" id="{20FA253E-9413-4116-8A39-8850E2224598}"/>
                </a:ext>
              </a:extLst>
            </p:cNvPr>
            <p:cNvSpPr/>
            <p:nvPr/>
          </p:nvSpPr>
          <p:spPr>
            <a:xfrm>
              <a:off x="2367863" y="3474392"/>
              <a:ext cx="3547738" cy="441941"/>
            </a:xfrm>
            <a:prstGeom prst="trapezoid">
              <a:avLst>
                <a:gd name="adj" fmla="val 54558"/>
              </a:avLst>
            </a:prstGeom>
            <a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6" name="Rectangle: Rounded Corners 175">
              <a:extLst>
                <a:ext uri="{FF2B5EF4-FFF2-40B4-BE49-F238E27FC236}">
                  <a16:creationId xmlns:a16="http://schemas.microsoft.com/office/drawing/2014/main" id="{C0C8EE44-6F38-472E-B927-F4870925C60F}"/>
                </a:ext>
              </a:extLst>
            </p:cNvPr>
            <p:cNvSpPr/>
            <p:nvPr/>
          </p:nvSpPr>
          <p:spPr>
            <a:xfrm>
              <a:off x="3256497" y="3459893"/>
              <a:ext cx="503853" cy="45719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177" name="Rectangle: Rounded Corners 176">
              <a:extLst>
                <a:ext uri="{FF2B5EF4-FFF2-40B4-BE49-F238E27FC236}">
                  <a16:creationId xmlns:a16="http://schemas.microsoft.com/office/drawing/2014/main" id="{F06864B1-3574-44E9-9C5D-72632316F523}"/>
                </a:ext>
              </a:extLst>
            </p:cNvPr>
            <p:cNvSpPr/>
            <p:nvPr/>
          </p:nvSpPr>
          <p:spPr>
            <a:xfrm>
              <a:off x="4611700" y="3468717"/>
              <a:ext cx="503853" cy="45719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grpSp>
          <p:nvGrpSpPr>
            <p:cNvPr id="178" name="Flat lid left Group 2">
              <a:extLst>
                <a:ext uri="{FF2B5EF4-FFF2-40B4-BE49-F238E27FC236}">
                  <a16:creationId xmlns:a16="http://schemas.microsoft.com/office/drawing/2014/main" id="{C0606B74-B7E2-47A0-80D7-660EC440CF58}"/>
                </a:ext>
              </a:extLst>
            </p:cNvPr>
            <p:cNvGrpSpPr/>
            <p:nvPr/>
          </p:nvGrpSpPr>
          <p:grpSpPr>
            <a:xfrm>
              <a:off x="2360725" y="3962150"/>
              <a:ext cx="3547738" cy="343761"/>
              <a:chOff x="2336695" y="3241854"/>
              <a:chExt cx="3547738" cy="343761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4D7F1DC1-9567-4EB5-9433-0167F05A9FBF}"/>
                  </a:ext>
                </a:extLst>
              </p:cNvPr>
              <p:cNvSpPr/>
              <p:nvPr/>
            </p:nvSpPr>
            <p:spPr>
              <a:xfrm>
                <a:off x="2336695" y="3241854"/>
                <a:ext cx="3547738" cy="235001"/>
              </a:xfrm>
              <a:prstGeom prst="rect">
                <a:avLst/>
              </a:prstGeom>
              <a:solidFill>
                <a:srgbClr val="A9613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0" name="Trapezoid 179">
                <a:extLst>
                  <a:ext uri="{FF2B5EF4-FFF2-40B4-BE49-F238E27FC236}">
                    <a16:creationId xmlns:a16="http://schemas.microsoft.com/office/drawing/2014/main" id="{23257527-B546-407A-8638-087FD68C02C4}"/>
                  </a:ext>
                </a:extLst>
              </p:cNvPr>
              <p:cNvSpPr/>
              <p:nvPr/>
            </p:nvSpPr>
            <p:spPr>
              <a:xfrm>
                <a:off x="3942797" y="3265014"/>
                <a:ext cx="474124" cy="320601"/>
              </a:xfrm>
              <a:prstGeom prst="trapezoid">
                <a:avLst/>
              </a:prstGeom>
              <a:solidFill>
                <a:srgbClr val="FFC000"/>
              </a:solidFill>
              <a:ln w="19050">
                <a:solidFill>
                  <a:srgbClr val="23100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130" name="Picture 129">
            <a:extLst>
              <a:ext uri="{FF2B5EF4-FFF2-40B4-BE49-F238E27FC236}">
                <a16:creationId xmlns:a16="http://schemas.microsoft.com/office/drawing/2014/main" id="{B62BCB62-71C6-4C77-9567-A74DA9D8D22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78011" flipH="1">
            <a:off x="3877525" y="3866885"/>
            <a:ext cx="2538857" cy="3304392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4B30F4C4-8A2D-46CB-A183-A98AC6C2103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058270" y="3783377"/>
            <a:ext cx="2366703" cy="3704369"/>
          </a:xfrm>
          <a:prstGeom prst="rect">
            <a:avLst/>
          </a:prstGeom>
        </p:spPr>
      </p:pic>
      <p:grpSp>
        <p:nvGrpSpPr>
          <p:cNvPr id="7" name="Flat lid left Group 6">
            <a:extLst>
              <a:ext uri="{FF2B5EF4-FFF2-40B4-BE49-F238E27FC236}">
                <a16:creationId xmlns:a16="http://schemas.microsoft.com/office/drawing/2014/main" id="{192CB146-90D5-4695-9EB8-C8F7641B204A}"/>
              </a:ext>
            </a:extLst>
          </p:cNvPr>
          <p:cNvGrpSpPr/>
          <p:nvPr/>
        </p:nvGrpSpPr>
        <p:grpSpPr>
          <a:xfrm>
            <a:off x="2360725" y="3459893"/>
            <a:ext cx="3554876" cy="846018"/>
            <a:chOff x="2360725" y="3459893"/>
            <a:chExt cx="3554876" cy="846018"/>
          </a:xfrm>
        </p:grpSpPr>
        <p:sp>
          <p:nvSpPr>
            <p:cNvPr id="5" name="Trapezoid 4">
              <a:extLst>
                <a:ext uri="{FF2B5EF4-FFF2-40B4-BE49-F238E27FC236}">
                  <a16:creationId xmlns:a16="http://schemas.microsoft.com/office/drawing/2014/main" id="{42851B6E-9CD2-4EDC-8997-9EECD42F54E6}"/>
                </a:ext>
              </a:extLst>
            </p:cNvPr>
            <p:cNvSpPr/>
            <p:nvPr/>
          </p:nvSpPr>
          <p:spPr>
            <a:xfrm>
              <a:off x="2367863" y="3474392"/>
              <a:ext cx="3547738" cy="441941"/>
            </a:xfrm>
            <a:prstGeom prst="trapezoid">
              <a:avLst>
                <a:gd name="adj" fmla="val 54558"/>
              </a:avLst>
            </a:prstGeom>
            <a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Rectangle: Rounded Corners 168">
              <a:extLst>
                <a:ext uri="{FF2B5EF4-FFF2-40B4-BE49-F238E27FC236}">
                  <a16:creationId xmlns:a16="http://schemas.microsoft.com/office/drawing/2014/main" id="{3DDA83BD-F320-483B-8CCC-407D129076F3}"/>
                </a:ext>
              </a:extLst>
            </p:cNvPr>
            <p:cNvSpPr/>
            <p:nvPr/>
          </p:nvSpPr>
          <p:spPr>
            <a:xfrm>
              <a:off x="3256497" y="3459893"/>
              <a:ext cx="503853" cy="45719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170" name="Rectangle: Rounded Corners 169">
              <a:extLst>
                <a:ext uri="{FF2B5EF4-FFF2-40B4-BE49-F238E27FC236}">
                  <a16:creationId xmlns:a16="http://schemas.microsoft.com/office/drawing/2014/main" id="{1CEB516A-ADDE-455F-90C4-99E84EE2CF7A}"/>
                </a:ext>
              </a:extLst>
            </p:cNvPr>
            <p:cNvSpPr/>
            <p:nvPr/>
          </p:nvSpPr>
          <p:spPr>
            <a:xfrm>
              <a:off x="4611700" y="3468717"/>
              <a:ext cx="503853" cy="45719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grpSp>
          <p:nvGrpSpPr>
            <p:cNvPr id="171" name="Flat lid left Group 2">
              <a:extLst>
                <a:ext uri="{FF2B5EF4-FFF2-40B4-BE49-F238E27FC236}">
                  <a16:creationId xmlns:a16="http://schemas.microsoft.com/office/drawing/2014/main" id="{21F3CAEC-AC25-4CD2-B19B-206E44DDEC85}"/>
                </a:ext>
              </a:extLst>
            </p:cNvPr>
            <p:cNvGrpSpPr/>
            <p:nvPr/>
          </p:nvGrpSpPr>
          <p:grpSpPr>
            <a:xfrm>
              <a:off x="2360725" y="3962150"/>
              <a:ext cx="3547738" cy="343761"/>
              <a:chOff x="2336695" y="3241854"/>
              <a:chExt cx="3547738" cy="343761"/>
            </a:xfrm>
          </p:grpSpPr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4F4EA819-4F1C-4867-83A2-8A4DB7D46590}"/>
                  </a:ext>
                </a:extLst>
              </p:cNvPr>
              <p:cNvSpPr/>
              <p:nvPr/>
            </p:nvSpPr>
            <p:spPr>
              <a:xfrm>
                <a:off x="2336695" y="3241854"/>
                <a:ext cx="3547738" cy="235001"/>
              </a:xfrm>
              <a:prstGeom prst="rect">
                <a:avLst/>
              </a:prstGeom>
              <a:solidFill>
                <a:srgbClr val="A9613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3" name="Trapezoid 172">
                <a:extLst>
                  <a:ext uri="{FF2B5EF4-FFF2-40B4-BE49-F238E27FC236}">
                    <a16:creationId xmlns:a16="http://schemas.microsoft.com/office/drawing/2014/main" id="{6F785A86-D1E9-4E52-9B3E-712211155EF4}"/>
                  </a:ext>
                </a:extLst>
              </p:cNvPr>
              <p:cNvSpPr/>
              <p:nvPr/>
            </p:nvSpPr>
            <p:spPr>
              <a:xfrm>
                <a:off x="3942797" y="3265014"/>
                <a:ext cx="474124" cy="320601"/>
              </a:xfrm>
              <a:prstGeom prst="trapezoid">
                <a:avLst/>
              </a:prstGeom>
              <a:solidFill>
                <a:srgbClr val="FFC000"/>
              </a:solidFill>
              <a:ln w="19050">
                <a:solidFill>
                  <a:srgbClr val="23100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140" name="Picture 139">
            <a:extLst>
              <a:ext uri="{FF2B5EF4-FFF2-40B4-BE49-F238E27FC236}">
                <a16:creationId xmlns:a16="http://schemas.microsoft.com/office/drawing/2014/main" id="{61442EE8-7241-48CC-B567-5A767F2DE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7609" flipH="1">
            <a:off x="3162213" y="4143901"/>
            <a:ext cx="2241747" cy="312790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D39DC2F-6E0D-404C-A612-796716B0DFD6}"/>
              </a:ext>
            </a:extLst>
          </p:cNvPr>
          <p:cNvSpPr/>
          <p:nvPr/>
        </p:nvSpPr>
        <p:spPr>
          <a:xfrm>
            <a:off x="11545362" y="6364728"/>
            <a:ext cx="371884" cy="324139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8" name="Gold rock Picture 196" descr="A close up of a rock&#10;&#10;Description automatically generated">
            <a:hlinkClick r:id="" action="ppaction://noaction">
              <a:snd r:embed="rId27" name="Survival soundtrack - with cheers.wav"/>
            </a:hlinkClick>
            <a:extLst>
              <a:ext uri="{FF2B5EF4-FFF2-40B4-BE49-F238E27FC236}">
                <a16:creationId xmlns:a16="http://schemas.microsoft.com/office/drawing/2014/main" id="{F3759FB5-F978-4B33-B7CD-FDA8700465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10800000" flipV="1">
            <a:off x="73371" y="6516790"/>
            <a:ext cx="356778" cy="2239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9" name="Gold rock Picture 196" descr="A close up of a rock&#10;&#10;Description automatically generated">
            <a:extLst>
              <a:ext uri="{FF2B5EF4-FFF2-40B4-BE49-F238E27FC236}">
                <a16:creationId xmlns:a16="http://schemas.microsoft.com/office/drawing/2014/main" id="{F17A345B-6497-4ACC-ADED-C455983627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10800000" flipV="1">
            <a:off x="11741001" y="5568656"/>
            <a:ext cx="356778" cy="2239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0" name="Gold rock Picture 196" descr="A close up of a rock&#10;&#10;Description automatically generated">
            <a:extLst>
              <a:ext uri="{FF2B5EF4-FFF2-40B4-BE49-F238E27FC236}">
                <a16:creationId xmlns:a16="http://schemas.microsoft.com/office/drawing/2014/main" id="{9A1F1386-FD7B-4989-AD42-2B42DE9819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10800000" flipH="1" flipV="1">
            <a:off x="650613" y="4709986"/>
            <a:ext cx="254277" cy="15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1" name="Gold rock Picture 196" descr="A close up of a rock&#10;&#10;Description automatically generated">
            <a:extLst>
              <a:ext uri="{FF2B5EF4-FFF2-40B4-BE49-F238E27FC236}">
                <a16:creationId xmlns:a16="http://schemas.microsoft.com/office/drawing/2014/main" id="{8FA019AD-1B7A-4C03-93D3-BC051FCEFF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10800000" flipH="1" flipV="1">
            <a:off x="10353523" y="6415997"/>
            <a:ext cx="254277" cy="15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2" name="Gold rock Picture 196" descr="A close up of a rock&#10;&#10;Description automatically generated">
            <a:extLst>
              <a:ext uri="{FF2B5EF4-FFF2-40B4-BE49-F238E27FC236}">
                <a16:creationId xmlns:a16="http://schemas.microsoft.com/office/drawing/2014/main" id="{0209FCDB-4FCC-4138-A8AE-8A9C8A59BB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10800000" flipH="1" flipV="1">
            <a:off x="5906591" y="5337311"/>
            <a:ext cx="254277" cy="15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A7CACF6C-017D-4C9D-A0DF-8850504E901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668230" flipH="1">
            <a:off x="4255681" y="4284105"/>
            <a:ext cx="2052777" cy="2855556"/>
          </a:xfrm>
          <a:prstGeom prst="rect">
            <a:avLst/>
          </a:prstGeom>
        </p:spPr>
      </p:pic>
      <p:sp>
        <p:nvSpPr>
          <p:cNvPr id="167" name="Rectangle 166">
            <a:extLst>
              <a:ext uri="{FF2B5EF4-FFF2-40B4-BE49-F238E27FC236}">
                <a16:creationId xmlns:a16="http://schemas.microsoft.com/office/drawing/2014/main" id="{DCBD5873-AE9E-4281-ADA6-595CC26FDE4D}"/>
              </a:ext>
            </a:extLst>
          </p:cNvPr>
          <p:cNvSpPr/>
          <p:nvPr/>
        </p:nvSpPr>
        <p:spPr>
          <a:xfrm>
            <a:off x="4480919" y="-41818"/>
            <a:ext cx="3068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SURVIVAL</a:t>
            </a:r>
          </a:p>
        </p:txBody>
      </p:sp>
    </p:spTree>
    <p:extLst>
      <p:ext uri="{BB962C8B-B14F-4D97-AF65-F5344CB8AC3E}">
        <p14:creationId xmlns:p14="http://schemas.microsoft.com/office/powerpoint/2010/main" val="76821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00"/>
                            </p:stCondLst>
                            <p:childTnLst>
                              <p:par>
                                <p:cTn id="2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ers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3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60612__primeval-polypod__door-s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300"/>
                            </p:stCondLst>
                            <p:childTnLst>
                              <p:par>
                                <p:cTn id="5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8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sappointed crow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3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400"/>
                            </p:stCondLst>
                            <p:childTnLst>
                              <p:par>
                                <p:cTn id="8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ers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37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9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60612__primeval-polypod__door-s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1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sappointed crow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1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100"/>
                            </p:stCondLst>
                            <p:childTnLst>
                              <p:par>
                                <p:cTn id="14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2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2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ers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37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21600000">
                                      <p:cBhvr>
                                        <p:cTn id="15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000"/>
                            </p:stCondLst>
                            <p:childTnLst>
                              <p:par>
                                <p:cTn id="1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60612__primeval-polypod__door-s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500"/>
                            </p:stCondLst>
                            <p:childTnLst>
                              <p:par>
                                <p:cTn id="17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000"/>
                            </p:stCondLst>
                            <p:childTnLst>
                              <p:par>
                                <p:cTn id="17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sappointed crow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500"/>
                            </p:stCondLst>
                            <p:childTnLst>
                              <p:par>
                                <p:cTn id="179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500"/>
                            </p:stCondLst>
                            <p:childTnLst>
                              <p:par>
                                <p:cTn id="20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4" dur="2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2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ers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4500"/>
                            </p:stCondLst>
                            <p:childTnLst>
                              <p:par>
                                <p:cTn id="208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60612__primeval-polypod__door-s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500"/>
                            </p:stCondLst>
                            <p:childTnLst>
                              <p:par>
                                <p:cTn id="23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3000"/>
                            </p:stCondLst>
                            <p:childTnLst>
                              <p:par>
                                <p:cTn id="236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sappointed crow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3500"/>
                            </p:stCondLst>
                            <p:childTnLst>
                              <p:par>
                                <p:cTn id="24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or crea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2200"/>
                            </p:stCondLst>
                            <p:childTnLst>
                              <p:par>
                                <p:cTn id="26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9" dur="2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2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ers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2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9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8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27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5200"/>
                            </p:stCondLst>
                            <p:childTnLst>
                              <p:par>
                                <p:cTn id="28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60612__primeval-polypod__door-s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4" presetID="10" presetClass="exit" presetSubtype="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2400"/>
                            </p:stCondLst>
                            <p:childTnLst>
                              <p:par>
                                <p:cTn id="30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2900"/>
                            </p:stCondLst>
                            <p:childTnLst>
                              <p:par>
                                <p:cTn id="305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sappointed crow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3400"/>
                            </p:stCondLst>
                            <p:childTnLst>
                              <p:par>
                                <p:cTn id="309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3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2200"/>
                            </p:stCondLst>
                            <p:childTnLst>
                              <p:par>
                                <p:cTn id="33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9" dur="2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2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ers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2" presetID="37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9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8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34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5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6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7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60612__primeval-polypod__door-s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2300"/>
                            </p:stCondLst>
                            <p:childTnLst>
                              <p:par>
                                <p:cTn id="36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6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7" dur="5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2800"/>
                            </p:stCondLst>
                            <p:childTnLst>
                              <p:par>
                                <p:cTn id="370" presetID="10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sappointed crow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3300"/>
                            </p:stCondLst>
                            <p:childTnLst>
                              <p:par>
                                <p:cTn id="37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378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9" fill="hold">
                      <p:stCondLst>
                        <p:cond delay="0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3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4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5" presetID="1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or crea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9" presetID="10" presetClass="exit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0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2400"/>
                            </p:stCondLst>
                            <p:childTnLst>
                              <p:par>
                                <p:cTn id="40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3" dur="2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4" dur="2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ers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6" presetID="37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8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9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2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41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4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5000"/>
                            </p:stCondLst>
                            <p:childTnLst>
                              <p:par>
                                <p:cTn id="4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419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0" fill="hold">
                      <p:stCondLst>
                        <p:cond delay="0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4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5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60612__primeval-polypod__door-s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3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4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5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2500"/>
                            </p:stCondLst>
                            <p:childTnLst>
                              <p:par>
                                <p:cTn id="438" presetID="10" presetClass="entr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sappointed crow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4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446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7" fill="hold">
                      <p:stCondLst>
                        <p:cond delay="0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1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2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3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0" presetClass="exit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2100"/>
                            </p:stCondLst>
                            <p:childTnLst>
                              <p:par>
                                <p:cTn id="46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7" dur="2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8" dur="2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ers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0" presetID="37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2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3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900" decel="100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6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21600000">
                                      <p:cBhvr>
                                        <p:cTn id="47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3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4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2000"/>
                            </p:stCondLst>
                            <p:childTnLst>
                              <p:par>
                                <p:cTn id="4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60612__primeval-polypod__door-s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2500"/>
                            </p:stCondLst>
                            <p:childTnLst>
                              <p:par>
                                <p:cTn id="49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5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6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9" presetID="10" presetClass="entr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sappointed crow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1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2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2500"/>
                            </p:stCondLst>
                            <p:childTnLst>
                              <p:par>
                                <p:cTn id="52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4" dur="2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5" dur="2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ers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4500"/>
                            </p:stCondLst>
                            <p:childTnLst>
                              <p:par>
                                <p:cTn id="531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3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900" decel="100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7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53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4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5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60612__primeval-polypod__door-s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5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5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6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59" presetID="10" presetClass="entr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sappointed crow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3500"/>
                            </p:stCondLst>
                            <p:childTnLst>
                              <p:par>
                                <p:cTn id="563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567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8" fill="hold">
                      <p:stCondLst>
                        <p:cond delay="0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2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3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4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0" presetClass="exit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0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2200"/>
                            </p:stCondLst>
                            <p:childTnLst>
                              <p:par>
                                <p:cTn id="58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8" dur="2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9" dur="2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ers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1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3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5" dur="9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59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599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0" fill="hold">
                      <p:stCondLst>
                        <p:cond delay="0"/>
                      </p:stCondLst>
                      <p:childTnLst>
                        <p:par>
                          <p:cTn id="601" fill="hold">
                            <p:stCondLst>
                              <p:cond delay="0"/>
                            </p:stCondLst>
                            <p:childTnLst>
                              <p:par>
                                <p:cTn id="6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4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5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6" presetID="1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60612__primeval-polypod__door-s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8" presetID="10" presetClass="exit" presetSubtype="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1" presetID="1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2400"/>
                            </p:stCondLst>
                            <p:childTnLst>
                              <p:par>
                                <p:cTn id="61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5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6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8" fill="hold">
                            <p:stCondLst>
                              <p:cond delay="2900"/>
                            </p:stCondLst>
                            <p:childTnLst>
                              <p:par>
                                <p:cTn id="619" presetID="10" presetClass="entr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sappointed crow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3400"/>
                            </p:stCondLst>
                            <p:childTnLst>
                              <p:par>
                                <p:cTn id="623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156" grpId="0" animBg="1"/>
      <p:bldP spid="156" grpId="1" animBg="1"/>
      <p:bldP spid="157" grpId="0" animBg="1"/>
      <p:bldP spid="157" grpId="1" animBg="1"/>
      <p:bldP spid="158" grpId="0" animBg="1"/>
      <p:bldP spid="158" grpId="1" animBg="1"/>
      <p:bldP spid="159" grpId="0" animBg="1"/>
      <p:bldP spid="159" grpId="1" animBg="1"/>
      <p:bldP spid="160" grpId="0" animBg="1"/>
      <p:bldP spid="160" grpId="1" animBg="1"/>
      <p:bldP spid="2" grpId="0" animBg="1"/>
      <p:bldP spid="2" grpId="1" animBg="1"/>
      <p:bldP spid="2" grpId="2" animBg="1"/>
      <p:bldP spid="2" grpId="3" animBg="1"/>
      <p:bldP spid="2" grpId="4" animBg="1"/>
      <p:bldP spid="2" grpId="5" animBg="1"/>
      <p:bldP spid="2" grpId="6" animBg="1"/>
      <p:bldP spid="2" grpId="7" animBg="1"/>
      <p:bldP spid="2" grpId="8" animBg="1"/>
      <p:bldP spid="2" grpId="9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1L SMALL ROCK Picture 63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BBC670EB-E5BD-440D-9393-EAF352CD05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3172" flipH="1">
            <a:off x="6578158" y="6137550"/>
            <a:ext cx="428147" cy="283975"/>
          </a:xfrm>
          <a:prstGeom prst="rect">
            <a:avLst/>
          </a:prstGeom>
        </p:spPr>
      </p:pic>
      <p:pic>
        <p:nvPicPr>
          <p:cNvPr id="682" name="1 click ROCK Picture 63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A42EA11C-0A60-44A5-BC8A-D5E46E9E22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25099">
            <a:off x="6323061" y="5442606"/>
            <a:ext cx="1044731" cy="693598"/>
          </a:xfrm>
          <a:prstGeom prst="rect">
            <a:avLst/>
          </a:prstGeom>
        </p:spPr>
      </p:pic>
      <p:pic>
        <p:nvPicPr>
          <p:cNvPr id="368" name="1L SMALL ROCK Picture 63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585EF4D5-7B9E-4C98-B5C3-C802691852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3172" flipH="1">
            <a:off x="243730" y="5783953"/>
            <a:ext cx="428147" cy="283975"/>
          </a:xfrm>
          <a:prstGeom prst="rect">
            <a:avLst/>
          </a:prstGeom>
        </p:spPr>
      </p:pic>
      <p:pic>
        <p:nvPicPr>
          <p:cNvPr id="367" name="2L SMALL click RIGHT ROCK Picture 63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0BC00F80-8161-47E4-8857-ACB857AA78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8856">
            <a:off x="1422033" y="6243872"/>
            <a:ext cx="370161" cy="283975"/>
          </a:xfrm>
          <a:prstGeom prst="rect">
            <a:avLst/>
          </a:prstGeom>
        </p:spPr>
      </p:pic>
      <p:pic>
        <p:nvPicPr>
          <p:cNvPr id="369" name="3L SMALL click RIGHT ROCK Picture 63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6130F829-E47E-4D3F-9394-E48FF8AF02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3663">
            <a:off x="2797406" y="6001407"/>
            <a:ext cx="302468" cy="276098"/>
          </a:xfrm>
          <a:prstGeom prst="rect">
            <a:avLst/>
          </a:prstGeom>
        </p:spPr>
      </p:pic>
      <p:pic>
        <p:nvPicPr>
          <p:cNvPr id="371" name="4L SMALL RIGHT ROCK Picture 63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06F20C8D-FAC4-4EA8-834D-BBFDAC548A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1172" flipH="1">
            <a:off x="3941046" y="5872558"/>
            <a:ext cx="428147" cy="283975"/>
          </a:xfrm>
          <a:prstGeom prst="rect">
            <a:avLst/>
          </a:prstGeom>
        </p:spPr>
      </p:pic>
      <p:pic>
        <p:nvPicPr>
          <p:cNvPr id="372" name="5L SMALL RIGHT ROCK Picture 63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F5BF510F-5349-42DB-9812-E7B3600F4E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3172" flipH="1">
            <a:off x="5165699" y="6226414"/>
            <a:ext cx="428147" cy="283975"/>
          </a:xfrm>
          <a:prstGeom prst="rect">
            <a:avLst/>
          </a:prstGeom>
        </p:spPr>
      </p:pic>
      <p:sp>
        <p:nvSpPr>
          <p:cNvPr id="220" name="Freeform: Shape 219">
            <a:extLst>
              <a:ext uri="{FF2B5EF4-FFF2-40B4-BE49-F238E27FC236}">
                <a16:creationId xmlns:a16="http://schemas.microsoft.com/office/drawing/2014/main" id="{7203B514-B967-4CE9-8656-CB833258AF56}"/>
              </a:ext>
            </a:extLst>
          </p:cNvPr>
          <p:cNvSpPr/>
          <p:nvPr/>
        </p:nvSpPr>
        <p:spPr>
          <a:xfrm>
            <a:off x="4398443" y="3070440"/>
            <a:ext cx="258180" cy="190170"/>
          </a:xfrm>
          <a:custGeom>
            <a:avLst/>
            <a:gdLst>
              <a:gd name="connsiteX0" fmla="*/ 119284 w 258180"/>
              <a:gd name="connsiteY0" fmla="*/ 4681 h 190170"/>
              <a:gd name="connsiteX1" fmla="*/ 49836 w 258180"/>
              <a:gd name="connsiteY1" fmla="*/ 120428 h 190170"/>
              <a:gd name="connsiteX2" fmla="*/ 26687 w 258180"/>
              <a:gd name="connsiteY2" fmla="*/ 155152 h 190170"/>
              <a:gd name="connsiteX3" fmla="*/ 3537 w 258180"/>
              <a:gd name="connsiteY3" fmla="*/ 189876 h 190170"/>
              <a:gd name="connsiteX4" fmla="*/ 84560 w 258180"/>
              <a:gd name="connsiteY4" fmla="*/ 166727 h 190170"/>
              <a:gd name="connsiteX5" fmla="*/ 165583 w 258180"/>
              <a:gd name="connsiteY5" fmla="*/ 132003 h 190170"/>
              <a:gd name="connsiteX6" fmla="*/ 200307 w 258180"/>
              <a:gd name="connsiteY6" fmla="*/ 108853 h 190170"/>
              <a:gd name="connsiteX7" fmla="*/ 235031 w 258180"/>
              <a:gd name="connsiteY7" fmla="*/ 97279 h 190170"/>
              <a:gd name="connsiteX8" fmla="*/ 258180 w 258180"/>
              <a:gd name="connsiteY8" fmla="*/ 74129 h 190170"/>
              <a:gd name="connsiteX9" fmla="*/ 246606 w 258180"/>
              <a:gd name="connsiteY9" fmla="*/ 27831 h 190170"/>
              <a:gd name="connsiteX10" fmla="*/ 119284 w 258180"/>
              <a:gd name="connsiteY10" fmla="*/ 4681 h 19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8180" h="190170">
                <a:moveTo>
                  <a:pt x="119284" y="4681"/>
                </a:moveTo>
                <a:cubicBezTo>
                  <a:pt x="86489" y="20114"/>
                  <a:pt x="73417" y="82108"/>
                  <a:pt x="49836" y="120428"/>
                </a:cubicBezTo>
                <a:cubicBezTo>
                  <a:pt x="42545" y="132275"/>
                  <a:pt x="34403" y="143577"/>
                  <a:pt x="26687" y="155152"/>
                </a:cubicBezTo>
                <a:cubicBezTo>
                  <a:pt x="18970" y="166727"/>
                  <a:pt x="-9959" y="193250"/>
                  <a:pt x="3537" y="189876"/>
                </a:cubicBezTo>
                <a:cubicBezTo>
                  <a:pt x="27037" y="184001"/>
                  <a:pt x="61309" y="176692"/>
                  <a:pt x="84560" y="166727"/>
                </a:cubicBezTo>
                <a:cubicBezTo>
                  <a:pt x="184667" y="123823"/>
                  <a:pt x="84159" y="159143"/>
                  <a:pt x="165583" y="132003"/>
                </a:cubicBezTo>
                <a:cubicBezTo>
                  <a:pt x="177158" y="124286"/>
                  <a:pt x="187864" y="115074"/>
                  <a:pt x="200307" y="108853"/>
                </a:cubicBezTo>
                <a:cubicBezTo>
                  <a:pt x="211220" y="103397"/>
                  <a:pt x="224569" y="103556"/>
                  <a:pt x="235031" y="97279"/>
                </a:cubicBezTo>
                <a:cubicBezTo>
                  <a:pt x="244389" y="91664"/>
                  <a:pt x="250464" y="81846"/>
                  <a:pt x="258180" y="74129"/>
                </a:cubicBezTo>
                <a:cubicBezTo>
                  <a:pt x="254322" y="58696"/>
                  <a:pt x="261290" y="33949"/>
                  <a:pt x="246606" y="27831"/>
                </a:cubicBezTo>
                <a:cubicBezTo>
                  <a:pt x="217988" y="15907"/>
                  <a:pt x="152079" y="-10752"/>
                  <a:pt x="119284" y="4681"/>
                </a:cubicBezTo>
                <a:close/>
              </a:path>
            </a:pathLst>
          </a:custGeom>
          <a:solidFill>
            <a:srgbClr val="913CD0">
              <a:alpha val="77647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" name="Freeform: Shape 220">
            <a:extLst>
              <a:ext uri="{FF2B5EF4-FFF2-40B4-BE49-F238E27FC236}">
                <a16:creationId xmlns:a16="http://schemas.microsoft.com/office/drawing/2014/main" id="{30379F33-3D8E-46FC-9D14-5F297B59E4EB}"/>
              </a:ext>
            </a:extLst>
          </p:cNvPr>
          <p:cNvSpPr/>
          <p:nvPr/>
        </p:nvSpPr>
        <p:spPr>
          <a:xfrm rot="18374277">
            <a:off x="4989501" y="2964127"/>
            <a:ext cx="301188" cy="1525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913CD0">
              <a:alpha val="77647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" name="Freeform: Shape 221">
            <a:extLst>
              <a:ext uri="{FF2B5EF4-FFF2-40B4-BE49-F238E27FC236}">
                <a16:creationId xmlns:a16="http://schemas.microsoft.com/office/drawing/2014/main" id="{71471843-81E2-417F-8DDE-41AB68B43B63}"/>
              </a:ext>
            </a:extLst>
          </p:cNvPr>
          <p:cNvSpPr/>
          <p:nvPr/>
        </p:nvSpPr>
        <p:spPr>
          <a:xfrm>
            <a:off x="5222797" y="3115536"/>
            <a:ext cx="208345" cy="185195"/>
          </a:xfrm>
          <a:custGeom>
            <a:avLst/>
            <a:gdLst>
              <a:gd name="connsiteX0" fmla="*/ 0 w 208345"/>
              <a:gd name="connsiteY0" fmla="*/ 0 h 185195"/>
              <a:gd name="connsiteX1" fmla="*/ 81023 w 208345"/>
              <a:gd name="connsiteY1" fmla="*/ 57873 h 185195"/>
              <a:gd name="connsiteX2" fmla="*/ 92598 w 208345"/>
              <a:gd name="connsiteY2" fmla="*/ 92597 h 185195"/>
              <a:gd name="connsiteX3" fmla="*/ 127322 w 208345"/>
              <a:gd name="connsiteY3" fmla="*/ 104172 h 185195"/>
              <a:gd name="connsiteX4" fmla="*/ 208345 w 208345"/>
              <a:gd name="connsiteY4" fmla="*/ 138896 h 185195"/>
              <a:gd name="connsiteX5" fmla="*/ 173621 w 208345"/>
              <a:gd name="connsiteY5" fmla="*/ 162045 h 185195"/>
              <a:gd name="connsiteX6" fmla="*/ 81023 w 208345"/>
              <a:gd name="connsiteY6" fmla="*/ 185195 h 185195"/>
              <a:gd name="connsiteX7" fmla="*/ 23150 w 208345"/>
              <a:gd name="connsiteY7" fmla="*/ 162045 h 185195"/>
              <a:gd name="connsiteX8" fmla="*/ 46299 w 208345"/>
              <a:gd name="connsiteY8" fmla="*/ 81022 h 185195"/>
              <a:gd name="connsiteX9" fmla="*/ 81023 w 208345"/>
              <a:gd name="connsiteY9" fmla="*/ 69448 h 185195"/>
              <a:gd name="connsiteX10" fmla="*/ 138897 w 208345"/>
              <a:gd name="connsiteY10" fmla="*/ 127321 h 185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8345" h="185195">
                <a:moveTo>
                  <a:pt x="0" y="0"/>
                </a:moveTo>
                <a:cubicBezTo>
                  <a:pt x="27008" y="19291"/>
                  <a:pt x="57554" y="34404"/>
                  <a:pt x="81023" y="57873"/>
                </a:cubicBezTo>
                <a:cubicBezTo>
                  <a:pt x="89650" y="66500"/>
                  <a:pt x="83971" y="83970"/>
                  <a:pt x="92598" y="92597"/>
                </a:cubicBezTo>
                <a:cubicBezTo>
                  <a:pt x="101225" y="101224"/>
                  <a:pt x="116108" y="99366"/>
                  <a:pt x="127322" y="104172"/>
                </a:cubicBezTo>
                <a:cubicBezTo>
                  <a:pt x="227442" y="147081"/>
                  <a:pt x="126911" y="111751"/>
                  <a:pt x="208345" y="138896"/>
                </a:cubicBezTo>
                <a:cubicBezTo>
                  <a:pt x="196770" y="146612"/>
                  <a:pt x="186063" y="155824"/>
                  <a:pt x="173621" y="162045"/>
                </a:cubicBezTo>
                <a:cubicBezTo>
                  <a:pt x="149892" y="173910"/>
                  <a:pt x="103038" y="180792"/>
                  <a:pt x="81023" y="185195"/>
                </a:cubicBezTo>
                <a:cubicBezTo>
                  <a:pt x="61732" y="177478"/>
                  <a:pt x="34675" y="179333"/>
                  <a:pt x="23150" y="162045"/>
                </a:cubicBezTo>
                <a:cubicBezTo>
                  <a:pt x="23029" y="161864"/>
                  <a:pt x="40932" y="86389"/>
                  <a:pt x="46299" y="81022"/>
                </a:cubicBezTo>
                <a:cubicBezTo>
                  <a:pt x="54926" y="72395"/>
                  <a:pt x="69448" y="73306"/>
                  <a:pt x="81023" y="69448"/>
                </a:cubicBezTo>
                <a:lnTo>
                  <a:pt x="138897" y="127321"/>
                </a:lnTo>
              </a:path>
            </a:pathLst>
          </a:custGeom>
          <a:solidFill>
            <a:srgbClr val="913CD0">
              <a:alpha val="77647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Freeform: Shape 222">
            <a:extLst>
              <a:ext uri="{FF2B5EF4-FFF2-40B4-BE49-F238E27FC236}">
                <a16:creationId xmlns:a16="http://schemas.microsoft.com/office/drawing/2014/main" id="{25DC6642-43A4-457C-8858-FE7E416112CB}"/>
              </a:ext>
            </a:extLst>
          </p:cNvPr>
          <p:cNvSpPr/>
          <p:nvPr/>
        </p:nvSpPr>
        <p:spPr>
          <a:xfrm rot="15170118">
            <a:off x="4538195" y="2916938"/>
            <a:ext cx="258180" cy="152400"/>
          </a:xfrm>
          <a:custGeom>
            <a:avLst/>
            <a:gdLst>
              <a:gd name="connsiteX0" fmla="*/ 119284 w 258180"/>
              <a:gd name="connsiteY0" fmla="*/ 4681 h 190170"/>
              <a:gd name="connsiteX1" fmla="*/ 49836 w 258180"/>
              <a:gd name="connsiteY1" fmla="*/ 120428 h 190170"/>
              <a:gd name="connsiteX2" fmla="*/ 26687 w 258180"/>
              <a:gd name="connsiteY2" fmla="*/ 155152 h 190170"/>
              <a:gd name="connsiteX3" fmla="*/ 3537 w 258180"/>
              <a:gd name="connsiteY3" fmla="*/ 189876 h 190170"/>
              <a:gd name="connsiteX4" fmla="*/ 84560 w 258180"/>
              <a:gd name="connsiteY4" fmla="*/ 166727 h 190170"/>
              <a:gd name="connsiteX5" fmla="*/ 165583 w 258180"/>
              <a:gd name="connsiteY5" fmla="*/ 132003 h 190170"/>
              <a:gd name="connsiteX6" fmla="*/ 200307 w 258180"/>
              <a:gd name="connsiteY6" fmla="*/ 108853 h 190170"/>
              <a:gd name="connsiteX7" fmla="*/ 235031 w 258180"/>
              <a:gd name="connsiteY7" fmla="*/ 97279 h 190170"/>
              <a:gd name="connsiteX8" fmla="*/ 258180 w 258180"/>
              <a:gd name="connsiteY8" fmla="*/ 74129 h 190170"/>
              <a:gd name="connsiteX9" fmla="*/ 246606 w 258180"/>
              <a:gd name="connsiteY9" fmla="*/ 27831 h 190170"/>
              <a:gd name="connsiteX10" fmla="*/ 119284 w 258180"/>
              <a:gd name="connsiteY10" fmla="*/ 4681 h 19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8180" h="190170">
                <a:moveTo>
                  <a:pt x="119284" y="4681"/>
                </a:moveTo>
                <a:cubicBezTo>
                  <a:pt x="86489" y="20114"/>
                  <a:pt x="73417" y="82108"/>
                  <a:pt x="49836" y="120428"/>
                </a:cubicBezTo>
                <a:cubicBezTo>
                  <a:pt x="42545" y="132275"/>
                  <a:pt x="34403" y="143577"/>
                  <a:pt x="26687" y="155152"/>
                </a:cubicBezTo>
                <a:cubicBezTo>
                  <a:pt x="18970" y="166727"/>
                  <a:pt x="-9959" y="193250"/>
                  <a:pt x="3537" y="189876"/>
                </a:cubicBezTo>
                <a:cubicBezTo>
                  <a:pt x="27037" y="184001"/>
                  <a:pt x="61309" y="176692"/>
                  <a:pt x="84560" y="166727"/>
                </a:cubicBezTo>
                <a:cubicBezTo>
                  <a:pt x="184667" y="123823"/>
                  <a:pt x="84159" y="159143"/>
                  <a:pt x="165583" y="132003"/>
                </a:cubicBezTo>
                <a:cubicBezTo>
                  <a:pt x="177158" y="124286"/>
                  <a:pt x="187864" y="115074"/>
                  <a:pt x="200307" y="108853"/>
                </a:cubicBezTo>
                <a:cubicBezTo>
                  <a:pt x="211220" y="103397"/>
                  <a:pt x="224569" y="103556"/>
                  <a:pt x="235031" y="97279"/>
                </a:cubicBezTo>
                <a:cubicBezTo>
                  <a:pt x="244389" y="91664"/>
                  <a:pt x="250464" y="81846"/>
                  <a:pt x="258180" y="74129"/>
                </a:cubicBezTo>
                <a:cubicBezTo>
                  <a:pt x="254322" y="58696"/>
                  <a:pt x="261290" y="33949"/>
                  <a:pt x="246606" y="27831"/>
                </a:cubicBezTo>
                <a:cubicBezTo>
                  <a:pt x="217988" y="15907"/>
                  <a:pt x="152079" y="-10752"/>
                  <a:pt x="119284" y="4681"/>
                </a:cubicBezTo>
                <a:close/>
              </a:path>
            </a:pathLst>
          </a:custGeom>
          <a:solidFill>
            <a:srgbClr val="913CD0">
              <a:alpha val="77647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4" name="Freeform: Shape 223">
            <a:extLst>
              <a:ext uri="{FF2B5EF4-FFF2-40B4-BE49-F238E27FC236}">
                <a16:creationId xmlns:a16="http://schemas.microsoft.com/office/drawing/2014/main" id="{4FD74164-7629-4DBF-8AD2-D0BBF988255D}"/>
              </a:ext>
            </a:extLst>
          </p:cNvPr>
          <p:cNvSpPr/>
          <p:nvPr/>
        </p:nvSpPr>
        <p:spPr>
          <a:xfrm flipV="1">
            <a:off x="5268868" y="3146652"/>
            <a:ext cx="221809" cy="559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913CD0">
              <a:alpha val="77647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" name="Freeform: Shape 224">
            <a:extLst>
              <a:ext uri="{FF2B5EF4-FFF2-40B4-BE49-F238E27FC236}">
                <a16:creationId xmlns:a16="http://schemas.microsoft.com/office/drawing/2014/main" id="{8834A822-206B-4C79-B6B0-514790C5B9E0}"/>
              </a:ext>
            </a:extLst>
          </p:cNvPr>
          <p:cNvSpPr/>
          <p:nvPr/>
        </p:nvSpPr>
        <p:spPr>
          <a:xfrm>
            <a:off x="4538409" y="2686637"/>
            <a:ext cx="475020" cy="381964"/>
          </a:xfrm>
          <a:custGeom>
            <a:avLst/>
            <a:gdLst>
              <a:gd name="connsiteX0" fmla="*/ 266218 w 475020"/>
              <a:gd name="connsiteY0" fmla="*/ 138896 h 381964"/>
              <a:gd name="connsiteX1" fmla="*/ 266218 w 475020"/>
              <a:gd name="connsiteY1" fmla="*/ 138896 h 381964"/>
              <a:gd name="connsiteX2" fmla="*/ 46299 w 475020"/>
              <a:gd name="connsiteY2" fmla="*/ 104172 h 381964"/>
              <a:gd name="connsiteX3" fmla="*/ 69448 w 475020"/>
              <a:gd name="connsiteY3" fmla="*/ 138896 h 381964"/>
              <a:gd name="connsiteX4" fmla="*/ 57873 w 475020"/>
              <a:gd name="connsiteY4" fmla="*/ 185195 h 381964"/>
              <a:gd name="connsiteX5" fmla="*/ 23149 w 475020"/>
              <a:gd name="connsiteY5" fmla="*/ 196769 h 381964"/>
              <a:gd name="connsiteX6" fmla="*/ 0 w 475020"/>
              <a:gd name="connsiteY6" fmla="*/ 219919 h 381964"/>
              <a:gd name="connsiteX7" fmla="*/ 34724 w 475020"/>
              <a:gd name="connsiteY7" fmla="*/ 243068 h 381964"/>
              <a:gd name="connsiteX8" fmla="*/ 92597 w 475020"/>
              <a:gd name="connsiteY8" fmla="*/ 254643 h 381964"/>
              <a:gd name="connsiteX9" fmla="*/ 81023 w 475020"/>
              <a:gd name="connsiteY9" fmla="*/ 370390 h 381964"/>
              <a:gd name="connsiteX10" fmla="*/ 150471 w 475020"/>
              <a:gd name="connsiteY10" fmla="*/ 324091 h 381964"/>
              <a:gd name="connsiteX11" fmla="*/ 185195 w 475020"/>
              <a:gd name="connsiteY11" fmla="*/ 312516 h 381964"/>
              <a:gd name="connsiteX12" fmla="*/ 231494 w 475020"/>
              <a:gd name="connsiteY12" fmla="*/ 370390 h 381964"/>
              <a:gd name="connsiteX13" fmla="*/ 266218 w 475020"/>
              <a:gd name="connsiteY13" fmla="*/ 381964 h 381964"/>
              <a:gd name="connsiteX14" fmla="*/ 300942 w 475020"/>
              <a:gd name="connsiteY14" fmla="*/ 370390 h 381964"/>
              <a:gd name="connsiteX15" fmla="*/ 347240 w 475020"/>
              <a:gd name="connsiteY15" fmla="*/ 347240 h 381964"/>
              <a:gd name="connsiteX16" fmla="*/ 474562 w 475020"/>
              <a:gd name="connsiteY16" fmla="*/ 358815 h 381964"/>
              <a:gd name="connsiteX17" fmla="*/ 439838 w 475020"/>
              <a:gd name="connsiteY17" fmla="*/ 277792 h 381964"/>
              <a:gd name="connsiteX18" fmla="*/ 405114 w 475020"/>
              <a:gd name="connsiteY18" fmla="*/ 266218 h 381964"/>
              <a:gd name="connsiteX19" fmla="*/ 439838 w 475020"/>
              <a:gd name="connsiteY19" fmla="*/ 231494 h 381964"/>
              <a:gd name="connsiteX20" fmla="*/ 474562 w 475020"/>
              <a:gd name="connsiteY20" fmla="*/ 219919 h 381964"/>
              <a:gd name="connsiteX21" fmla="*/ 416688 w 475020"/>
              <a:gd name="connsiteY21" fmla="*/ 185195 h 381964"/>
              <a:gd name="connsiteX22" fmla="*/ 381964 w 475020"/>
              <a:gd name="connsiteY22" fmla="*/ 92597 h 381964"/>
              <a:gd name="connsiteX23" fmla="*/ 347240 w 475020"/>
              <a:gd name="connsiteY23" fmla="*/ 104172 h 381964"/>
              <a:gd name="connsiteX24" fmla="*/ 312516 w 475020"/>
              <a:gd name="connsiteY24" fmla="*/ 34724 h 381964"/>
              <a:gd name="connsiteX25" fmla="*/ 289367 w 475020"/>
              <a:gd name="connsiteY25" fmla="*/ 0 h 381964"/>
              <a:gd name="connsiteX26" fmla="*/ 254643 w 475020"/>
              <a:gd name="connsiteY26" fmla="*/ 23149 h 381964"/>
              <a:gd name="connsiteX27" fmla="*/ 208344 w 475020"/>
              <a:gd name="connsiteY27" fmla="*/ 115747 h 381964"/>
              <a:gd name="connsiteX28" fmla="*/ 196770 w 475020"/>
              <a:gd name="connsiteY28" fmla="*/ 81023 h 381964"/>
              <a:gd name="connsiteX29" fmla="*/ 173620 w 475020"/>
              <a:gd name="connsiteY29" fmla="*/ 104172 h 381964"/>
              <a:gd name="connsiteX30" fmla="*/ 115747 w 475020"/>
              <a:gd name="connsiteY30" fmla="*/ 115747 h 381964"/>
              <a:gd name="connsiteX31" fmla="*/ 150471 w 475020"/>
              <a:gd name="connsiteY31" fmla="*/ 104172 h 38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75020" h="381964">
                <a:moveTo>
                  <a:pt x="266218" y="138896"/>
                </a:moveTo>
                <a:lnTo>
                  <a:pt x="266218" y="138896"/>
                </a:lnTo>
                <a:cubicBezTo>
                  <a:pt x="184516" y="98045"/>
                  <a:pt x="147463" y="59210"/>
                  <a:pt x="46299" y="104172"/>
                </a:cubicBezTo>
                <a:cubicBezTo>
                  <a:pt x="33587" y="109822"/>
                  <a:pt x="61732" y="127321"/>
                  <a:pt x="69448" y="138896"/>
                </a:cubicBezTo>
                <a:cubicBezTo>
                  <a:pt x="65590" y="154329"/>
                  <a:pt x="67811" y="172773"/>
                  <a:pt x="57873" y="185195"/>
                </a:cubicBezTo>
                <a:cubicBezTo>
                  <a:pt x="50251" y="194722"/>
                  <a:pt x="33611" y="190492"/>
                  <a:pt x="23149" y="196769"/>
                </a:cubicBezTo>
                <a:cubicBezTo>
                  <a:pt x="13791" y="202384"/>
                  <a:pt x="7716" y="212202"/>
                  <a:pt x="0" y="219919"/>
                </a:cubicBezTo>
                <a:cubicBezTo>
                  <a:pt x="11575" y="227635"/>
                  <a:pt x="21699" y="238184"/>
                  <a:pt x="34724" y="243068"/>
                </a:cubicBezTo>
                <a:cubicBezTo>
                  <a:pt x="53144" y="249976"/>
                  <a:pt x="85874" y="236154"/>
                  <a:pt x="92597" y="254643"/>
                </a:cubicBezTo>
                <a:cubicBezTo>
                  <a:pt x="105848" y="291083"/>
                  <a:pt x="56200" y="340603"/>
                  <a:pt x="81023" y="370390"/>
                </a:cubicBezTo>
                <a:cubicBezTo>
                  <a:pt x="98834" y="391763"/>
                  <a:pt x="124077" y="332889"/>
                  <a:pt x="150471" y="324091"/>
                </a:cubicBezTo>
                <a:lnTo>
                  <a:pt x="185195" y="312516"/>
                </a:lnTo>
                <a:cubicBezTo>
                  <a:pt x="195710" y="328288"/>
                  <a:pt x="213168" y="359394"/>
                  <a:pt x="231494" y="370390"/>
                </a:cubicBezTo>
                <a:cubicBezTo>
                  <a:pt x="241956" y="376667"/>
                  <a:pt x="254643" y="378106"/>
                  <a:pt x="266218" y="381964"/>
                </a:cubicBezTo>
                <a:cubicBezTo>
                  <a:pt x="277793" y="378106"/>
                  <a:pt x="289728" y="375196"/>
                  <a:pt x="300942" y="370390"/>
                </a:cubicBezTo>
                <a:cubicBezTo>
                  <a:pt x="316801" y="363593"/>
                  <a:pt x="330024" y="348388"/>
                  <a:pt x="347240" y="347240"/>
                </a:cubicBezTo>
                <a:cubicBezTo>
                  <a:pt x="389761" y="344405"/>
                  <a:pt x="432121" y="354957"/>
                  <a:pt x="474562" y="358815"/>
                </a:cubicBezTo>
                <a:cubicBezTo>
                  <a:pt x="467612" y="331015"/>
                  <a:pt x="464817" y="297775"/>
                  <a:pt x="439838" y="277792"/>
                </a:cubicBezTo>
                <a:cubicBezTo>
                  <a:pt x="430311" y="270170"/>
                  <a:pt x="416689" y="270076"/>
                  <a:pt x="405114" y="266218"/>
                </a:cubicBezTo>
                <a:cubicBezTo>
                  <a:pt x="416689" y="254643"/>
                  <a:pt x="426218" y="240574"/>
                  <a:pt x="439838" y="231494"/>
                </a:cubicBezTo>
                <a:cubicBezTo>
                  <a:pt x="449990" y="224726"/>
                  <a:pt x="470704" y="231494"/>
                  <a:pt x="474562" y="219919"/>
                </a:cubicBezTo>
                <a:cubicBezTo>
                  <a:pt x="480918" y="200851"/>
                  <a:pt x="419132" y="186010"/>
                  <a:pt x="416688" y="185195"/>
                </a:cubicBezTo>
                <a:cubicBezTo>
                  <a:pt x="415108" y="175717"/>
                  <a:pt x="416227" y="99450"/>
                  <a:pt x="381964" y="92597"/>
                </a:cubicBezTo>
                <a:cubicBezTo>
                  <a:pt x="370000" y="90204"/>
                  <a:pt x="358815" y="100314"/>
                  <a:pt x="347240" y="104172"/>
                </a:cubicBezTo>
                <a:cubicBezTo>
                  <a:pt x="280898" y="4658"/>
                  <a:pt x="360437" y="130566"/>
                  <a:pt x="312516" y="34724"/>
                </a:cubicBezTo>
                <a:cubicBezTo>
                  <a:pt x="306295" y="22282"/>
                  <a:pt x="297083" y="11575"/>
                  <a:pt x="289367" y="0"/>
                </a:cubicBezTo>
                <a:cubicBezTo>
                  <a:pt x="277792" y="7716"/>
                  <a:pt x="262016" y="11353"/>
                  <a:pt x="254643" y="23149"/>
                </a:cubicBezTo>
                <a:cubicBezTo>
                  <a:pt x="165975" y="165018"/>
                  <a:pt x="276507" y="47584"/>
                  <a:pt x="208344" y="115747"/>
                </a:cubicBezTo>
                <a:cubicBezTo>
                  <a:pt x="204486" y="104172"/>
                  <a:pt x="208345" y="84881"/>
                  <a:pt x="196770" y="81023"/>
                </a:cubicBezTo>
                <a:cubicBezTo>
                  <a:pt x="186417" y="77572"/>
                  <a:pt x="182978" y="98557"/>
                  <a:pt x="173620" y="104172"/>
                </a:cubicBezTo>
                <a:cubicBezTo>
                  <a:pt x="150261" y="118187"/>
                  <a:pt x="139279" y="115747"/>
                  <a:pt x="115747" y="115747"/>
                </a:cubicBezTo>
                <a:lnTo>
                  <a:pt x="150471" y="104172"/>
                </a:lnTo>
              </a:path>
            </a:pathLst>
          </a:custGeom>
          <a:solidFill>
            <a:srgbClr val="913CD0">
              <a:alpha val="77647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6" name="Freeform: Shape 225">
            <a:extLst>
              <a:ext uri="{FF2B5EF4-FFF2-40B4-BE49-F238E27FC236}">
                <a16:creationId xmlns:a16="http://schemas.microsoft.com/office/drawing/2014/main" id="{234389CA-E7B2-4E58-8CE7-9CF287E756B5}"/>
              </a:ext>
            </a:extLst>
          </p:cNvPr>
          <p:cNvSpPr/>
          <p:nvPr/>
        </p:nvSpPr>
        <p:spPr>
          <a:xfrm rot="18864438">
            <a:off x="4764427" y="3101460"/>
            <a:ext cx="301188" cy="1525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913CD0">
              <a:alpha val="77647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7" name="Freeform: Shape 226">
            <a:extLst>
              <a:ext uri="{FF2B5EF4-FFF2-40B4-BE49-F238E27FC236}">
                <a16:creationId xmlns:a16="http://schemas.microsoft.com/office/drawing/2014/main" id="{A5C98628-F8A3-41B6-9991-38C9D144C116}"/>
              </a:ext>
            </a:extLst>
          </p:cNvPr>
          <p:cNvSpPr/>
          <p:nvPr/>
        </p:nvSpPr>
        <p:spPr>
          <a:xfrm>
            <a:off x="5235100" y="3048988"/>
            <a:ext cx="301188" cy="1525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913CD0">
              <a:alpha val="77647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8" name="Freeform: Shape 227">
            <a:extLst>
              <a:ext uri="{FF2B5EF4-FFF2-40B4-BE49-F238E27FC236}">
                <a16:creationId xmlns:a16="http://schemas.microsoft.com/office/drawing/2014/main" id="{F0668968-815E-4538-B030-778C68DE3E09}"/>
              </a:ext>
            </a:extLst>
          </p:cNvPr>
          <p:cNvSpPr/>
          <p:nvPr/>
        </p:nvSpPr>
        <p:spPr>
          <a:xfrm rot="7735981">
            <a:off x="4964308" y="2743717"/>
            <a:ext cx="301188" cy="1525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913CD0">
              <a:alpha val="77647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9" name="Freeform: Shape 228">
            <a:extLst>
              <a:ext uri="{FF2B5EF4-FFF2-40B4-BE49-F238E27FC236}">
                <a16:creationId xmlns:a16="http://schemas.microsoft.com/office/drawing/2014/main" id="{285B95A9-6335-46CD-9BEB-C22857144427}"/>
              </a:ext>
            </a:extLst>
          </p:cNvPr>
          <p:cNvSpPr/>
          <p:nvPr/>
        </p:nvSpPr>
        <p:spPr>
          <a:xfrm rot="3003668">
            <a:off x="4965191" y="2824506"/>
            <a:ext cx="475020" cy="381964"/>
          </a:xfrm>
          <a:custGeom>
            <a:avLst/>
            <a:gdLst>
              <a:gd name="connsiteX0" fmla="*/ 266218 w 475020"/>
              <a:gd name="connsiteY0" fmla="*/ 138896 h 381964"/>
              <a:gd name="connsiteX1" fmla="*/ 266218 w 475020"/>
              <a:gd name="connsiteY1" fmla="*/ 138896 h 381964"/>
              <a:gd name="connsiteX2" fmla="*/ 46299 w 475020"/>
              <a:gd name="connsiteY2" fmla="*/ 104172 h 381964"/>
              <a:gd name="connsiteX3" fmla="*/ 69448 w 475020"/>
              <a:gd name="connsiteY3" fmla="*/ 138896 h 381964"/>
              <a:gd name="connsiteX4" fmla="*/ 57873 w 475020"/>
              <a:gd name="connsiteY4" fmla="*/ 185195 h 381964"/>
              <a:gd name="connsiteX5" fmla="*/ 23149 w 475020"/>
              <a:gd name="connsiteY5" fmla="*/ 196769 h 381964"/>
              <a:gd name="connsiteX6" fmla="*/ 0 w 475020"/>
              <a:gd name="connsiteY6" fmla="*/ 219919 h 381964"/>
              <a:gd name="connsiteX7" fmla="*/ 34724 w 475020"/>
              <a:gd name="connsiteY7" fmla="*/ 243068 h 381964"/>
              <a:gd name="connsiteX8" fmla="*/ 92597 w 475020"/>
              <a:gd name="connsiteY8" fmla="*/ 254643 h 381964"/>
              <a:gd name="connsiteX9" fmla="*/ 81023 w 475020"/>
              <a:gd name="connsiteY9" fmla="*/ 370390 h 381964"/>
              <a:gd name="connsiteX10" fmla="*/ 150471 w 475020"/>
              <a:gd name="connsiteY10" fmla="*/ 324091 h 381964"/>
              <a:gd name="connsiteX11" fmla="*/ 185195 w 475020"/>
              <a:gd name="connsiteY11" fmla="*/ 312516 h 381964"/>
              <a:gd name="connsiteX12" fmla="*/ 231494 w 475020"/>
              <a:gd name="connsiteY12" fmla="*/ 370390 h 381964"/>
              <a:gd name="connsiteX13" fmla="*/ 266218 w 475020"/>
              <a:gd name="connsiteY13" fmla="*/ 381964 h 381964"/>
              <a:gd name="connsiteX14" fmla="*/ 300942 w 475020"/>
              <a:gd name="connsiteY14" fmla="*/ 370390 h 381964"/>
              <a:gd name="connsiteX15" fmla="*/ 347240 w 475020"/>
              <a:gd name="connsiteY15" fmla="*/ 347240 h 381964"/>
              <a:gd name="connsiteX16" fmla="*/ 474562 w 475020"/>
              <a:gd name="connsiteY16" fmla="*/ 358815 h 381964"/>
              <a:gd name="connsiteX17" fmla="*/ 439838 w 475020"/>
              <a:gd name="connsiteY17" fmla="*/ 277792 h 381964"/>
              <a:gd name="connsiteX18" fmla="*/ 405114 w 475020"/>
              <a:gd name="connsiteY18" fmla="*/ 266218 h 381964"/>
              <a:gd name="connsiteX19" fmla="*/ 439838 w 475020"/>
              <a:gd name="connsiteY19" fmla="*/ 231494 h 381964"/>
              <a:gd name="connsiteX20" fmla="*/ 474562 w 475020"/>
              <a:gd name="connsiteY20" fmla="*/ 219919 h 381964"/>
              <a:gd name="connsiteX21" fmla="*/ 416688 w 475020"/>
              <a:gd name="connsiteY21" fmla="*/ 185195 h 381964"/>
              <a:gd name="connsiteX22" fmla="*/ 381964 w 475020"/>
              <a:gd name="connsiteY22" fmla="*/ 92597 h 381964"/>
              <a:gd name="connsiteX23" fmla="*/ 347240 w 475020"/>
              <a:gd name="connsiteY23" fmla="*/ 104172 h 381964"/>
              <a:gd name="connsiteX24" fmla="*/ 312516 w 475020"/>
              <a:gd name="connsiteY24" fmla="*/ 34724 h 381964"/>
              <a:gd name="connsiteX25" fmla="*/ 289367 w 475020"/>
              <a:gd name="connsiteY25" fmla="*/ 0 h 381964"/>
              <a:gd name="connsiteX26" fmla="*/ 254643 w 475020"/>
              <a:gd name="connsiteY26" fmla="*/ 23149 h 381964"/>
              <a:gd name="connsiteX27" fmla="*/ 208344 w 475020"/>
              <a:gd name="connsiteY27" fmla="*/ 115747 h 381964"/>
              <a:gd name="connsiteX28" fmla="*/ 196770 w 475020"/>
              <a:gd name="connsiteY28" fmla="*/ 81023 h 381964"/>
              <a:gd name="connsiteX29" fmla="*/ 173620 w 475020"/>
              <a:gd name="connsiteY29" fmla="*/ 104172 h 381964"/>
              <a:gd name="connsiteX30" fmla="*/ 115747 w 475020"/>
              <a:gd name="connsiteY30" fmla="*/ 115747 h 381964"/>
              <a:gd name="connsiteX31" fmla="*/ 150471 w 475020"/>
              <a:gd name="connsiteY31" fmla="*/ 104172 h 38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75020" h="381964">
                <a:moveTo>
                  <a:pt x="266218" y="138896"/>
                </a:moveTo>
                <a:lnTo>
                  <a:pt x="266218" y="138896"/>
                </a:lnTo>
                <a:cubicBezTo>
                  <a:pt x="184516" y="98045"/>
                  <a:pt x="147463" y="59210"/>
                  <a:pt x="46299" y="104172"/>
                </a:cubicBezTo>
                <a:cubicBezTo>
                  <a:pt x="33587" y="109822"/>
                  <a:pt x="61732" y="127321"/>
                  <a:pt x="69448" y="138896"/>
                </a:cubicBezTo>
                <a:cubicBezTo>
                  <a:pt x="65590" y="154329"/>
                  <a:pt x="67811" y="172773"/>
                  <a:pt x="57873" y="185195"/>
                </a:cubicBezTo>
                <a:cubicBezTo>
                  <a:pt x="50251" y="194722"/>
                  <a:pt x="33611" y="190492"/>
                  <a:pt x="23149" y="196769"/>
                </a:cubicBezTo>
                <a:cubicBezTo>
                  <a:pt x="13791" y="202384"/>
                  <a:pt x="7716" y="212202"/>
                  <a:pt x="0" y="219919"/>
                </a:cubicBezTo>
                <a:cubicBezTo>
                  <a:pt x="11575" y="227635"/>
                  <a:pt x="21699" y="238184"/>
                  <a:pt x="34724" y="243068"/>
                </a:cubicBezTo>
                <a:cubicBezTo>
                  <a:pt x="53144" y="249976"/>
                  <a:pt x="85874" y="236154"/>
                  <a:pt x="92597" y="254643"/>
                </a:cubicBezTo>
                <a:cubicBezTo>
                  <a:pt x="105848" y="291083"/>
                  <a:pt x="56200" y="340603"/>
                  <a:pt x="81023" y="370390"/>
                </a:cubicBezTo>
                <a:cubicBezTo>
                  <a:pt x="98834" y="391763"/>
                  <a:pt x="124077" y="332889"/>
                  <a:pt x="150471" y="324091"/>
                </a:cubicBezTo>
                <a:lnTo>
                  <a:pt x="185195" y="312516"/>
                </a:lnTo>
                <a:cubicBezTo>
                  <a:pt x="195710" y="328288"/>
                  <a:pt x="213168" y="359394"/>
                  <a:pt x="231494" y="370390"/>
                </a:cubicBezTo>
                <a:cubicBezTo>
                  <a:pt x="241956" y="376667"/>
                  <a:pt x="254643" y="378106"/>
                  <a:pt x="266218" y="381964"/>
                </a:cubicBezTo>
                <a:cubicBezTo>
                  <a:pt x="277793" y="378106"/>
                  <a:pt x="289728" y="375196"/>
                  <a:pt x="300942" y="370390"/>
                </a:cubicBezTo>
                <a:cubicBezTo>
                  <a:pt x="316801" y="363593"/>
                  <a:pt x="330024" y="348388"/>
                  <a:pt x="347240" y="347240"/>
                </a:cubicBezTo>
                <a:cubicBezTo>
                  <a:pt x="389761" y="344405"/>
                  <a:pt x="432121" y="354957"/>
                  <a:pt x="474562" y="358815"/>
                </a:cubicBezTo>
                <a:cubicBezTo>
                  <a:pt x="467612" y="331015"/>
                  <a:pt x="464817" y="297775"/>
                  <a:pt x="439838" y="277792"/>
                </a:cubicBezTo>
                <a:cubicBezTo>
                  <a:pt x="430311" y="270170"/>
                  <a:pt x="416689" y="270076"/>
                  <a:pt x="405114" y="266218"/>
                </a:cubicBezTo>
                <a:cubicBezTo>
                  <a:pt x="416689" y="254643"/>
                  <a:pt x="426218" y="240574"/>
                  <a:pt x="439838" y="231494"/>
                </a:cubicBezTo>
                <a:cubicBezTo>
                  <a:pt x="449990" y="224726"/>
                  <a:pt x="470704" y="231494"/>
                  <a:pt x="474562" y="219919"/>
                </a:cubicBezTo>
                <a:cubicBezTo>
                  <a:pt x="480918" y="200851"/>
                  <a:pt x="419132" y="186010"/>
                  <a:pt x="416688" y="185195"/>
                </a:cubicBezTo>
                <a:cubicBezTo>
                  <a:pt x="415108" y="175717"/>
                  <a:pt x="416227" y="99450"/>
                  <a:pt x="381964" y="92597"/>
                </a:cubicBezTo>
                <a:cubicBezTo>
                  <a:pt x="370000" y="90204"/>
                  <a:pt x="358815" y="100314"/>
                  <a:pt x="347240" y="104172"/>
                </a:cubicBezTo>
                <a:cubicBezTo>
                  <a:pt x="280898" y="4658"/>
                  <a:pt x="360437" y="130566"/>
                  <a:pt x="312516" y="34724"/>
                </a:cubicBezTo>
                <a:cubicBezTo>
                  <a:pt x="306295" y="22282"/>
                  <a:pt x="297083" y="11575"/>
                  <a:pt x="289367" y="0"/>
                </a:cubicBezTo>
                <a:cubicBezTo>
                  <a:pt x="277792" y="7716"/>
                  <a:pt x="262016" y="11353"/>
                  <a:pt x="254643" y="23149"/>
                </a:cubicBezTo>
                <a:cubicBezTo>
                  <a:pt x="165975" y="165018"/>
                  <a:pt x="276507" y="47584"/>
                  <a:pt x="208344" y="115747"/>
                </a:cubicBezTo>
                <a:cubicBezTo>
                  <a:pt x="204486" y="104172"/>
                  <a:pt x="208345" y="84881"/>
                  <a:pt x="196770" y="81023"/>
                </a:cubicBezTo>
                <a:cubicBezTo>
                  <a:pt x="186417" y="77572"/>
                  <a:pt x="182978" y="98557"/>
                  <a:pt x="173620" y="104172"/>
                </a:cubicBezTo>
                <a:cubicBezTo>
                  <a:pt x="150261" y="118187"/>
                  <a:pt x="139279" y="115747"/>
                  <a:pt x="115747" y="115747"/>
                </a:cubicBezTo>
                <a:lnTo>
                  <a:pt x="150471" y="104172"/>
                </a:lnTo>
              </a:path>
            </a:pathLst>
          </a:custGeom>
          <a:solidFill>
            <a:srgbClr val="913CD0">
              <a:alpha val="77647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" name="Freeform: Shape 229">
            <a:extLst>
              <a:ext uri="{FF2B5EF4-FFF2-40B4-BE49-F238E27FC236}">
                <a16:creationId xmlns:a16="http://schemas.microsoft.com/office/drawing/2014/main" id="{D8C9FD52-B4BF-4FE1-8BA6-F3679138785E}"/>
              </a:ext>
            </a:extLst>
          </p:cNvPr>
          <p:cNvSpPr/>
          <p:nvPr/>
        </p:nvSpPr>
        <p:spPr>
          <a:xfrm>
            <a:off x="4032092" y="2652215"/>
            <a:ext cx="1619916" cy="848089"/>
          </a:xfrm>
          <a:custGeom>
            <a:avLst/>
            <a:gdLst>
              <a:gd name="connsiteX0" fmla="*/ 58722 w 1627464"/>
              <a:gd name="connsiteY0" fmla="*/ 16778 h 956345"/>
              <a:gd name="connsiteX1" fmla="*/ 0 w 1627464"/>
              <a:gd name="connsiteY1" fmla="*/ 956345 h 956345"/>
              <a:gd name="connsiteX2" fmla="*/ 1627464 w 1627464"/>
              <a:gd name="connsiteY2" fmla="*/ 939567 h 956345"/>
              <a:gd name="connsiteX3" fmla="*/ 1518407 w 1627464"/>
              <a:gd name="connsiteY3" fmla="*/ 0 h 956345"/>
              <a:gd name="connsiteX4" fmla="*/ 58722 w 1627464"/>
              <a:gd name="connsiteY4" fmla="*/ 16778 h 956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464" h="956345">
                <a:moveTo>
                  <a:pt x="58722" y="16778"/>
                </a:moveTo>
                <a:lnTo>
                  <a:pt x="0" y="956345"/>
                </a:lnTo>
                <a:lnTo>
                  <a:pt x="1627464" y="939567"/>
                </a:lnTo>
                <a:lnTo>
                  <a:pt x="1518407" y="0"/>
                </a:lnTo>
                <a:lnTo>
                  <a:pt x="58722" y="16778"/>
                </a:lnTo>
                <a:close/>
              </a:path>
            </a:pathLst>
          </a:custGeom>
          <a:solidFill>
            <a:srgbClr val="913CD0">
              <a:alpha val="77647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1" name="Freeform: Shape 230">
            <a:extLst>
              <a:ext uri="{FF2B5EF4-FFF2-40B4-BE49-F238E27FC236}">
                <a16:creationId xmlns:a16="http://schemas.microsoft.com/office/drawing/2014/main" id="{22B51AE5-7468-42E2-9F29-5261C43D0E20}"/>
              </a:ext>
            </a:extLst>
          </p:cNvPr>
          <p:cNvSpPr/>
          <p:nvPr/>
        </p:nvSpPr>
        <p:spPr>
          <a:xfrm>
            <a:off x="4064139" y="2596890"/>
            <a:ext cx="1701479" cy="1009818"/>
          </a:xfrm>
          <a:custGeom>
            <a:avLst/>
            <a:gdLst>
              <a:gd name="connsiteX0" fmla="*/ 0 w 1701479"/>
              <a:gd name="connsiteY0" fmla="*/ 34724 h 1009818"/>
              <a:gd name="connsiteX1" fmla="*/ 23150 w 1701479"/>
              <a:gd name="connsiteY1" fmla="*/ 833377 h 1009818"/>
              <a:gd name="connsiteX2" fmla="*/ 34724 w 1701479"/>
              <a:gd name="connsiteY2" fmla="*/ 983848 h 1009818"/>
              <a:gd name="connsiteX3" fmla="*/ 185195 w 1701479"/>
              <a:gd name="connsiteY3" fmla="*/ 949124 h 1009818"/>
              <a:gd name="connsiteX4" fmla="*/ 277793 w 1701479"/>
              <a:gd name="connsiteY4" fmla="*/ 937549 h 1009818"/>
              <a:gd name="connsiteX5" fmla="*/ 833378 w 1701479"/>
              <a:gd name="connsiteY5" fmla="*/ 949124 h 1009818"/>
              <a:gd name="connsiteX6" fmla="*/ 972274 w 1701479"/>
              <a:gd name="connsiteY6" fmla="*/ 960699 h 1009818"/>
              <a:gd name="connsiteX7" fmla="*/ 1215342 w 1701479"/>
              <a:gd name="connsiteY7" fmla="*/ 972273 h 1009818"/>
              <a:gd name="connsiteX8" fmla="*/ 1689904 w 1701479"/>
              <a:gd name="connsiteY8" fmla="*/ 925974 h 1009818"/>
              <a:gd name="connsiteX9" fmla="*/ 1701479 w 1701479"/>
              <a:gd name="connsiteY9" fmla="*/ 891250 h 1009818"/>
              <a:gd name="connsiteX10" fmla="*/ 1689904 w 1701479"/>
              <a:gd name="connsiteY10" fmla="*/ 787078 h 1009818"/>
              <a:gd name="connsiteX11" fmla="*/ 1678330 w 1701479"/>
              <a:gd name="connsiteY11" fmla="*/ 729205 h 1009818"/>
              <a:gd name="connsiteX12" fmla="*/ 1655180 w 1701479"/>
              <a:gd name="connsiteY12" fmla="*/ 439838 h 1009818"/>
              <a:gd name="connsiteX13" fmla="*/ 1643605 w 1701479"/>
              <a:gd name="connsiteY13" fmla="*/ 381964 h 1009818"/>
              <a:gd name="connsiteX14" fmla="*/ 1632031 w 1701479"/>
              <a:gd name="connsiteY14" fmla="*/ 289367 h 1009818"/>
              <a:gd name="connsiteX15" fmla="*/ 1620456 w 1701479"/>
              <a:gd name="connsiteY15" fmla="*/ 185195 h 1009818"/>
              <a:gd name="connsiteX16" fmla="*/ 1608881 w 1701479"/>
              <a:gd name="connsiteY16" fmla="*/ 138896 h 1009818"/>
              <a:gd name="connsiteX17" fmla="*/ 1597307 w 1701479"/>
              <a:gd name="connsiteY17" fmla="*/ 81023 h 1009818"/>
              <a:gd name="connsiteX18" fmla="*/ 1562583 w 1701479"/>
              <a:gd name="connsiteY18" fmla="*/ 23149 h 1009818"/>
              <a:gd name="connsiteX19" fmla="*/ 1458411 w 1701479"/>
              <a:gd name="connsiteY19" fmla="*/ 0 h 1009818"/>
              <a:gd name="connsiteX20" fmla="*/ 844952 w 1701479"/>
              <a:gd name="connsiteY20" fmla="*/ 23149 h 1009818"/>
              <a:gd name="connsiteX21" fmla="*/ 763930 w 1701479"/>
              <a:gd name="connsiteY21" fmla="*/ 34724 h 1009818"/>
              <a:gd name="connsiteX22" fmla="*/ 648183 w 1701479"/>
              <a:gd name="connsiteY22" fmla="*/ 46299 h 1009818"/>
              <a:gd name="connsiteX23" fmla="*/ 474562 w 1701479"/>
              <a:gd name="connsiteY23" fmla="*/ 57873 h 1009818"/>
              <a:gd name="connsiteX24" fmla="*/ 208345 w 1701479"/>
              <a:gd name="connsiteY24" fmla="*/ 81023 h 1009818"/>
              <a:gd name="connsiteX25" fmla="*/ 231494 w 1701479"/>
              <a:gd name="connsiteY25" fmla="*/ 254643 h 1009818"/>
              <a:gd name="connsiteX26" fmla="*/ 254643 w 1701479"/>
              <a:gd name="connsiteY26" fmla="*/ 324091 h 1009818"/>
              <a:gd name="connsiteX27" fmla="*/ 300942 w 1701479"/>
              <a:gd name="connsiteY27" fmla="*/ 254643 h 1009818"/>
              <a:gd name="connsiteX28" fmla="*/ 324092 w 1701479"/>
              <a:gd name="connsiteY28" fmla="*/ 231493 h 1009818"/>
              <a:gd name="connsiteX29" fmla="*/ 358816 w 1701479"/>
              <a:gd name="connsiteY29" fmla="*/ 243068 h 1009818"/>
              <a:gd name="connsiteX30" fmla="*/ 381965 w 1701479"/>
              <a:gd name="connsiteY30" fmla="*/ 266218 h 1009818"/>
              <a:gd name="connsiteX31" fmla="*/ 416689 w 1701479"/>
              <a:gd name="connsiteY31" fmla="*/ 208344 h 1009818"/>
              <a:gd name="connsiteX32" fmla="*/ 497712 w 1701479"/>
              <a:gd name="connsiteY32" fmla="*/ 150471 h 1009818"/>
              <a:gd name="connsiteX33" fmla="*/ 659757 w 1701479"/>
              <a:gd name="connsiteY33" fmla="*/ 266218 h 1009818"/>
              <a:gd name="connsiteX34" fmla="*/ 787079 w 1701479"/>
              <a:gd name="connsiteY34" fmla="*/ 208344 h 1009818"/>
              <a:gd name="connsiteX35" fmla="*/ 856527 w 1701479"/>
              <a:gd name="connsiteY35" fmla="*/ 162045 h 1009818"/>
              <a:gd name="connsiteX36" fmla="*/ 879676 w 1701479"/>
              <a:gd name="connsiteY36" fmla="*/ 243068 h 1009818"/>
              <a:gd name="connsiteX37" fmla="*/ 925975 w 1701479"/>
              <a:gd name="connsiteY37" fmla="*/ 266218 h 1009818"/>
              <a:gd name="connsiteX38" fmla="*/ 1122745 w 1701479"/>
              <a:gd name="connsiteY38" fmla="*/ 185195 h 1009818"/>
              <a:gd name="connsiteX39" fmla="*/ 1169043 w 1701479"/>
              <a:gd name="connsiteY39" fmla="*/ 196769 h 1009818"/>
              <a:gd name="connsiteX40" fmla="*/ 1157469 w 1701479"/>
              <a:gd name="connsiteY40" fmla="*/ 254643 h 1009818"/>
              <a:gd name="connsiteX41" fmla="*/ 1331089 w 1701479"/>
              <a:gd name="connsiteY41" fmla="*/ 266218 h 1009818"/>
              <a:gd name="connsiteX42" fmla="*/ 1354238 w 1701479"/>
              <a:gd name="connsiteY42" fmla="*/ 312516 h 1009818"/>
              <a:gd name="connsiteX43" fmla="*/ 1331089 w 1701479"/>
              <a:gd name="connsiteY43" fmla="*/ 393539 h 1009818"/>
              <a:gd name="connsiteX44" fmla="*/ 1388962 w 1701479"/>
              <a:gd name="connsiteY44" fmla="*/ 428263 h 1009818"/>
              <a:gd name="connsiteX45" fmla="*/ 1446836 w 1701479"/>
              <a:gd name="connsiteY45" fmla="*/ 474562 h 1009818"/>
              <a:gd name="connsiteX46" fmla="*/ 1412112 w 1701479"/>
              <a:gd name="connsiteY46" fmla="*/ 497711 h 1009818"/>
              <a:gd name="connsiteX47" fmla="*/ 1377388 w 1701479"/>
              <a:gd name="connsiteY47" fmla="*/ 509286 h 1009818"/>
              <a:gd name="connsiteX48" fmla="*/ 1365813 w 1701479"/>
              <a:gd name="connsiteY48" fmla="*/ 567159 h 1009818"/>
              <a:gd name="connsiteX49" fmla="*/ 1435261 w 1701479"/>
              <a:gd name="connsiteY49" fmla="*/ 694481 h 1009818"/>
              <a:gd name="connsiteX50" fmla="*/ 1307940 w 1701479"/>
              <a:gd name="connsiteY50" fmla="*/ 659757 h 1009818"/>
              <a:gd name="connsiteX51" fmla="*/ 1215342 w 1701479"/>
              <a:gd name="connsiteY51" fmla="*/ 706055 h 1009818"/>
              <a:gd name="connsiteX52" fmla="*/ 1203767 w 1701479"/>
              <a:gd name="connsiteY52" fmla="*/ 671331 h 1009818"/>
              <a:gd name="connsiteX53" fmla="*/ 995423 w 1701479"/>
              <a:gd name="connsiteY53" fmla="*/ 694481 h 1009818"/>
              <a:gd name="connsiteX54" fmla="*/ 914400 w 1701479"/>
              <a:gd name="connsiteY54" fmla="*/ 613458 h 1009818"/>
              <a:gd name="connsiteX55" fmla="*/ 902826 w 1701479"/>
              <a:gd name="connsiteY55" fmla="*/ 555585 h 1009818"/>
              <a:gd name="connsiteX56" fmla="*/ 844952 w 1701479"/>
              <a:gd name="connsiteY56" fmla="*/ 601883 h 1009818"/>
              <a:gd name="connsiteX57" fmla="*/ 810228 w 1701479"/>
              <a:gd name="connsiteY57" fmla="*/ 636607 h 1009818"/>
              <a:gd name="connsiteX58" fmla="*/ 752355 w 1701479"/>
              <a:gd name="connsiteY58" fmla="*/ 682906 h 1009818"/>
              <a:gd name="connsiteX59" fmla="*/ 706056 w 1701479"/>
              <a:gd name="connsiteY59" fmla="*/ 671331 h 1009818"/>
              <a:gd name="connsiteX60" fmla="*/ 682907 w 1701479"/>
              <a:gd name="connsiteY60" fmla="*/ 613458 h 1009818"/>
              <a:gd name="connsiteX61" fmla="*/ 601884 w 1701479"/>
              <a:gd name="connsiteY61" fmla="*/ 648182 h 1009818"/>
              <a:gd name="connsiteX62" fmla="*/ 532436 w 1701479"/>
              <a:gd name="connsiteY62" fmla="*/ 671331 h 1009818"/>
              <a:gd name="connsiteX63" fmla="*/ 439838 w 1701479"/>
              <a:gd name="connsiteY63" fmla="*/ 694481 h 1009818"/>
              <a:gd name="connsiteX64" fmla="*/ 393540 w 1701479"/>
              <a:gd name="connsiteY64" fmla="*/ 706055 h 1009818"/>
              <a:gd name="connsiteX65" fmla="*/ 405114 w 1701479"/>
              <a:gd name="connsiteY65" fmla="*/ 659757 h 1009818"/>
              <a:gd name="connsiteX66" fmla="*/ 497712 w 1701479"/>
              <a:gd name="connsiteY66" fmla="*/ 555585 h 1009818"/>
              <a:gd name="connsiteX67" fmla="*/ 428264 w 1701479"/>
              <a:gd name="connsiteY67" fmla="*/ 578734 h 1009818"/>
              <a:gd name="connsiteX68" fmla="*/ 347241 w 1701479"/>
              <a:gd name="connsiteY68" fmla="*/ 590309 h 1009818"/>
              <a:gd name="connsiteX69" fmla="*/ 277793 w 1701479"/>
              <a:gd name="connsiteY69" fmla="*/ 613458 h 1009818"/>
              <a:gd name="connsiteX70" fmla="*/ 219919 w 1701479"/>
              <a:gd name="connsiteY70" fmla="*/ 601883 h 1009818"/>
              <a:gd name="connsiteX71" fmla="*/ 277793 w 1701479"/>
              <a:gd name="connsiteY71" fmla="*/ 544010 h 1009818"/>
              <a:gd name="connsiteX72" fmla="*/ 289367 w 1701479"/>
              <a:gd name="connsiteY72" fmla="*/ 462987 h 1009818"/>
              <a:gd name="connsiteX73" fmla="*/ 312517 w 1701479"/>
              <a:gd name="connsiteY73" fmla="*/ 439838 h 1009818"/>
              <a:gd name="connsiteX74" fmla="*/ 277793 w 1701479"/>
              <a:gd name="connsiteY74" fmla="*/ 405114 h 1009818"/>
              <a:gd name="connsiteX75" fmla="*/ 231494 w 1701479"/>
              <a:gd name="connsiteY75" fmla="*/ 381964 h 1009818"/>
              <a:gd name="connsiteX76" fmla="*/ 196770 w 1701479"/>
              <a:gd name="connsiteY76" fmla="*/ 370390 h 1009818"/>
              <a:gd name="connsiteX77" fmla="*/ 115747 w 1701479"/>
              <a:gd name="connsiteY77" fmla="*/ 347240 h 1009818"/>
              <a:gd name="connsiteX78" fmla="*/ 127322 w 1701479"/>
              <a:gd name="connsiteY78" fmla="*/ 312516 h 1009818"/>
              <a:gd name="connsiteX79" fmla="*/ 150471 w 1701479"/>
              <a:gd name="connsiteY79" fmla="*/ 277792 h 1009818"/>
              <a:gd name="connsiteX80" fmla="*/ 115747 w 1701479"/>
              <a:gd name="connsiteY80" fmla="*/ 208344 h 1009818"/>
              <a:gd name="connsiteX81" fmla="*/ 162046 w 1701479"/>
              <a:gd name="connsiteY81" fmla="*/ 162045 h 1009818"/>
              <a:gd name="connsiteX82" fmla="*/ 219919 w 1701479"/>
              <a:gd name="connsiteY82" fmla="*/ 92597 h 1009818"/>
              <a:gd name="connsiteX83" fmla="*/ 208345 w 1701479"/>
              <a:gd name="connsiteY83" fmla="*/ 104172 h 1009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701479" h="1009818">
                <a:moveTo>
                  <a:pt x="0" y="34724"/>
                </a:moveTo>
                <a:cubicBezTo>
                  <a:pt x="52442" y="349369"/>
                  <a:pt x="1870" y="24711"/>
                  <a:pt x="23150" y="833377"/>
                </a:cubicBezTo>
                <a:cubicBezTo>
                  <a:pt x="24473" y="883665"/>
                  <a:pt x="30866" y="933691"/>
                  <a:pt x="34724" y="983848"/>
                </a:cubicBezTo>
                <a:cubicBezTo>
                  <a:pt x="77253" y="973216"/>
                  <a:pt x="138885" y="956249"/>
                  <a:pt x="185195" y="949124"/>
                </a:cubicBezTo>
                <a:cubicBezTo>
                  <a:pt x="215939" y="944394"/>
                  <a:pt x="246927" y="941407"/>
                  <a:pt x="277793" y="937549"/>
                </a:cubicBezTo>
                <a:lnTo>
                  <a:pt x="833378" y="949124"/>
                </a:lnTo>
                <a:cubicBezTo>
                  <a:pt x="879811" y="950672"/>
                  <a:pt x="925900" y="957888"/>
                  <a:pt x="972274" y="960699"/>
                </a:cubicBezTo>
                <a:cubicBezTo>
                  <a:pt x="1053240" y="965606"/>
                  <a:pt x="1134319" y="968415"/>
                  <a:pt x="1215342" y="972273"/>
                </a:cubicBezTo>
                <a:cubicBezTo>
                  <a:pt x="1388477" y="967834"/>
                  <a:pt x="1610268" y="1085249"/>
                  <a:pt x="1689904" y="925974"/>
                </a:cubicBezTo>
                <a:cubicBezTo>
                  <a:pt x="1695360" y="915061"/>
                  <a:pt x="1697621" y="902825"/>
                  <a:pt x="1701479" y="891250"/>
                </a:cubicBezTo>
                <a:cubicBezTo>
                  <a:pt x="1697621" y="856526"/>
                  <a:pt x="1694845" y="821665"/>
                  <a:pt x="1689904" y="787078"/>
                </a:cubicBezTo>
                <a:cubicBezTo>
                  <a:pt x="1687122" y="767603"/>
                  <a:pt x="1680389" y="748770"/>
                  <a:pt x="1678330" y="729205"/>
                </a:cubicBezTo>
                <a:cubicBezTo>
                  <a:pt x="1661767" y="571850"/>
                  <a:pt x="1673194" y="583947"/>
                  <a:pt x="1655180" y="439838"/>
                </a:cubicBezTo>
                <a:cubicBezTo>
                  <a:pt x="1652740" y="420317"/>
                  <a:pt x="1646596" y="401409"/>
                  <a:pt x="1643605" y="381964"/>
                </a:cubicBezTo>
                <a:cubicBezTo>
                  <a:pt x="1638875" y="351220"/>
                  <a:pt x="1635665" y="320260"/>
                  <a:pt x="1632031" y="289367"/>
                </a:cubicBezTo>
                <a:cubicBezTo>
                  <a:pt x="1627949" y="254669"/>
                  <a:pt x="1625769" y="219726"/>
                  <a:pt x="1620456" y="185195"/>
                </a:cubicBezTo>
                <a:cubicBezTo>
                  <a:pt x="1618037" y="169472"/>
                  <a:pt x="1612332" y="154425"/>
                  <a:pt x="1608881" y="138896"/>
                </a:cubicBezTo>
                <a:cubicBezTo>
                  <a:pt x="1604613" y="119691"/>
                  <a:pt x="1602078" y="100109"/>
                  <a:pt x="1597307" y="81023"/>
                </a:cubicBezTo>
                <a:cubicBezTo>
                  <a:pt x="1590881" y="55318"/>
                  <a:pt x="1586667" y="37600"/>
                  <a:pt x="1562583" y="23149"/>
                </a:cubicBezTo>
                <a:cubicBezTo>
                  <a:pt x="1540663" y="9997"/>
                  <a:pt x="1472438" y="2338"/>
                  <a:pt x="1458411" y="0"/>
                </a:cubicBezTo>
                <a:cubicBezTo>
                  <a:pt x="1264226" y="5110"/>
                  <a:pt x="1044831" y="4978"/>
                  <a:pt x="844952" y="23149"/>
                </a:cubicBezTo>
                <a:cubicBezTo>
                  <a:pt x="817782" y="25619"/>
                  <a:pt x="791025" y="31536"/>
                  <a:pt x="763930" y="34724"/>
                </a:cubicBezTo>
                <a:cubicBezTo>
                  <a:pt x="725421" y="39255"/>
                  <a:pt x="686834" y="43207"/>
                  <a:pt x="648183" y="46299"/>
                </a:cubicBezTo>
                <a:cubicBezTo>
                  <a:pt x="590366" y="50924"/>
                  <a:pt x="532384" y="53308"/>
                  <a:pt x="474562" y="57873"/>
                </a:cubicBezTo>
                <a:lnTo>
                  <a:pt x="208345" y="81023"/>
                </a:lnTo>
                <a:cubicBezTo>
                  <a:pt x="213920" y="136773"/>
                  <a:pt x="216352" y="199121"/>
                  <a:pt x="231494" y="254643"/>
                </a:cubicBezTo>
                <a:cubicBezTo>
                  <a:pt x="237914" y="278185"/>
                  <a:pt x="254643" y="324091"/>
                  <a:pt x="254643" y="324091"/>
                </a:cubicBezTo>
                <a:cubicBezTo>
                  <a:pt x="270076" y="300942"/>
                  <a:pt x="284249" y="276901"/>
                  <a:pt x="300942" y="254643"/>
                </a:cubicBezTo>
                <a:cubicBezTo>
                  <a:pt x="307490" y="245913"/>
                  <a:pt x="313391" y="233633"/>
                  <a:pt x="324092" y="231493"/>
                </a:cubicBezTo>
                <a:cubicBezTo>
                  <a:pt x="336056" y="229100"/>
                  <a:pt x="347241" y="239210"/>
                  <a:pt x="358816" y="243068"/>
                </a:cubicBezTo>
                <a:cubicBezTo>
                  <a:pt x="366532" y="250785"/>
                  <a:pt x="371052" y="266218"/>
                  <a:pt x="381965" y="266218"/>
                </a:cubicBezTo>
                <a:cubicBezTo>
                  <a:pt x="406402" y="266218"/>
                  <a:pt x="409869" y="217893"/>
                  <a:pt x="416689" y="208344"/>
                </a:cubicBezTo>
                <a:cubicBezTo>
                  <a:pt x="451019" y="160283"/>
                  <a:pt x="453796" y="165109"/>
                  <a:pt x="497712" y="150471"/>
                </a:cubicBezTo>
                <a:cubicBezTo>
                  <a:pt x="645688" y="249121"/>
                  <a:pt x="597263" y="203721"/>
                  <a:pt x="659757" y="266218"/>
                </a:cubicBezTo>
                <a:cubicBezTo>
                  <a:pt x="702198" y="246927"/>
                  <a:pt x="745877" y="230157"/>
                  <a:pt x="787079" y="208344"/>
                </a:cubicBezTo>
                <a:cubicBezTo>
                  <a:pt x="811668" y="195326"/>
                  <a:pt x="856527" y="162045"/>
                  <a:pt x="856527" y="162045"/>
                </a:cubicBezTo>
                <a:cubicBezTo>
                  <a:pt x="939739" y="189783"/>
                  <a:pt x="842815" y="144771"/>
                  <a:pt x="879676" y="243068"/>
                </a:cubicBezTo>
                <a:cubicBezTo>
                  <a:pt x="885734" y="259224"/>
                  <a:pt x="910542" y="258501"/>
                  <a:pt x="925975" y="266218"/>
                </a:cubicBezTo>
                <a:cubicBezTo>
                  <a:pt x="1082467" y="187971"/>
                  <a:pt x="1014112" y="206920"/>
                  <a:pt x="1122745" y="185195"/>
                </a:cubicBezTo>
                <a:cubicBezTo>
                  <a:pt x="1138178" y="189053"/>
                  <a:pt x="1161929" y="182541"/>
                  <a:pt x="1169043" y="196769"/>
                </a:cubicBezTo>
                <a:cubicBezTo>
                  <a:pt x="1177841" y="214365"/>
                  <a:pt x="1139386" y="246893"/>
                  <a:pt x="1157469" y="254643"/>
                </a:cubicBezTo>
                <a:cubicBezTo>
                  <a:pt x="1210781" y="277491"/>
                  <a:pt x="1273216" y="262360"/>
                  <a:pt x="1331089" y="266218"/>
                </a:cubicBezTo>
                <a:cubicBezTo>
                  <a:pt x="1338805" y="281651"/>
                  <a:pt x="1356678" y="295435"/>
                  <a:pt x="1354238" y="312516"/>
                </a:cubicBezTo>
                <a:cubicBezTo>
                  <a:pt x="1347590" y="359048"/>
                  <a:pt x="1277327" y="330816"/>
                  <a:pt x="1331089" y="393539"/>
                </a:cubicBezTo>
                <a:cubicBezTo>
                  <a:pt x="1345730" y="410620"/>
                  <a:pt x="1369885" y="416340"/>
                  <a:pt x="1388962" y="428263"/>
                </a:cubicBezTo>
                <a:cubicBezTo>
                  <a:pt x="1427900" y="452599"/>
                  <a:pt x="1417667" y="445393"/>
                  <a:pt x="1446836" y="474562"/>
                </a:cubicBezTo>
                <a:cubicBezTo>
                  <a:pt x="1435261" y="482278"/>
                  <a:pt x="1424554" y="491490"/>
                  <a:pt x="1412112" y="497711"/>
                </a:cubicBezTo>
                <a:cubicBezTo>
                  <a:pt x="1401199" y="503167"/>
                  <a:pt x="1384156" y="499134"/>
                  <a:pt x="1377388" y="509286"/>
                </a:cubicBezTo>
                <a:cubicBezTo>
                  <a:pt x="1366475" y="525655"/>
                  <a:pt x="1369671" y="547868"/>
                  <a:pt x="1365813" y="567159"/>
                </a:cubicBezTo>
                <a:cubicBezTo>
                  <a:pt x="1369664" y="573577"/>
                  <a:pt x="1441313" y="689640"/>
                  <a:pt x="1435261" y="694481"/>
                </a:cubicBezTo>
                <a:cubicBezTo>
                  <a:pt x="1427584" y="700622"/>
                  <a:pt x="1335743" y="669024"/>
                  <a:pt x="1307940" y="659757"/>
                </a:cubicBezTo>
                <a:cubicBezTo>
                  <a:pt x="1241439" y="726257"/>
                  <a:pt x="1275948" y="726257"/>
                  <a:pt x="1215342" y="706055"/>
                </a:cubicBezTo>
                <a:cubicBezTo>
                  <a:pt x="1211484" y="694480"/>
                  <a:pt x="1215861" y="672943"/>
                  <a:pt x="1203767" y="671331"/>
                </a:cubicBezTo>
                <a:cubicBezTo>
                  <a:pt x="1120888" y="660281"/>
                  <a:pt x="1066341" y="676751"/>
                  <a:pt x="995423" y="694481"/>
                </a:cubicBezTo>
                <a:cubicBezTo>
                  <a:pt x="957562" y="669239"/>
                  <a:pt x="938457" y="661571"/>
                  <a:pt x="914400" y="613458"/>
                </a:cubicBezTo>
                <a:cubicBezTo>
                  <a:pt x="905602" y="595862"/>
                  <a:pt x="906684" y="574876"/>
                  <a:pt x="902826" y="555585"/>
                </a:cubicBezTo>
                <a:cubicBezTo>
                  <a:pt x="883535" y="571018"/>
                  <a:pt x="863544" y="585615"/>
                  <a:pt x="844952" y="601883"/>
                </a:cubicBezTo>
                <a:cubicBezTo>
                  <a:pt x="832633" y="612662"/>
                  <a:pt x="822547" y="625828"/>
                  <a:pt x="810228" y="636607"/>
                </a:cubicBezTo>
                <a:cubicBezTo>
                  <a:pt x="791636" y="652875"/>
                  <a:pt x="771646" y="667473"/>
                  <a:pt x="752355" y="682906"/>
                </a:cubicBezTo>
                <a:cubicBezTo>
                  <a:pt x="736922" y="679048"/>
                  <a:pt x="717305" y="682580"/>
                  <a:pt x="706056" y="671331"/>
                </a:cubicBezTo>
                <a:cubicBezTo>
                  <a:pt x="691364" y="656639"/>
                  <a:pt x="703189" y="617965"/>
                  <a:pt x="682907" y="613458"/>
                </a:cubicBezTo>
                <a:cubicBezTo>
                  <a:pt x="654223" y="607084"/>
                  <a:pt x="629309" y="637634"/>
                  <a:pt x="601884" y="648182"/>
                </a:cubicBezTo>
                <a:cubicBezTo>
                  <a:pt x="579109" y="656942"/>
                  <a:pt x="556109" y="665413"/>
                  <a:pt x="532436" y="671331"/>
                </a:cubicBezTo>
                <a:lnTo>
                  <a:pt x="439838" y="694481"/>
                </a:lnTo>
                <a:lnTo>
                  <a:pt x="393540" y="706055"/>
                </a:lnTo>
                <a:cubicBezTo>
                  <a:pt x="397398" y="690622"/>
                  <a:pt x="397222" y="673569"/>
                  <a:pt x="405114" y="659757"/>
                </a:cubicBezTo>
                <a:cubicBezTo>
                  <a:pt x="420259" y="633253"/>
                  <a:pt x="504628" y="583249"/>
                  <a:pt x="497712" y="555585"/>
                </a:cubicBezTo>
                <a:cubicBezTo>
                  <a:pt x="491794" y="531912"/>
                  <a:pt x="452041" y="573247"/>
                  <a:pt x="428264" y="578734"/>
                </a:cubicBezTo>
                <a:cubicBezTo>
                  <a:pt x="401681" y="584869"/>
                  <a:pt x="374249" y="586451"/>
                  <a:pt x="347241" y="590309"/>
                </a:cubicBezTo>
                <a:cubicBezTo>
                  <a:pt x="324092" y="598025"/>
                  <a:pt x="302094" y="611249"/>
                  <a:pt x="277793" y="613458"/>
                </a:cubicBezTo>
                <a:cubicBezTo>
                  <a:pt x="258200" y="615239"/>
                  <a:pt x="219919" y="621556"/>
                  <a:pt x="219919" y="601883"/>
                </a:cubicBezTo>
                <a:lnTo>
                  <a:pt x="277793" y="544010"/>
                </a:lnTo>
                <a:cubicBezTo>
                  <a:pt x="250785" y="462987"/>
                  <a:pt x="231494" y="482279"/>
                  <a:pt x="289367" y="462987"/>
                </a:cubicBezTo>
                <a:cubicBezTo>
                  <a:pt x="297084" y="455271"/>
                  <a:pt x="314657" y="450539"/>
                  <a:pt x="312517" y="439838"/>
                </a:cubicBezTo>
                <a:cubicBezTo>
                  <a:pt x="309307" y="423787"/>
                  <a:pt x="291113" y="414628"/>
                  <a:pt x="277793" y="405114"/>
                </a:cubicBezTo>
                <a:cubicBezTo>
                  <a:pt x="263752" y="395085"/>
                  <a:pt x="247354" y="388761"/>
                  <a:pt x="231494" y="381964"/>
                </a:cubicBezTo>
                <a:cubicBezTo>
                  <a:pt x="220280" y="377158"/>
                  <a:pt x="208456" y="373896"/>
                  <a:pt x="196770" y="370390"/>
                </a:cubicBezTo>
                <a:cubicBezTo>
                  <a:pt x="169866" y="362319"/>
                  <a:pt x="142755" y="354957"/>
                  <a:pt x="115747" y="347240"/>
                </a:cubicBezTo>
                <a:cubicBezTo>
                  <a:pt x="119605" y="335665"/>
                  <a:pt x="121866" y="323429"/>
                  <a:pt x="127322" y="312516"/>
                </a:cubicBezTo>
                <a:cubicBezTo>
                  <a:pt x="133543" y="300074"/>
                  <a:pt x="152007" y="291618"/>
                  <a:pt x="150471" y="277792"/>
                </a:cubicBezTo>
                <a:cubicBezTo>
                  <a:pt x="147613" y="252069"/>
                  <a:pt x="127322" y="231493"/>
                  <a:pt x="115747" y="208344"/>
                </a:cubicBezTo>
                <a:cubicBezTo>
                  <a:pt x="131180" y="192911"/>
                  <a:pt x="147674" y="178470"/>
                  <a:pt x="162046" y="162045"/>
                </a:cubicBezTo>
                <a:cubicBezTo>
                  <a:pt x="258327" y="52010"/>
                  <a:pt x="152011" y="160505"/>
                  <a:pt x="219919" y="92597"/>
                </a:cubicBezTo>
                <a:lnTo>
                  <a:pt x="208345" y="104172"/>
                </a:lnTo>
              </a:path>
            </a:pathLst>
          </a:custGeom>
          <a:solidFill>
            <a:srgbClr val="913CD0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1" name="LEFT 2 click ROCK  Picture 63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EA8C5214-2626-480C-97CD-C916D8C724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95431" flipH="1">
            <a:off x="1055574" y="4673153"/>
            <a:ext cx="1054566" cy="887622"/>
          </a:xfrm>
          <a:prstGeom prst="rect">
            <a:avLst/>
          </a:prstGeom>
        </p:spPr>
      </p:pic>
      <p:sp>
        <p:nvSpPr>
          <p:cNvPr id="165" name="Freeform: Shape 164">
            <a:extLst>
              <a:ext uri="{FF2B5EF4-FFF2-40B4-BE49-F238E27FC236}">
                <a16:creationId xmlns:a16="http://schemas.microsoft.com/office/drawing/2014/main" id="{A1FF0B24-59C7-4E42-9255-F0206DDAD23B}"/>
              </a:ext>
            </a:extLst>
          </p:cNvPr>
          <p:cNvSpPr/>
          <p:nvPr/>
        </p:nvSpPr>
        <p:spPr>
          <a:xfrm>
            <a:off x="834939" y="2622618"/>
            <a:ext cx="1717288" cy="1070518"/>
          </a:xfrm>
          <a:custGeom>
            <a:avLst/>
            <a:gdLst>
              <a:gd name="connsiteX0" fmla="*/ 189571 w 1717288"/>
              <a:gd name="connsiteY0" fmla="*/ 100361 h 1070518"/>
              <a:gd name="connsiteX1" fmla="*/ 167268 w 1717288"/>
              <a:gd name="connsiteY1" fmla="*/ 178420 h 1070518"/>
              <a:gd name="connsiteX2" fmla="*/ 122663 w 1717288"/>
              <a:gd name="connsiteY2" fmla="*/ 289932 h 1070518"/>
              <a:gd name="connsiteX3" fmla="*/ 89210 w 1717288"/>
              <a:gd name="connsiteY3" fmla="*/ 367991 h 1070518"/>
              <a:gd name="connsiteX4" fmla="*/ 78058 w 1717288"/>
              <a:gd name="connsiteY4" fmla="*/ 423747 h 1070518"/>
              <a:gd name="connsiteX5" fmla="*/ 55756 w 1717288"/>
              <a:gd name="connsiteY5" fmla="*/ 724830 h 1070518"/>
              <a:gd name="connsiteX6" fmla="*/ 33454 w 1717288"/>
              <a:gd name="connsiteY6" fmla="*/ 880947 h 1070518"/>
              <a:gd name="connsiteX7" fmla="*/ 22302 w 1717288"/>
              <a:gd name="connsiteY7" fmla="*/ 925552 h 1070518"/>
              <a:gd name="connsiteX8" fmla="*/ 0 w 1717288"/>
              <a:gd name="connsiteY8" fmla="*/ 970157 h 1070518"/>
              <a:gd name="connsiteX9" fmla="*/ 390293 w 1717288"/>
              <a:gd name="connsiteY9" fmla="*/ 992459 h 1070518"/>
              <a:gd name="connsiteX10" fmla="*/ 557561 w 1717288"/>
              <a:gd name="connsiteY10" fmla="*/ 1003610 h 1070518"/>
              <a:gd name="connsiteX11" fmla="*/ 624468 w 1717288"/>
              <a:gd name="connsiteY11" fmla="*/ 1014761 h 1070518"/>
              <a:gd name="connsiteX12" fmla="*/ 724829 w 1717288"/>
              <a:gd name="connsiteY12" fmla="*/ 1025913 h 1070518"/>
              <a:gd name="connsiteX13" fmla="*/ 947854 w 1717288"/>
              <a:gd name="connsiteY13" fmla="*/ 1070518 h 1070518"/>
              <a:gd name="connsiteX14" fmla="*/ 1315844 w 1717288"/>
              <a:gd name="connsiteY14" fmla="*/ 1059366 h 1070518"/>
              <a:gd name="connsiteX15" fmla="*/ 1550019 w 1717288"/>
              <a:gd name="connsiteY15" fmla="*/ 1048215 h 1070518"/>
              <a:gd name="connsiteX16" fmla="*/ 1572322 w 1717288"/>
              <a:gd name="connsiteY16" fmla="*/ 1025913 h 1070518"/>
              <a:gd name="connsiteX17" fmla="*/ 1594624 w 1717288"/>
              <a:gd name="connsiteY17" fmla="*/ 959005 h 1070518"/>
              <a:gd name="connsiteX18" fmla="*/ 1605775 w 1717288"/>
              <a:gd name="connsiteY18" fmla="*/ 903249 h 1070518"/>
              <a:gd name="connsiteX19" fmla="*/ 1616927 w 1717288"/>
              <a:gd name="connsiteY19" fmla="*/ 858644 h 1070518"/>
              <a:gd name="connsiteX20" fmla="*/ 1628078 w 1717288"/>
              <a:gd name="connsiteY20" fmla="*/ 791737 h 1070518"/>
              <a:gd name="connsiteX21" fmla="*/ 1639229 w 1717288"/>
              <a:gd name="connsiteY21" fmla="*/ 747132 h 1070518"/>
              <a:gd name="connsiteX22" fmla="*/ 1650380 w 1717288"/>
              <a:gd name="connsiteY22" fmla="*/ 657922 h 1070518"/>
              <a:gd name="connsiteX23" fmla="*/ 1661532 w 1717288"/>
              <a:gd name="connsiteY23" fmla="*/ 579864 h 1070518"/>
              <a:gd name="connsiteX24" fmla="*/ 1683834 w 1717288"/>
              <a:gd name="connsiteY24" fmla="*/ 446049 h 1070518"/>
              <a:gd name="connsiteX25" fmla="*/ 1694985 w 1717288"/>
              <a:gd name="connsiteY25" fmla="*/ 289932 h 1070518"/>
              <a:gd name="connsiteX26" fmla="*/ 1717288 w 1717288"/>
              <a:gd name="connsiteY26" fmla="*/ 111513 h 1070518"/>
              <a:gd name="connsiteX27" fmla="*/ 1706136 w 1717288"/>
              <a:gd name="connsiteY27" fmla="*/ 55757 h 1070518"/>
              <a:gd name="connsiteX28" fmla="*/ 1572322 w 1717288"/>
              <a:gd name="connsiteY28" fmla="*/ 44605 h 1070518"/>
              <a:gd name="connsiteX29" fmla="*/ 1483112 w 1717288"/>
              <a:gd name="connsiteY29" fmla="*/ 33454 h 1070518"/>
              <a:gd name="connsiteX30" fmla="*/ 1003610 w 1717288"/>
              <a:gd name="connsiteY30" fmla="*/ 22303 h 1070518"/>
              <a:gd name="connsiteX31" fmla="*/ 825190 w 1717288"/>
              <a:gd name="connsiteY31" fmla="*/ 11152 h 1070518"/>
              <a:gd name="connsiteX32" fmla="*/ 680224 w 1717288"/>
              <a:gd name="connsiteY32" fmla="*/ 0 h 1070518"/>
              <a:gd name="connsiteX33" fmla="*/ 256478 w 1717288"/>
              <a:gd name="connsiteY33" fmla="*/ 11152 h 1070518"/>
              <a:gd name="connsiteX34" fmla="*/ 256478 w 1717288"/>
              <a:gd name="connsiteY34" fmla="*/ 89210 h 1070518"/>
              <a:gd name="connsiteX35" fmla="*/ 289932 w 1717288"/>
              <a:gd name="connsiteY35" fmla="*/ 111513 h 1070518"/>
              <a:gd name="connsiteX36" fmla="*/ 367990 w 1717288"/>
              <a:gd name="connsiteY36" fmla="*/ 189571 h 1070518"/>
              <a:gd name="connsiteX37" fmla="*/ 401444 w 1717288"/>
              <a:gd name="connsiteY37" fmla="*/ 245327 h 1070518"/>
              <a:gd name="connsiteX38" fmla="*/ 446049 w 1717288"/>
              <a:gd name="connsiteY38" fmla="*/ 334537 h 1070518"/>
              <a:gd name="connsiteX39" fmla="*/ 479502 w 1717288"/>
              <a:gd name="connsiteY39" fmla="*/ 278781 h 1070518"/>
              <a:gd name="connsiteX40" fmla="*/ 501805 w 1717288"/>
              <a:gd name="connsiteY40" fmla="*/ 200722 h 1070518"/>
              <a:gd name="connsiteX41" fmla="*/ 557561 w 1717288"/>
              <a:gd name="connsiteY41" fmla="*/ 278781 h 1070518"/>
              <a:gd name="connsiteX42" fmla="*/ 613317 w 1717288"/>
              <a:gd name="connsiteY42" fmla="*/ 412596 h 1070518"/>
              <a:gd name="connsiteX43" fmla="*/ 646771 w 1717288"/>
              <a:gd name="connsiteY43" fmla="*/ 434898 h 1070518"/>
              <a:gd name="connsiteX44" fmla="*/ 657922 w 1717288"/>
              <a:gd name="connsiteY44" fmla="*/ 468352 h 1070518"/>
              <a:gd name="connsiteX45" fmla="*/ 724829 w 1717288"/>
              <a:gd name="connsiteY45" fmla="*/ 334537 h 1070518"/>
              <a:gd name="connsiteX46" fmla="*/ 735980 w 1717288"/>
              <a:gd name="connsiteY46" fmla="*/ 278781 h 1070518"/>
              <a:gd name="connsiteX47" fmla="*/ 747132 w 1717288"/>
              <a:gd name="connsiteY47" fmla="*/ 245327 h 1070518"/>
              <a:gd name="connsiteX48" fmla="*/ 769434 w 1717288"/>
              <a:gd name="connsiteY48" fmla="*/ 278781 h 1070518"/>
              <a:gd name="connsiteX49" fmla="*/ 780585 w 1717288"/>
              <a:gd name="connsiteY49" fmla="*/ 323386 h 1070518"/>
              <a:gd name="connsiteX50" fmla="*/ 825190 w 1717288"/>
              <a:gd name="connsiteY50" fmla="*/ 278781 h 1070518"/>
              <a:gd name="connsiteX51" fmla="*/ 903249 w 1717288"/>
              <a:gd name="connsiteY51" fmla="*/ 234176 h 1070518"/>
              <a:gd name="connsiteX52" fmla="*/ 914400 w 1717288"/>
              <a:gd name="connsiteY52" fmla="*/ 289932 h 1070518"/>
              <a:gd name="connsiteX53" fmla="*/ 925551 w 1717288"/>
              <a:gd name="connsiteY53" fmla="*/ 379142 h 1070518"/>
              <a:gd name="connsiteX54" fmla="*/ 1070517 w 1717288"/>
              <a:gd name="connsiteY54" fmla="*/ 256479 h 1070518"/>
              <a:gd name="connsiteX55" fmla="*/ 1137424 w 1717288"/>
              <a:gd name="connsiteY55" fmla="*/ 189571 h 1070518"/>
              <a:gd name="connsiteX56" fmla="*/ 1204332 w 1717288"/>
              <a:gd name="connsiteY56" fmla="*/ 256479 h 1070518"/>
              <a:gd name="connsiteX57" fmla="*/ 1293541 w 1717288"/>
              <a:gd name="connsiteY57" fmla="*/ 390293 h 1070518"/>
              <a:gd name="connsiteX58" fmla="*/ 1326995 w 1717288"/>
              <a:gd name="connsiteY58" fmla="*/ 323386 h 1070518"/>
              <a:gd name="connsiteX59" fmla="*/ 1338146 w 1717288"/>
              <a:gd name="connsiteY59" fmla="*/ 256479 h 1070518"/>
              <a:gd name="connsiteX60" fmla="*/ 1360449 w 1717288"/>
              <a:gd name="connsiteY60" fmla="*/ 289932 h 1070518"/>
              <a:gd name="connsiteX61" fmla="*/ 1382751 w 1717288"/>
              <a:gd name="connsiteY61" fmla="*/ 334537 h 1070518"/>
              <a:gd name="connsiteX62" fmla="*/ 1449658 w 1717288"/>
              <a:gd name="connsiteY62" fmla="*/ 412596 h 1070518"/>
              <a:gd name="connsiteX63" fmla="*/ 1382751 w 1717288"/>
              <a:gd name="connsiteY63" fmla="*/ 457200 h 1070518"/>
              <a:gd name="connsiteX64" fmla="*/ 1271239 w 1717288"/>
              <a:gd name="connsiteY64" fmla="*/ 524108 h 1070518"/>
              <a:gd name="connsiteX65" fmla="*/ 1338146 w 1717288"/>
              <a:gd name="connsiteY65" fmla="*/ 579864 h 1070518"/>
              <a:gd name="connsiteX66" fmla="*/ 1371600 w 1717288"/>
              <a:gd name="connsiteY66" fmla="*/ 591015 h 1070518"/>
              <a:gd name="connsiteX67" fmla="*/ 1427356 w 1717288"/>
              <a:gd name="connsiteY67" fmla="*/ 624469 h 1070518"/>
              <a:gd name="connsiteX68" fmla="*/ 1550019 w 1717288"/>
              <a:gd name="connsiteY68" fmla="*/ 680225 h 1070518"/>
              <a:gd name="connsiteX69" fmla="*/ 1260088 w 1717288"/>
              <a:gd name="connsiteY69" fmla="*/ 624469 h 1070518"/>
              <a:gd name="connsiteX70" fmla="*/ 1237785 w 1717288"/>
              <a:gd name="connsiteY70" fmla="*/ 646771 h 1070518"/>
              <a:gd name="connsiteX71" fmla="*/ 1260088 w 1717288"/>
              <a:gd name="connsiteY71" fmla="*/ 735981 h 1070518"/>
              <a:gd name="connsiteX72" fmla="*/ 1237785 w 1717288"/>
              <a:gd name="connsiteY72" fmla="*/ 836342 h 1070518"/>
              <a:gd name="connsiteX73" fmla="*/ 1193180 w 1717288"/>
              <a:gd name="connsiteY73" fmla="*/ 814040 h 1070518"/>
              <a:gd name="connsiteX74" fmla="*/ 1137424 w 1717288"/>
              <a:gd name="connsiteY74" fmla="*/ 758283 h 1070518"/>
              <a:gd name="connsiteX75" fmla="*/ 1070517 w 1717288"/>
              <a:gd name="connsiteY75" fmla="*/ 702527 h 1070518"/>
              <a:gd name="connsiteX76" fmla="*/ 1048215 w 1717288"/>
              <a:gd name="connsiteY76" fmla="*/ 724830 h 1070518"/>
              <a:gd name="connsiteX77" fmla="*/ 1014761 w 1717288"/>
              <a:gd name="connsiteY77" fmla="*/ 780586 h 1070518"/>
              <a:gd name="connsiteX78" fmla="*/ 959005 w 1717288"/>
              <a:gd name="connsiteY78" fmla="*/ 814040 h 1070518"/>
              <a:gd name="connsiteX79" fmla="*/ 858644 w 1717288"/>
              <a:gd name="connsiteY79" fmla="*/ 724830 h 1070518"/>
              <a:gd name="connsiteX80" fmla="*/ 814039 w 1717288"/>
              <a:gd name="connsiteY80" fmla="*/ 713679 h 1070518"/>
              <a:gd name="connsiteX81" fmla="*/ 747132 w 1717288"/>
              <a:gd name="connsiteY81" fmla="*/ 758283 h 1070518"/>
              <a:gd name="connsiteX82" fmla="*/ 702527 w 1717288"/>
              <a:gd name="connsiteY82" fmla="*/ 791737 h 1070518"/>
              <a:gd name="connsiteX83" fmla="*/ 669073 w 1717288"/>
              <a:gd name="connsiteY83" fmla="*/ 780586 h 1070518"/>
              <a:gd name="connsiteX84" fmla="*/ 635619 w 1717288"/>
              <a:gd name="connsiteY84" fmla="*/ 724830 h 1070518"/>
              <a:gd name="connsiteX85" fmla="*/ 624468 w 1717288"/>
              <a:gd name="connsiteY85" fmla="*/ 691376 h 1070518"/>
              <a:gd name="connsiteX86" fmla="*/ 568712 w 1717288"/>
              <a:gd name="connsiteY86" fmla="*/ 747132 h 1070518"/>
              <a:gd name="connsiteX87" fmla="*/ 501805 w 1717288"/>
              <a:gd name="connsiteY87" fmla="*/ 836342 h 1070518"/>
              <a:gd name="connsiteX88" fmla="*/ 479502 w 1717288"/>
              <a:gd name="connsiteY88" fmla="*/ 858644 h 1070518"/>
              <a:gd name="connsiteX89" fmla="*/ 457200 w 1717288"/>
              <a:gd name="connsiteY89" fmla="*/ 825191 h 1070518"/>
              <a:gd name="connsiteX90" fmla="*/ 423746 w 1717288"/>
              <a:gd name="connsiteY90" fmla="*/ 758283 h 1070518"/>
              <a:gd name="connsiteX91" fmla="*/ 312234 w 1717288"/>
              <a:gd name="connsiteY91" fmla="*/ 769435 h 1070518"/>
              <a:gd name="connsiteX92" fmla="*/ 211873 w 1717288"/>
              <a:gd name="connsiteY92" fmla="*/ 791737 h 1070518"/>
              <a:gd name="connsiteX93" fmla="*/ 256478 w 1717288"/>
              <a:gd name="connsiteY93" fmla="*/ 724830 h 1070518"/>
              <a:gd name="connsiteX94" fmla="*/ 278780 w 1717288"/>
              <a:gd name="connsiteY94" fmla="*/ 702527 h 1070518"/>
              <a:gd name="connsiteX95" fmla="*/ 367990 w 1717288"/>
              <a:gd name="connsiteY95" fmla="*/ 635620 h 1070518"/>
              <a:gd name="connsiteX96" fmla="*/ 390293 w 1717288"/>
              <a:gd name="connsiteY96" fmla="*/ 613318 h 1070518"/>
              <a:gd name="connsiteX97" fmla="*/ 367990 w 1717288"/>
              <a:gd name="connsiteY97" fmla="*/ 591015 h 1070518"/>
              <a:gd name="connsiteX98" fmla="*/ 211873 w 1717288"/>
              <a:gd name="connsiteY98" fmla="*/ 557561 h 1070518"/>
              <a:gd name="connsiteX99" fmla="*/ 245327 w 1717288"/>
              <a:gd name="connsiteY99" fmla="*/ 501805 h 1070518"/>
              <a:gd name="connsiteX100" fmla="*/ 278780 w 1717288"/>
              <a:gd name="connsiteY100" fmla="*/ 490654 h 1070518"/>
              <a:gd name="connsiteX101" fmla="*/ 245327 w 1717288"/>
              <a:gd name="connsiteY101" fmla="*/ 356840 h 1070518"/>
              <a:gd name="connsiteX102" fmla="*/ 234175 w 1717288"/>
              <a:gd name="connsiteY102" fmla="*/ 312235 h 1070518"/>
              <a:gd name="connsiteX103" fmla="*/ 289932 w 1717288"/>
              <a:gd name="connsiteY103" fmla="*/ 345688 h 1070518"/>
              <a:gd name="connsiteX104" fmla="*/ 323385 w 1717288"/>
              <a:gd name="connsiteY104" fmla="*/ 379142 h 1070518"/>
              <a:gd name="connsiteX105" fmla="*/ 334536 w 1717288"/>
              <a:gd name="connsiteY105" fmla="*/ 345688 h 1070518"/>
              <a:gd name="connsiteX106" fmla="*/ 312234 w 1717288"/>
              <a:gd name="connsiteY106" fmla="*/ 211874 h 1070518"/>
              <a:gd name="connsiteX107" fmla="*/ 334536 w 1717288"/>
              <a:gd name="connsiteY107" fmla="*/ 133815 h 1070518"/>
              <a:gd name="connsiteX108" fmla="*/ 356839 w 1717288"/>
              <a:gd name="connsiteY108" fmla="*/ 200722 h 1070518"/>
              <a:gd name="connsiteX109" fmla="*/ 390293 w 1717288"/>
              <a:gd name="connsiteY109" fmla="*/ 211874 h 1070518"/>
              <a:gd name="connsiteX110" fmla="*/ 412595 w 1717288"/>
              <a:gd name="connsiteY110" fmla="*/ 178420 h 1070518"/>
              <a:gd name="connsiteX111" fmla="*/ 379141 w 1717288"/>
              <a:gd name="connsiteY111" fmla="*/ 234176 h 1070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1717288" h="1070518">
                <a:moveTo>
                  <a:pt x="189571" y="100361"/>
                </a:moveTo>
                <a:cubicBezTo>
                  <a:pt x="182137" y="126381"/>
                  <a:pt x="176274" y="152902"/>
                  <a:pt x="167268" y="178420"/>
                </a:cubicBezTo>
                <a:cubicBezTo>
                  <a:pt x="153944" y="216172"/>
                  <a:pt x="132372" y="251093"/>
                  <a:pt x="122663" y="289932"/>
                </a:cubicBezTo>
                <a:cubicBezTo>
                  <a:pt x="108262" y="347539"/>
                  <a:pt x="120013" y="321785"/>
                  <a:pt x="89210" y="367991"/>
                </a:cubicBezTo>
                <a:cubicBezTo>
                  <a:pt x="85493" y="386576"/>
                  <a:pt x="79827" y="404876"/>
                  <a:pt x="78058" y="423747"/>
                </a:cubicBezTo>
                <a:cubicBezTo>
                  <a:pt x="68664" y="523944"/>
                  <a:pt x="68238" y="624971"/>
                  <a:pt x="55756" y="724830"/>
                </a:cubicBezTo>
                <a:cubicBezTo>
                  <a:pt x="48905" y="779641"/>
                  <a:pt x="44172" y="827359"/>
                  <a:pt x="33454" y="880947"/>
                </a:cubicBezTo>
                <a:cubicBezTo>
                  <a:pt x="30448" y="895975"/>
                  <a:pt x="27683" y="911202"/>
                  <a:pt x="22302" y="925552"/>
                </a:cubicBezTo>
                <a:cubicBezTo>
                  <a:pt x="16465" y="941117"/>
                  <a:pt x="7434" y="955289"/>
                  <a:pt x="0" y="970157"/>
                </a:cubicBezTo>
                <a:cubicBezTo>
                  <a:pt x="169453" y="1004047"/>
                  <a:pt x="11565" y="975627"/>
                  <a:pt x="390293" y="992459"/>
                </a:cubicBezTo>
                <a:cubicBezTo>
                  <a:pt x="446118" y="994940"/>
                  <a:pt x="501805" y="999893"/>
                  <a:pt x="557561" y="1003610"/>
                </a:cubicBezTo>
                <a:cubicBezTo>
                  <a:pt x="579863" y="1007327"/>
                  <a:pt x="602056" y="1011773"/>
                  <a:pt x="624468" y="1014761"/>
                </a:cubicBezTo>
                <a:cubicBezTo>
                  <a:pt x="657832" y="1019210"/>
                  <a:pt x="691891" y="1018979"/>
                  <a:pt x="724829" y="1025913"/>
                </a:cubicBezTo>
                <a:cubicBezTo>
                  <a:pt x="991357" y="1082024"/>
                  <a:pt x="682949" y="1044026"/>
                  <a:pt x="947854" y="1070518"/>
                </a:cubicBezTo>
                <a:lnTo>
                  <a:pt x="1315844" y="1059366"/>
                </a:lnTo>
                <a:cubicBezTo>
                  <a:pt x="1393937" y="1056474"/>
                  <a:pt x="1472529" y="1058322"/>
                  <a:pt x="1550019" y="1048215"/>
                </a:cubicBezTo>
                <a:cubicBezTo>
                  <a:pt x="1560444" y="1046855"/>
                  <a:pt x="1564888" y="1033347"/>
                  <a:pt x="1572322" y="1025913"/>
                </a:cubicBezTo>
                <a:cubicBezTo>
                  <a:pt x="1579756" y="1003610"/>
                  <a:pt x="1590014" y="982057"/>
                  <a:pt x="1594624" y="959005"/>
                </a:cubicBezTo>
                <a:cubicBezTo>
                  <a:pt x="1598341" y="940420"/>
                  <a:pt x="1601663" y="921751"/>
                  <a:pt x="1605775" y="903249"/>
                </a:cubicBezTo>
                <a:cubicBezTo>
                  <a:pt x="1609100" y="888288"/>
                  <a:pt x="1613921" y="873672"/>
                  <a:pt x="1616927" y="858644"/>
                </a:cubicBezTo>
                <a:cubicBezTo>
                  <a:pt x="1621361" y="836473"/>
                  <a:pt x="1623644" y="813908"/>
                  <a:pt x="1628078" y="791737"/>
                </a:cubicBezTo>
                <a:cubicBezTo>
                  <a:pt x="1631084" y="776709"/>
                  <a:pt x="1636709" y="762249"/>
                  <a:pt x="1639229" y="747132"/>
                </a:cubicBezTo>
                <a:cubicBezTo>
                  <a:pt x="1644156" y="717572"/>
                  <a:pt x="1646419" y="687627"/>
                  <a:pt x="1650380" y="657922"/>
                </a:cubicBezTo>
                <a:cubicBezTo>
                  <a:pt x="1653854" y="631869"/>
                  <a:pt x="1656830" y="605724"/>
                  <a:pt x="1661532" y="579864"/>
                </a:cubicBezTo>
                <a:cubicBezTo>
                  <a:pt x="1681333" y="470963"/>
                  <a:pt x="1668081" y="619341"/>
                  <a:pt x="1683834" y="446049"/>
                </a:cubicBezTo>
                <a:cubicBezTo>
                  <a:pt x="1688557" y="394092"/>
                  <a:pt x="1690465" y="341907"/>
                  <a:pt x="1694985" y="289932"/>
                </a:cubicBezTo>
                <a:cubicBezTo>
                  <a:pt x="1701232" y="218088"/>
                  <a:pt x="1707471" y="180226"/>
                  <a:pt x="1717288" y="111513"/>
                </a:cubicBezTo>
                <a:cubicBezTo>
                  <a:pt x="1713571" y="92928"/>
                  <a:pt x="1723345" y="63700"/>
                  <a:pt x="1706136" y="55757"/>
                </a:cubicBezTo>
                <a:cubicBezTo>
                  <a:pt x="1665496" y="37000"/>
                  <a:pt x="1616859" y="49059"/>
                  <a:pt x="1572322" y="44605"/>
                </a:cubicBezTo>
                <a:cubicBezTo>
                  <a:pt x="1542503" y="41623"/>
                  <a:pt x="1513057" y="34628"/>
                  <a:pt x="1483112" y="33454"/>
                </a:cubicBezTo>
                <a:cubicBezTo>
                  <a:pt x="1323358" y="27189"/>
                  <a:pt x="1163444" y="26020"/>
                  <a:pt x="1003610" y="22303"/>
                </a:cubicBezTo>
                <a:lnTo>
                  <a:pt x="825190" y="11152"/>
                </a:lnTo>
                <a:cubicBezTo>
                  <a:pt x="776840" y="7817"/>
                  <a:pt x="728689" y="0"/>
                  <a:pt x="680224" y="0"/>
                </a:cubicBezTo>
                <a:cubicBezTo>
                  <a:pt x="538926" y="0"/>
                  <a:pt x="397727" y="7435"/>
                  <a:pt x="256478" y="11152"/>
                </a:cubicBezTo>
                <a:cubicBezTo>
                  <a:pt x="246447" y="41246"/>
                  <a:pt x="234697" y="56539"/>
                  <a:pt x="256478" y="89210"/>
                </a:cubicBezTo>
                <a:cubicBezTo>
                  <a:pt x="263912" y="100361"/>
                  <a:pt x="279970" y="102547"/>
                  <a:pt x="289932" y="111513"/>
                </a:cubicBezTo>
                <a:cubicBezTo>
                  <a:pt x="317283" y="136129"/>
                  <a:pt x="367990" y="189571"/>
                  <a:pt x="367990" y="189571"/>
                </a:cubicBezTo>
                <a:cubicBezTo>
                  <a:pt x="391023" y="258672"/>
                  <a:pt x="363175" y="191751"/>
                  <a:pt x="401444" y="245327"/>
                </a:cubicBezTo>
                <a:cubicBezTo>
                  <a:pt x="434360" y="291409"/>
                  <a:pt x="431614" y="291235"/>
                  <a:pt x="446049" y="334537"/>
                </a:cubicBezTo>
                <a:cubicBezTo>
                  <a:pt x="457200" y="315952"/>
                  <a:pt x="469809" y="298167"/>
                  <a:pt x="479502" y="278781"/>
                </a:cubicBezTo>
                <a:cubicBezTo>
                  <a:pt x="487503" y="262779"/>
                  <a:pt x="498231" y="215020"/>
                  <a:pt x="501805" y="200722"/>
                </a:cubicBezTo>
                <a:cubicBezTo>
                  <a:pt x="506295" y="206709"/>
                  <a:pt x="551633" y="265443"/>
                  <a:pt x="557561" y="278781"/>
                </a:cubicBezTo>
                <a:cubicBezTo>
                  <a:pt x="582301" y="334445"/>
                  <a:pt x="575127" y="361677"/>
                  <a:pt x="613317" y="412596"/>
                </a:cubicBezTo>
                <a:cubicBezTo>
                  <a:pt x="621358" y="423318"/>
                  <a:pt x="635620" y="427464"/>
                  <a:pt x="646771" y="434898"/>
                </a:cubicBezTo>
                <a:cubicBezTo>
                  <a:pt x="650488" y="446049"/>
                  <a:pt x="647408" y="473609"/>
                  <a:pt x="657922" y="468352"/>
                </a:cubicBezTo>
                <a:cubicBezTo>
                  <a:pt x="675382" y="459622"/>
                  <a:pt x="722749" y="339391"/>
                  <a:pt x="724829" y="334537"/>
                </a:cubicBezTo>
                <a:cubicBezTo>
                  <a:pt x="728546" y="315952"/>
                  <a:pt x="731383" y="297168"/>
                  <a:pt x="735980" y="278781"/>
                </a:cubicBezTo>
                <a:cubicBezTo>
                  <a:pt x="738831" y="267377"/>
                  <a:pt x="735377" y="245327"/>
                  <a:pt x="747132" y="245327"/>
                </a:cubicBezTo>
                <a:cubicBezTo>
                  <a:pt x="760534" y="245327"/>
                  <a:pt x="762000" y="267630"/>
                  <a:pt x="769434" y="278781"/>
                </a:cubicBezTo>
                <a:cubicBezTo>
                  <a:pt x="773151" y="293649"/>
                  <a:pt x="765259" y="323386"/>
                  <a:pt x="780585" y="323386"/>
                </a:cubicBezTo>
                <a:cubicBezTo>
                  <a:pt x="801612" y="323386"/>
                  <a:pt x="809366" y="292627"/>
                  <a:pt x="825190" y="278781"/>
                </a:cubicBezTo>
                <a:cubicBezTo>
                  <a:pt x="866736" y="242428"/>
                  <a:pt x="860045" y="248577"/>
                  <a:pt x="903249" y="234176"/>
                </a:cubicBezTo>
                <a:cubicBezTo>
                  <a:pt x="906966" y="252761"/>
                  <a:pt x="911518" y="271199"/>
                  <a:pt x="914400" y="289932"/>
                </a:cubicBezTo>
                <a:cubicBezTo>
                  <a:pt x="918957" y="319552"/>
                  <a:pt x="896248" y="385421"/>
                  <a:pt x="925551" y="379142"/>
                </a:cubicBezTo>
                <a:cubicBezTo>
                  <a:pt x="987445" y="365879"/>
                  <a:pt x="1025758" y="301239"/>
                  <a:pt x="1070517" y="256479"/>
                </a:cubicBezTo>
                <a:lnTo>
                  <a:pt x="1137424" y="189571"/>
                </a:lnTo>
                <a:cubicBezTo>
                  <a:pt x="1159727" y="211874"/>
                  <a:pt x="1185999" y="230813"/>
                  <a:pt x="1204332" y="256479"/>
                </a:cubicBezTo>
                <a:cubicBezTo>
                  <a:pt x="1272686" y="352174"/>
                  <a:pt x="1243637" y="307118"/>
                  <a:pt x="1293541" y="390293"/>
                </a:cubicBezTo>
                <a:cubicBezTo>
                  <a:pt x="1304692" y="367991"/>
                  <a:pt x="1319110" y="347041"/>
                  <a:pt x="1326995" y="323386"/>
                </a:cubicBezTo>
                <a:cubicBezTo>
                  <a:pt x="1334145" y="301936"/>
                  <a:pt x="1322158" y="272467"/>
                  <a:pt x="1338146" y="256479"/>
                </a:cubicBezTo>
                <a:cubicBezTo>
                  <a:pt x="1347623" y="247002"/>
                  <a:pt x="1353800" y="278296"/>
                  <a:pt x="1360449" y="289932"/>
                </a:cubicBezTo>
                <a:cubicBezTo>
                  <a:pt x="1368696" y="304365"/>
                  <a:pt x="1376203" y="319258"/>
                  <a:pt x="1382751" y="334537"/>
                </a:cubicBezTo>
                <a:cubicBezTo>
                  <a:pt x="1409549" y="397067"/>
                  <a:pt x="1368280" y="347494"/>
                  <a:pt x="1449658" y="412596"/>
                </a:cubicBezTo>
                <a:cubicBezTo>
                  <a:pt x="1427356" y="427464"/>
                  <a:pt x="1406351" y="444492"/>
                  <a:pt x="1382751" y="457200"/>
                </a:cubicBezTo>
                <a:cubicBezTo>
                  <a:pt x="1268163" y="518901"/>
                  <a:pt x="1336985" y="458362"/>
                  <a:pt x="1271239" y="524108"/>
                </a:cubicBezTo>
                <a:cubicBezTo>
                  <a:pt x="1293541" y="542693"/>
                  <a:pt x="1313991" y="563760"/>
                  <a:pt x="1338146" y="579864"/>
                </a:cubicBezTo>
                <a:cubicBezTo>
                  <a:pt x="1347926" y="586384"/>
                  <a:pt x="1361086" y="585758"/>
                  <a:pt x="1371600" y="591015"/>
                </a:cubicBezTo>
                <a:cubicBezTo>
                  <a:pt x="1390986" y="600708"/>
                  <a:pt x="1407970" y="614776"/>
                  <a:pt x="1427356" y="624469"/>
                </a:cubicBezTo>
                <a:cubicBezTo>
                  <a:pt x="1467528" y="644555"/>
                  <a:pt x="1592628" y="666022"/>
                  <a:pt x="1550019" y="680225"/>
                </a:cubicBezTo>
                <a:cubicBezTo>
                  <a:pt x="1531631" y="686354"/>
                  <a:pt x="1313640" y="636369"/>
                  <a:pt x="1260088" y="624469"/>
                </a:cubicBezTo>
                <a:cubicBezTo>
                  <a:pt x="1252654" y="631903"/>
                  <a:pt x="1239272" y="636363"/>
                  <a:pt x="1237785" y="646771"/>
                </a:cubicBezTo>
                <a:cubicBezTo>
                  <a:pt x="1235093" y="665612"/>
                  <a:pt x="1252957" y="714589"/>
                  <a:pt x="1260088" y="735981"/>
                </a:cubicBezTo>
                <a:cubicBezTo>
                  <a:pt x="1252654" y="769435"/>
                  <a:pt x="1260088" y="810322"/>
                  <a:pt x="1237785" y="836342"/>
                </a:cubicBezTo>
                <a:cubicBezTo>
                  <a:pt x="1226967" y="848963"/>
                  <a:pt x="1206302" y="824246"/>
                  <a:pt x="1193180" y="814040"/>
                </a:cubicBezTo>
                <a:cubicBezTo>
                  <a:pt x="1172433" y="797903"/>
                  <a:pt x="1157069" y="775745"/>
                  <a:pt x="1137424" y="758283"/>
                </a:cubicBezTo>
                <a:cubicBezTo>
                  <a:pt x="1018155" y="652266"/>
                  <a:pt x="1143439" y="775453"/>
                  <a:pt x="1070517" y="702527"/>
                </a:cubicBezTo>
                <a:cubicBezTo>
                  <a:pt x="1063083" y="709961"/>
                  <a:pt x="1054326" y="716275"/>
                  <a:pt x="1048215" y="724830"/>
                </a:cubicBezTo>
                <a:cubicBezTo>
                  <a:pt x="1035617" y="742467"/>
                  <a:pt x="1030087" y="765260"/>
                  <a:pt x="1014761" y="780586"/>
                </a:cubicBezTo>
                <a:cubicBezTo>
                  <a:pt x="999435" y="795912"/>
                  <a:pt x="977590" y="802889"/>
                  <a:pt x="959005" y="814040"/>
                </a:cubicBezTo>
                <a:cubicBezTo>
                  <a:pt x="872946" y="785352"/>
                  <a:pt x="991785" y="831342"/>
                  <a:pt x="858644" y="724830"/>
                </a:cubicBezTo>
                <a:cubicBezTo>
                  <a:pt x="846676" y="715256"/>
                  <a:pt x="828907" y="717396"/>
                  <a:pt x="814039" y="713679"/>
                </a:cubicBezTo>
                <a:cubicBezTo>
                  <a:pt x="791737" y="728547"/>
                  <a:pt x="769091" y="742912"/>
                  <a:pt x="747132" y="758283"/>
                </a:cubicBezTo>
                <a:cubicBezTo>
                  <a:pt x="731906" y="768941"/>
                  <a:pt x="720397" y="786631"/>
                  <a:pt x="702527" y="791737"/>
                </a:cubicBezTo>
                <a:cubicBezTo>
                  <a:pt x="691225" y="794966"/>
                  <a:pt x="680224" y="784303"/>
                  <a:pt x="669073" y="780586"/>
                </a:cubicBezTo>
                <a:cubicBezTo>
                  <a:pt x="657922" y="762001"/>
                  <a:pt x="645312" y="744216"/>
                  <a:pt x="635619" y="724830"/>
                </a:cubicBezTo>
                <a:cubicBezTo>
                  <a:pt x="630362" y="714316"/>
                  <a:pt x="635619" y="687659"/>
                  <a:pt x="624468" y="691376"/>
                </a:cubicBezTo>
                <a:cubicBezTo>
                  <a:pt x="599533" y="699688"/>
                  <a:pt x="587297" y="728547"/>
                  <a:pt x="568712" y="747132"/>
                </a:cubicBezTo>
                <a:cubicBezTo>
                  <a:pt x="549250" y="805520"/>
                  <a:pt x="565872" y="772276"/>
                  <a:pt x="501805" y="836342"/>
                </a:cubicBezTo>
                <a:lnTo>
                  <a:pt x="479502" y="858644"/>
                </a:lnTo>
                <a:cubicBezTo>
                  <a:pt x="472068" y="847493"/>
                  <a:pt x="462479" y="837509"/>
                  <a:pt x="457200" y="825191"/>
                </a:cubicBezTo>
                <a:cubicBezTo>
                  <a:pt x="426373" y="753260"/>
                  <a:pt x="468635" y="803172"/>
                  <a:pt x="423746" y="758283"/>
                </a:cubicBezTo>
                <a:cubicBezTo>
                  <a:pt x="386575" y="762000"/>
                  <a:pt x="349133" y="763609"/>
                  <a:pt x="312234" y="769435"/>
                </a:cubicBezTo>
                <a:cubicBezTo>
                  <a:pt x="278384" y="774780"/>
                  <a:pt x="238633" y="813145"/>
                  <a:pt x="211873" y="791737"/>
                </a:cubicBezTo>
                <a:cubicBezTo>
                  <a:pt x="190943" y="774993"/>
                  <a:pt x="240396" y="746273"/>
                  <a:pt x="256478" y="724830"/>
                </a:cubicBezTo>
                <a:cubicBezTo>
                  <a:pt x="262786" y="716419"/>
                  <a:pt x="270570" y="709095"/>
                  <a:pt x="278780" y="702527"/>
                </a:cubicBezTo>
                <a:cubicBezTo>
                  <a:pt x="307805" y="679307"/>
                  <a:pt x="341706" y="661903"/>
                  <a:pt x="367990" y="635620"/>
                </a:cubicBezTo>
                <a:lnTo>
                  <a:pt x="390293" y="613318"/>
                </a:lnTo>
                <a:cubicBezTo>
                  <a:pt x="382859" y="605884"/>
                  <a:pt x="377118" y="596231"/>
                  <a:pt x="367990" y="591015"/>
                </a:cubicBezTo>
                <a:cubicBezTo>
                  <a:pt x="313387" y="559813"/>
                  <a:pt x="277638" y="564869"/>
                  <a:pt x="211873" y="557561"/>
                </a:cubicBezTo>
                <a:cubicBezTo>
                  <a:pt x="223024" y="538976"/>
                  <a:pt x="230001" y="517131"/>
                  <a:pt x="245327" y="501805"/>
                </a:cubicBezTo>
                <a:cubicBezTo>
                  <a:pt x="253638" y="493494"/>
                  <a:pt x="275551" y="501956"/>
                  <a:pt x="278780" y="490654"/>
                </a:cubicBezTo>
                <a:cubicBezTo>
                  <a:pt x="286561" y="463421"/>
                  <a:pt x="251076" y="379835"/>
                  <a:pt x="245327" y="356840"/>
                </a:cubicBezTo>
                <a:cubicBezTo>
                  <a:pt x="241610" y="341972"/>
                  <a:pt x="219307" y="315952"/>
                  <a:pt x="234175" y="312235"/>
                </a:cubicBezTo>
                <a:cubicBezTo>
                  <a:pt x="255202" y="306978"/>
                  <a:pt x="272593" y="332684"/>
                  <a:pt x="289932" y="345688"/>
                </a:cubicBezTo>
                <a:cubicBezTo>
                  <a:pt x="302548" y="355150"/>
                  <a:pt x="312234" y="367991"/>
                  <a:pt x="323385" y="379142"/>
                </a:cubicBezTo>
                <a:cubicBezTo>
                  <a:pt x="327102" y="367991"/>
                  <a:pt x="334536" y="357443"/>
                  <a:pt x="334536" y="345688"/>
                </a:cubicBezTo>
                <a:cubicBezTo>
                  <a:pt x="334536" y="270992"/>
                  <a:pt x="329682" y="264217"/>
                  <a:pt x="312234" y="211874"/>
                </a:cubicBezTo>
                <a:cubicBezTo>
                  <a:pt x="319668" y="185854"/>
                  <a:pt x="308283" y="140379"/>
                  <a:pt x="334536" y="133815"/>
                </a:cubicBezTo>
                <a:cubicBezTo>
                  <a:pt x="357343" y="128113"/>
                  <a:pt x="334537" y="193287"/>
                  <a:pt x="356839" y="200722"/>
                </a:cubicBezTo>
                <a:lnTo>
                  <a:pt x="390293" y="211874"/>
                </a:lnTo>
                <a:cubicBezTo>
                  <a:pt x="397727" y="200723"/>
                  <a:pt x="422072" y="168944"/>
                  <a:pt x="412595" y="178420"/>
                </a:cubicBezTo>
                <a:cubicBezTo>
                  <a:pt x="376911" y="214101"/>
                  <a:pt x="379141" y="206819"/>
                  <a:pt x="379141" y="234176"/>
                </a:cubicBezTo>
              </a:path>
            </a:pathLst>
          </a:custGeom>
          <a:solidFill>
            <a:srgbClr val="ED7D31">
              <a:alpha val="52941"/>
            </a:srgbClr>
          </a:solidFill>
          <a:ln>
            <a:noFill/>
          </a:ln>
          <a:effectLst>
            <a:outerShdw dist="25400" dir="5400000" algn="t" rotWithShape="0">
              <a:schemeClr val="accent2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6" name="Freeform: Shape 165">
            <a:extLst>
              <a:ext uri="{FF2B5EF4-FFF2-40B4-BE49-F238E27FC236}">
                <a16:creationId xmlns:a16="http://schemas.microsoft.com/office/drawing/2014/main" id="{E0C99600-4139-4EDE-AD9C-E20D5AFAF4D1}"/>
              </a:ext>
            </a:extLst>
          </p:cNvPr>
          <p:cNvSpPr/>
          <p:nvPr/>
        </p:nvSpPr>
        <p:spPr>
          <a:xfrm>
            <a:off x="857987" y="2677850"/>
            <a:ext cx="1703417" cy="929923"/>
          </a:xfrm>
          <a:custGeom>
            <a:avLst/>
            <a:gdLst>
              <a:gd name="connsiteX0" fmla="*/ 209725 w 1711354"/>
              <a:gd name="connsiteY0" fmla="*/ 0 h 1048624"/>
              <a:gd name="connsiteX1" fmla="*/ 0 w 1711354"/>
              <a:gd name="connsiteY1" fmla="*/ 1048624 h 1048624"/>
              <a:gd name="connsiteX2" fmla="*/ 1602297 w 1711354"/>
              <a:gd name="connsiteY2" fmla="*/ 1023457 h 1048624"/>
              <a:gd name="connsiteX3" fmla="*/ 1711354 w 1711354"/>
              <a:gd name="connsiteY3" fmla="*/ 25167 h 1048624"/>
              <a:gd name="connsiteX4" fmla="*/ 209725 w 1711354"/>
              <a:gd name="connsiteY4" fmla="*/ 0 h 1048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1354" h="1048624">
                <a:moveTo>
                  <a:pt x="209725" y="0"/>
                </a:moveTo>
                <a:lnTo>
                  <a:pt x="0" y="1048624"/>
                </a:lnTo>
                <a:lnTo>
                  <a:pt x="1602297" y="1023457"/>
                </a:lnTo>
                <a:lnTo>
                  <a:pt x="1711354" y="25167"/>
                </a:lnTo>
                <a:lnTo>
                  <a:pt x="209725" y="0"/>
                </a:lnTo>
                <a:close/>
              </a:path>
            </a:pathLst>
          </a:custGeom>
          <a:solidFill>
            <a:srgbClr val="ED7D31">
              <a:alpha val="77647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1" name="Freeform: Shape 200">
            <a:extLst>
              <a:ext uri="{FF2B5EF4-FFF2-40B4-BE49-F238E27FC236}">
                <a16:creationId xmlns:a16="http://schemas.microsoft.com/office/drawing/2014/main" id="{B6E5A37E-0188-4380-9EDD-8D529CD9C10F}"/>
              </a:ext>
            </a:extLst>
          </p:cNvPr>
          <p:cNvSpPr/>
          <p:nvPr/>
        </p:nvSpPr>
        <p:spPr>
          <a:xfrm>
            <a:off x="1176752" y="3213657"/>
            <a:ext cx="258180" cy="190170"/>
          </a:xfrm>
          <a:custGeom>
            <a:avLst/>
            <a:gdLst>
              <a:gd name="connsiteX0" fmla="*/ 119284 w 258180"/>
              <a:gd name="connsiteY0" fmla="*/ 4681 h 190170"/>
              <a:gd name="connsiteX1" fmla="*/ 49836 w 258180"/>
              <a:gd name="connsiteY1" fmla="*/ 120428 h 190170"/>
              <a:gd name="connsiteX2" fmla="*/ 26687 w 258180"/>
              <a:gd name="connsiteY2" fmla="*/ 155152 h 190170"/>
              <a:gd name="connsiteX3" fmla="*/ 3537 w 258180"/>
              <a:gd name="connsiteY3" fmla="*/ 189876 h 190170"/>
              <a:gd name="connsiteX4" fmla="*/ 84560 w 258180"/>
              <a:gd name="connsiteY4" fmla="*/ 166727 h 190170"/>
              <a:gd name="connsiteX5" fmla="*/ 165583 w 258180"/>
              <a:gd name="connsiteY5" fmla="*/ 132003 h 190170"/>
              <a:gd name="connsiteX6" fmla="*/ 200307 w 258180"/>
              <a:gd name="connsiteY6" fmla="*/ 108853 h 190170"/>
              <a:gd name="connsiteX7" fmla="*/ 235031 w 258180"/>
              <a:gd name="connsiteY7" fmla="*/ 97279 h 190170"/>
              <a:gd name="connsiteX8" fmla="*/ 258180 w 258180"/>
              <a:gd name="connsiteY8" fmla="*/ 74129 h 190170"/>
              <a:gd name="connsiteX9" fmla="*/ 246606 w 258180"/>
              <a:gd name="connsiteY9" fmla="*/ 27831 h 190170"/>
              <a:gd name="connsiteX10" fmla="*/ 119284 w 258180"/>
              <a:gd name="connsiteY10" fmla="*/ 4681 h 19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8180" h="190170">
                <a:moveTo>
                  <a:pt x="119284" y="4681"/>
                </a:moveTo>
                <a:cubicBezTo>
                  <a:pt x="86489" y="20114"/>
                  <a:pt x="73417" y="82108"/>
                  <a:pt x="49836" y="120428"/>
                </a:cubicBezTo>
                <a:cubicBezTo>
                  <a:pt x="42545" y="132275"/>
                  <a:pt x="34403" y="143577"/>
                  <a:pt x="26687" y="155152"/>
                </a:cubicBezTo>
                <a:cubicBezTo>
                  <a:pt x="18970" y="166727"/>
                  <a:pt x="-9959" y="193250"/>
                  <a:pt x="3537" y="189876"/>
                </a:cubicBezTo>
                <a:cubicBezTo>
                  <a:pt x="27037" y="184001"/>
                  <a:pt x="61309" y="176692"/>
                  <a:pt x="84560" y="166727"/>
                </a:cubicBezTo>
                <a:cubicBezTo>
                  <a:pt x="184667" y="123823"/>
                  <a:pt x="84159" y="159143"/>
                  <a:pt x="165583" y="132003"/>
                </a:cubicBezTo>
                <a:cubicBezTo>
                  <a:pt x="177158" y="124286"/>
                  <a:pt x="187864" y="115074"/>
                  <a:pt x="200307" y="108853"/>
                </a:cubicBezTo>
                <a:cubicBezTo>
                  <a:pt x="211220" y="103397"/>
                  <a:pt x="224569" y="103556"/>
                  <a:pt x="235031" y="97279"/>
                </a:cubicBezTo>
                <a:cubicBezTo>
                  <a:pt x="244389" y="91664"/>
                  <a:pt x="250464" y="81846"/>
                  <a:pt x="258180" y="74129"/>
                </a:cubicBezTo>
                <a:cubicBezTo>
                  <a:pt x="254322" y="58696"/>
                  <a:pt x="261290" y="33949"/>
                  <a:pt x="246606" y="27831"/>
                </a:cubicBezTo>
                <a:cubicBezTo>
                  <a:pt x="217988" y="15907"/>
                  <a:pt x="152079" y="-10752"/>
                  <a:pt x="119284" y="4681"/>
                </a:cubicBezTo>
                <a:close/>
              </a:path>
            </a:pathLst>
          </a:custGeom>
          <a:solidFill>
            <a:srgbClr val="ED7D31">
              <a:alpha val="77647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Freeform: Shape 201">
            <a:extLst>
              <a:ext uri="{FF2B5EF4-FFF2-40B4-BE49-F238E27FC236}">
                <a16:creationId xmlns:a16="http://schemas.microsoft.com/office/drawing/2014/main" id="{5FA7901D-5FD6-4A1E-8853-118830E1DF79}"/>
              </a:ext>
            </a:extLst>
          </p:cNvPr>
          <p:cNvSpPr/>
          <p:nvPr/>
        </p:nvSpPr>
        <p:spPr>
          <a:xfrm rot="18374277">
            <a:off x="1639433" y="3062248"/>
            <a:ext cx="301188" cy="1525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ED7D31">
              <a:alpha val="77647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Freeform: Shape 202">
            <a:extLst>
              <a:ext uri="{FF2B5EF4-FFF2-40B4-BE49-F238E27FC236}">
                <a16:creationId xmlns:a16="http://schemas.microsoft.com/office/drawing/2014/main" id="{9DD9EEB8-FF3D-4C84-BC6E-C4994DC43CC1}"/>
              </a:ext>
            </a:extLst>
          </p:cNvPr>
          <p:cNvSpPr/>
          <p:nvPr/>
        </p:nvSpPr>
        <p:spPr>
          <a:xfrm>
            <a:off x="1872729" y="3213657"/>
            <a:ext cx="208345" cy="185195"/>
          </a:xfrm>
          <a:custGeom>
            <a:avLst/>
            <a:gdLst>
              <a:gd name="connsiteX0" fmla="*/ 0 w 208345"/>
              <a:gd name="connsiteY0" fmla="*/ 0 h 185195"/>
              <a:gd name="connsiteX1" fmla="*/ 81023 w 208345"/>
              <a:gd name="connsiteY1" fmla="*/ 57873 h 185195"/>
              <a:gd name="connsiteX2" fmla="*/ 92598 w 208345"/>
              <a:gd name="connsiteY2" fmla="*/ 92597 h 185195"/>
              <a:gd name="connsiteX3" fmla="*/ 127322 w 208345"/>
              <a:gd name="connsiteY3" fmla="*/ 104172 h 185195"/>
              <a:gd name="connsiteX4" fmla="*/ 208345 w 208345"/>
              <a:gd name="connsiteY4" fmla="*/ 138896 h 185195"/>
              <a:gd name="connsiteX5" fmla="*/ 173621 w 208345"/>
              <a:gd name="connsiteY5" fmla="*/ 162045 h 185195"/>
              <a:gd name="connsiteX6" fmla="*/ 81023 w 208345"/>
              <a:gd name="connsiteY6" fmla="*/ 185195 h 185195"/>
              <a:gd name="connsiteX7" fmla="*/ 23150 w 208345"/>
              <a:gd name="connsiteY7" fmla="*/ 162045 h 185195"/>
              <a:gd name="connsiteX8" fmla="*/ 46299 w 208345"/>
              <a:gd name="connsiteY8" fmla="*/ 81022 h 185195"/>
              <a:gd name="connsiteX9" fmla="*/ 81023 w 208345"/>
              <a:gd name="connsiteY9" fmla="*/ 69448 h 185195"/>
              <a:gd name="connsiteX10" fmla="*/ 138897 w 208345"/>
              <a:gd name="connsiteY10" fmla="*/ 127321 h 185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8345" h="185195">
                <a:moveTo>
                  <a:pt x="0" y="0"/>
                </a:moveTo>
                <a:cubicBezTo>
                  <a:pt x="27008" y="19291"/>
                  <a:pt x="57554" y="34404"/>
                  <a:pt x="81023" y="57873"/>
                </a:cubicBezTo>
                <a:cubicBezTo>
                  <a:pt x="89650" y="66500"/>
                  <a:pt x="83971" y="83970"/>
                  <a:pt x="92598" y="92597"/>
                </a:cubicBezTo>
                <a:cubicBezTo>
                  <a:pt x="101225" y="101224"/>
                  <a:pt x="116108" y="99366"/>
                  <a:pt x="127322" y="104172"/>
                </a:cubicBezTo>
                <a:cubicBezTo>
                  <a:pt x="227442" y="147081"/>
                  <a:pt x="126911" y="111751"/>
                  <a:pt x="208345" y="138896"/>
                </a:cubicBezTo>
                <a:cubicBezTo>
                  <a:pt x="196770" y="146612"/>
                  <a:pt x="186063" y="155824"/>
                  <a:pt x="173621" y="162045"/>
                </a:cubicBezTo>
                <a:cubicBezTo>
                  <a:pt x="149892" y="173910"/>
                  <a:pt x="103038" y="180792"/>
                  <a:pt x="81023" y="185195"/>
                </a:cubicBezTo>
                <a:cubicBezTo>
                  <a:pt x="61732" y="177478"/>
                  <a:pt x="34675" y="179333"/>
                  <a:pt x="23150" y="162045"/>
                </a:cubicBezTo>
                <a:cubicBezTo>
                  <a:pt x="23029" y="161864"/>
                  <a:pt x="40932" y="86389"/>
                  <a:pt x="46299" y="81022"/>
                </a:cubicBezTo>
                <a:cubicBezTo>
                  <a:pt x="54926" y="72395"/>
                  <a:pt x="69448" y="73306"/>
                  <a:pt x="81023" y="69448"/>
                </a:cubicBezTo>
                <a:lnTo>
                  <a:pt x="138897" y="127321"/>
                </a:lnTo>
              </a:path>
            </a:pathLst>
          </a:custGeom>
          <a:solidFill>
            <a:srgbClr val="ED7D31">
              <a:alpha val="77647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Freeform: Shape 203">
            <a:extLst>
              <a:ext uri="{FF2B5EF4-FFF2-40B4-BE49-F238E27FC236}">
                <a16:creationId xmlns:a16="http://schemas.microsoft.com/office/drawing/2014/main" id="{7B8DB6D8-D41A-4800-9147-2507CCA7781D}"/>
              </a:ext>
            </a:extLst>
          </p:cNvPr>
          <p:cNvSpPr/>
          <p:nvPr/>
        </p:nvSpPr>
        <p:spPr>
          <a:xfrm rot="15170118">
            <a:off x="1083197" y="3015059"/>
            <a:ext cx="258180" cy="152400"/>
          </a:xfrm>
          <a:custGeom>
            <a:avLst/>
            <a:gdLst>
              <a:gd name="connsiteX0" fmla="*/ 119284 w 258180"/>
              <a:gd name="connsiteY0" fmla="*/ 4681 h 190170"/>
              <a:gd name="connsiteX1" fmla="*/ 49836 w 258180"/>
              <a:gd name="connsiteY1" fmla="*/ 120428 h 190170"/>
              <a:gd name="connsiteX2" fmla="*/ 26687 w 258180"/>
              <a:gd name="connsiteY2" fmla="*/ 155152 h 190170"/>
              <a:gd name="connsiteX3" fmla="*/ 3537 w 258180"/>
              <a:gd name="connsiteY3" fmla="*/ 189876 h 190170"/>
              <a:gd name="connsiteX4" fmla="*/ 84560 w 258180"/>
              <a:gd name="connsiteY4" fmla="*/ 166727 h 190170"/>
              <a:gd name="connsiteX5" fmla="*/ 165583 w 258180"/>
              <a:gd name="connsiteY5" fmla="*/ 132003 h 190170"/>
              <a:gd name="connsiteX6" fmla="*/ 200307 w 258180"/>
              <a:gd name="connsiteY6" fmla="*/ 108853 h 190170"/>
              <a:gd name="connsiteX7" fmla="*/ 235031 w 258180"/>
              <a:gd name="connsiteY7" fmla="*/ 97279 h 190170"/>
              <a:gd name="connsiteX8" fmla="*/ 258180 w 258180"/>
              <a:gd name="connsiteY8" fmla="*/ 74129 h 190170"/>
              <a:gd name="connsiteX9" fmla="*/ 246606 w 258180"/>
              <a:gd name="connsiteY9" fmla="*/ 27831 h 190170"/>
              <a:gd name="connsiteX10" fmla="*/ 119284 w 258180"/>
              <a:gd name="connsiteY10" fmla="*/ 4681 h 19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8180" h="190170">
                <a:moveTo>
                  <a:pt x="119284" y="4681"/>
                </a:moveTo>
                <a:cubicBezTo>
                  <a:pt x="86489" y="20114"/>
                  <a:pt x="73417" y="82108"/>
                  <a:pt x="49836" y="120428"/>
                </a:cubicBezTo>
                <a:cubicBezTo>
                  <a:pt x="42545" y="132275"/>
                  <a:pt x="34403" y="143577"/>
                  <a:pt x="26687" y="155152"/>
                </a:cubicBezTo>
                <a:cubicBezTo>
                  <a:pt x="18970" y="166727"/>
                  <a:pt x="-9959" y="193250"/>
                  <a:pt x="3537" y="189876"/>
                </a:cubicBezTo>
                <a:cubicBezTo>
                  <a:pt x="27037" y="184001"/>
                  <a:pt x="61309" y="176692"/>
                  <a:pt x="84560" y="166727"/>
                </a:cubicBezTo>
                <a:cubicBezTo>
                  <a:pt x="184667" y="123823"/>
                  <a:pt x="84159" y="159143"/>
                  <a:pt x="165583" y="132003"/>
                </a:cubicBezTo>
                <a:cubicBezTo>
                  <a:pt x="177158" y="124286"/>
                  <a:pt x="187864" y="115074"/>
                  <a:pt x="200307" y="108853"/>
                </a:cubicBezTo>
                <a:cubicBezTo>
                  <a:pt x="211220" y="103397"/>
                  <a:pt x="224569" y="103556"/>
                  <a:pt x="235031" y="97279"/>
                </a:cubicBezTo>
                <a:cubicBezTo>
                  <a:pt x="244389" y="91664"/>
                  <a:pt x="250464" y="81846"/>
                  <a:pt x="258180" y="74129"/>
                </a:cubicBezTo>
                <a:cubicBezTo>
                  <a:pt x="254322" y="58696"/>
                  <a:pt x="261290" y="33949"/>
                  <a:pt x="246606" y="27831"/>
                </a:cubicBezTo>
                <a:cubicBezTo>
                  <a:pt x="217988" y="15907"/>
                  <a:pt x="152079" y="-10752"/>
                  <a:pt x="119284" y="4681"/>
                </a:cubicBezTo>
                <a:close/>
              </a:path>
            </a:pathLst>
          </a:custGeom>
          <a:solidFill>
            <a:srgbClr val="ED7D31">
              <a:alpha val="77647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Freeform: Shape 204">
            <a:extLst>
              <a:ext uri="{FF2B5EF4-FFF2-40B4-BE49-F238E27FC236}">
                <a16:creationId xmlns:a16="http://schemas.microsoft.com/office/drawing/2014/main" id="{0881D876-8D62-4DE7-8CC0-DBF54788043A}"/>
              </a:ext>
            </a:extLst>
          </p:cNvPr>
          <p:cNvSpPr/>
          <p:nvPr/>
        </p:nvSpPr>
        <p:spPr>
          <a:xfrm flipV="1">
            <a:off x="1963770" y="3214793"/>
            <a:ext cx="221809" cy="559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ED7D31">
              <a:alpha val="77647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Freeform: Shape 205">
            <a:extLst>
              <a:ext uri="{FF2B5EF4-FFF2-40B4-BE49-F238E27FC236}">
                <a16:creationId xmlns:a16="http://schemas.microsoft.com/office/drawing/2014/main" id="{D46CA8F4-F704-4E46-B068-EEED80D31E4F}"/>
              </a:ext>
            </a:extLst>
          </p:cNvPr>
          <p:cNvSpPr/>
          <p:nvPr/>
        </p:nvSpPr>
        <p:spPr>
          <a:xfrm>
            <a:off x="1170567" y="2758910"/>
            <a:ext cx="475020" cy="381964"/>
          </a:xfrm>
          <a:custGeom>
            <a:avLst/>
            <a:gdLst>
              <a:gd name="connsiteX0" fmla="*/ 266218 w 475020"/>
              <a:gd name="connsiteY0" fmla="*/ 138896 h 381964"/>
              <a:gd name="connsiteX1" fmla="*/ 266218 w 475020"/>
              <a:gd name="connsiteY1" fmla="*/ 138896 h 381964"/>
              <a:gd name="connsiteX2" fmla="*/ 46299 w 475020"/>
              <a:gd name="connsiteY2" fmla="*/ 104172 h 381964"/>
              <a:gd name="connsiteX3" fmla="*/ 69448 w 475020"/>
              <a:gd name="connsiteY3" fmla="*/ 138896 h 381964"/>
              <a:gd name="connsiteX4" fmla="*/ 57873 w 475020"/>
              <a:gd name="connsiteY4" fmla="*/ 185195 h 381964"/>
              <a:gd name="connsiteX5" fmla="*/ 23149 w 475020"/>
              <a:gd name="connsiteY5" fmla="*/ 196769 h 381964"/>
              <a:gd name="connsiteX6" fmla="*/ 0 w 475020"/>
              <a:gd name="connsiteY6" fmla="*/ 219919 h 381964"/>
              <a:gd name="connsiteX7" fmla="*/ 34724 w 475020"/>
              <a:gd name="connsiteY7" fmla="*/ 243068 h 381964"/>
              <a:gd name="connsiteX8" fmla="*/ 92597 w 475020"/>
              <a:gd name="connsiteY8" fmla="*/ 254643 h 381964"/>
              <a:gd name="connsiteX9" fmla="*/ 81023 w 475020"/>
              <a:gd name="connsiteY9" fmla="*/ 370390 h 381964"/>
              <a:gd name="connsiteX10" fmla="*/ 150471 w 475020"/>
              <a:gd name="connsiteY10" fmla="*/ 324091 h 381964"/>
              <a:gd name="connsiteX11" fmla="*/ 185195 w 475020"/>
              <a:gd name="connsiteY11" fmla="*/ 312516 h 381964"/>
              <a:gd name="connsiteX12" fmla="*/ 231494 w 475020"/>
              <a:gd name="connsiteY12" fmla="*/ 370390 h 381964"/>
              <a:gd name="connsiteX13" fmla="*/ 266218 w 475020"/>
              <a:gd name="connsiteY13" fmla="*/ 381964 h 381964"/>
              <a:gd name="connsiteX14" fmla="*/ 300942 w 475020"/>
              <a:gd name="connsiteY14" fmla="*/ 370390 h 381964"/>
              <a:gd name="connsiteX15" fmla="*/ 347240 w 475020"/>
              <a:gd name="connsiteY15" fmla="*/ 347240 h 381964"/>
              <a:gd name="connsiteX16" fmla="*/ 474562 w 475020"/>
              <a:gd name="connsiteY16" fmla="*/ 358815 h 381964"/>
              <a:gd name="connsiteX17" fmla="*/ 439838 w 475020"/>
              <a:gd name="connsiteY17" fmla="*/ 277792 h 381964"/>
              <a:gd name="connsiteX18" fmla="*/ 405114 w 475020"/>
              <a:gd name="connsiteY18" fmla="*/ 266218 h 381964"/>
              <a:gd name="connsiteX19" fmla="*/ 439838 w 475020"/>
              <a:gd name="connsiteY19" fmla="*/ 231494 h 381964"/>
              <a:gd name="connsiteX20" fmla="*/ 474562 w 475020"/>
              <a:gd name="connsiteY20" fmla="*/ 219919 h 381964"/>
              <a:gd name="connsiteX21" fmla="*/ 416688 w 475020"/>
              <a:gd name="connsiteY21" fmla="*/ 185195 h 381964"/>
              <a:gd name="connsiteX22" fmla="*/ 381964 w 475020"/>
              <a:gd name="connsiteY22" fmla="*/ 92597 h 381964"/>
              <a:gd name="connsiteX23" fmla="*/ 347240 w 475020"/>
              <a:gd name="connsiteY23" fmla="*/ 104172 h 381964"/>
              <a:gd name="connsiteX24" fmla="*/ 312516 w 475020"/>
              <a:gd name="connsiteY24" fmla="*/ 34724 h 381964"/>
              <a:gd name="connsiteX25" fmla="*/ 289367 w 475020"/>
              <a:gd name="connsiteY25" fmla="*/ 0 h 381964"/>
              <a:gd name="connsiteX26" fmla="*/ 254643 w 475020"/>
              <a:gd name="connsiteY26" fmla="*/ 23149 h 381964"/>
              <a:gd name="connsiteX27" fmla="*/ 208344 w 475020"/>
              <a:gd name="connsiteY27" fmla="*/ 115747 h 381964"/>
              <a:gd name="connsiteX28" fmla="*/ 196770 w 475020"/>
              <a:gd name="connsiteY28" fmla="*/ 81023 h 381964"/>
              <a:gd name="connsiteX29" fmla="*/ 173620 w 475020"/>
              <a:gd name="connsiteY29" fmla="*/ 104172 h 381964"/>
              <a:gd name="connsiteX30" fmla="*/ 115747 w 475020"/>
              <a:gd name="connsiteY30" fmla="*/ 115747 h 381964"/>
              <a:gd name="connsiteX31" fmla="*/ 150471 w 475020"/>
              <a:gd name="connsiteY31" fmla="*/ 104172 h 38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75020" h="381964">
                <a:moveTo>
                  <a:pt x="266218" y="138896"/>
                </a:moveTo>
                <a:lnTo>
                  <a:pt x="266218" y="138896"/>
                </a:lnTo>
                <a:cubicBezTo>
                  <a:pt x="184516" y="98045"/>
                  <a:pt x="147463" y="59210"/>
                  <a:pt x="46299" y="104172"/>
                </a:cubicBezTo>
                <a:cubicBezTo>
                  <a:pt x="33587" y="109822"/>
                  <a:pt x="61732" y="127321"/>
                  <a:pt x="69448" y="138896"/>
                </a:cubicBezTo>
                <a:cubicBezTo>
                  <a:pt x="65590" y="154329"/>
                  <a:pt x="67811" y="172773"/>
                  <a:pt x="57873" y="185195"/>
                </a:cubicBezTo>
                <a:cubicBezTo>
                  <a:pt x="50251" y="194722"/>
                  <a:pt x="33611" y="190492"/>
                  <a:pt x="23149" y="196769"/>
                </a:cubicBezTo>
                <a:cubicBezTo>
                  <a:pt x="13791" y="202384"/>
                  <a:pt x="7716" y="212202"/>
                  <a:pt x="0" y="219919"/>
                </a:cubicBezTo>
                <a:cubicBezTo>
                  <a:pt x="11575" y="227635"/>
                  <a:pt x="21699" y="238184"/>
                  <a:pt x="34724" y="243068"/>
                </a:cubicBezTo>
                <a:cubicBezTo>
                  <a:pt x="53144" y="249976"/>
                  <a:pt x="85874" y="236154"/>
                  <a:pt x="92597" y="254643"/>
                </a:cubicBezTo>
                <a:cubicBezTo>
                  <a:pt x="105848" y="291083"/>
                  <a:pt x="56200" y="340603"/>
                  <a:pt x="81023" y="370390"/>
                </a:cubicBezTo>
                <a:cubicBezTo>
                  <a:pt x="98834" y="391763"/>
                  <a:pt x="124077" y="332889"/>
                  <a:pt x="150471" y="324091"/>
                </a:cubicBezTo>
                <a:lnTo>
                  <a:pt x="185195" y="312516"/>
                </a:lnTo>
                <a:cubicBezTo>
                  <a:pt x="195710" y="328288"/>
                  <a:pt x="213168" y="359394"/>
                  <a:pt x="231494" y="370390"/>
                </a:cubicBezTo>
                <a:cubicBezTo>
                  <a:pt x="241956" y="376667"/>
                  <a:pt x="254643" y="378106"/>
                  <a:pt x="266218" y="381964"/>
                </a:cubicBezTo>
                <a:cubicBezTo>
                  <a:pt x="277793" y="378106"/>
                  <a:pt x="289728" y="375196"/>
                  <a:pt x="300942" y="370390"/>
                </a:cubicBezTo>
                <a:cubicBezTo>
                  <a:pt x="316801" y="363593"/>
                  <a:pt x="330024" y="348388"/>
                  <a:pt x="347240" y="347240"/>
                </a:cubicBezTo>
                <a:cubicBezTo>
                  <a:pt x="389761" y="344405"/>
                  <a:pt x="432121" y="354957"/>
                  <a:pt x="474562" y="358815"/>
                </a:cubicBezTo>
                <a:cubicBezTo>
                  <a:pt x="467612" y="331015"/>
                  <a:pt x="464817" y="297775"/>
                  <a:pt x="439838" y="277792"/>
                </a:cubicBezTo>
                <a:cubicBezTo>
                  <a:pt x="430311" y="270170"/>
                  <a:pt x="416689" y="270076"/>
                  <a:pt x="405114" y="266218"/>
                </a:cubicBezTo>
                <a:cubicBezTo>
                  <a:pt x="416689" y="254643"/>
                  <a:pt x="426218" y="240574"/>
                  <a:pt x="439838" y="231494"/>
                </a:cubicBezTo>
                <a:cubicBezTo>
                  <a:pt x="449990" y="224726"/>
                  <a:pt x="470704" y="231494"/>
                  <a:pt x="474562" y="219919"/>
                </a:cubicBezTo>
                <a:cubicBezTo>
                  <a:pt x="480918" y="200851"/>
                  <a:pt x="419132" y="186010"/>
                  <a:pt x="416688" y="185195"/>
                </a:cubicBezTo>
                <a:cubicBezTo>
                  <a:pt x="415108" y="175717"/>
                  <a:pt x="416227" y="99450"/>
                  <a:pt x="381964" y="92597"/>
                </a:cubicBezTo>
                <a:cubicBezTo>
                  <a:pt x="370000" y="90204"/>
                  <a:pt x="358815" y="100314"/>
                  <a:pt x="347240" y="104172"/>
                </a:cubicBezTo>
                <a:cubicBezTo>
                  <a:pt x="280898" y="4658"/>
                  <a:pt x="360437" y="130566"/>
                  <a:pt x="312516" y="34724"/>
                </a:cubicBezTo>
                <a:cubicBezTo>
                  <a:pt x="306295" y="22282"/>
                  <a:pt x="297083" y="11575"/>
                  <a:pt x="289367" y="0"/>
                </a:cubicBezTo>
                <a:cubicBezTo>
                  <a:pt x="277792" y="7716"/>
                  <a:pt x="262016" y="11353"/>
                  <a:pt x="254643" y="23149"/>
                </a:cubicBezTo>
                <a:cubicBezTo>
                  <a:pt x="165975" y="165018"/>
                  <a:pt x="276507" y="47584"/>
                  <a:pt x="208344" y="115747"/>
                </a:cubicBezTo>
                <a:cubicBezTo>
                  <a:pt x="204486" y="104172"/>
                  <a:pt x="208345" y="84881"/>
                  <a:pt x="196770" y="81023"/>
                </a:cubicBezTo>
                <a:cubicBezTo>
                  <a:pt x="186417" y="77572"/>
                  <a:pt x="182978" y="98557"/>
                  <a:pt x="173620" y="104172"/>
                </a:cubicBezTo>
                <a:cubicBezTo>
                  <a:pt x="150261" y="118187"/>
                  <a:pt x="139279" y="115747"/>
                  <a:pt x="115747" y="115747"/>
                </a:cubicBezTo>
                <a:lnTo>
                  <a:pt x="150471" y="104172"/>
                </a:lnTo>
              </a:path>
            </a:pathLst>
          </a:custGeom>
          <a:solidFill>
            <a:srgbClr val="ED7D31">
              <a:alpha val="77647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Freeform: Shape 206">
            <a:extLst>
              <a:ext uri="{FF2B5EF4-FFF2-40B4-BE49-F238E27FC236}">
                <a16:creationId xmlns:a16="http://schemas.microsoft.com/office/drawing/2014/main" id="{5B659360-54A1-41E5-8E1E-3C3D741317A8}"/>
              </a:ext>
            </a:extLst>
          </p:cNvPr>
          <p:cNvSpPr/>
          <p:nvPr/>
        </p:nvSpPr>
        <p:spPr>
          <a:xfrm rot="18864438">
            <a:off x="1500542" y="3097907"/>
            <a:ext cx="301188" cy="1525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ED7D31">
              <a:alpha val="77647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Freeform: Shape 207">
            <a:extLst>
              <a:ext uri="{FF2B5EF4-FFF2-40B4-BE49-F238E27FC236}">
                <a16:creationId xmlns:a16="http://schemas.microsoft.com/office/drawing/2014/main" id="{5666F71E-9DE5-4FD0-AE9D-A585BE5DE45F}"/>
              </a:ext>
            </a:extLst>
          </p:cNvPr>
          <p:cNvSpPr/>
          <p:nvPr/>
        </p:nvSpPr>
        <p:spPr>
          <a:xfrm>
            <a:off x="1884391" y="3113275"/>
            <a:ext cx="301188" cy="1525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ED7D31">
              <a:alpha val="77647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Freeform: Shape 208">
            <a:extLst>
              <a:ext uri="{FF2B5EF4-FFF2-40B4-BE49-F238E27FC236}">
                <a16:creationId xmlns:a16="http://schemas.microsoft.com/office/drawing/2014/main" id="{0E0CA3DD-553D-49B6-938F-EBDFBF5A542B}"/>
              </a:ext>
            </a:extLst>
          </p:cNvPr>
          <p:cNvSpPr/>
          <p:nvPr/>
        </p:nvSpPr>
        <p:spPr>
          <a:xfrm rot="7735981">
            <a:off x="1659210" y="2811858"/>
            <a:ext cx="301188" cy="1525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ED7D31">
              <a:alpha val="77647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Freeform: Shape 209">
            <a:extLst>
              <a:ext uri="{FF2B5EF4-FFF2-40B4-BE49-F238E27FC236}">
                <a16:creationId xmlns:a16="http://schemas.microsoft.com/office/drawing/2014/main" id="{B05270F5-6AC3-4707-85B6-6F0CD7BC3AAE}"/>
              </a:ext>
            </a:extLst>
          </p:cNvPr>
          <p:cNvSpPr/>
          <p:nvPr/>
        </p:nvSpPr>
        <p:spPr>
          <a:xfrm rot="3003668">
            <a:off x="1635218" y="2895828"/>
            <a:ext cx="475020" cy="381964"/>
          </a:xfrm>
          <a:custGeom>
            <a:avLst/>
            <a:gdLst>
              <a:gd name="connsiteX0" fmla="*/ 266218 w 475020"/>
              <a:gd name="connsiteY0" fmla="*/ 138896 h 381964"/>
              <a:gd name="connsiteX1" fmla="*/ 266218 w 475020"/>
              <a:gd name="connsiteY1" fmla="*/ 138896 h 381964"/>
              <a:gd name="connsiteX2" fmla="*/ 46299 w 475020"/>
              <a:gd name="connsiteY2" fmla="*/ 104172 h 381964"/>
              <a:gd name="connsiteX3" fmla="*/ 69448 w 475020"/>
              <a:gd name="connsiteY3" fmla="*/ 138896 h 381964"/>
              <a:gd name="connsiteX4" fmla="*/ 57873 w 475020"/>
              <a:gd name="connsiteY4" fmla="*/ 185195 h 381964"/>
              <a:gd name="connsiteX5" fmla="*/ 23149 w 475020"/>
              <a:gd name="connsiteY5" fmla="*/ 196769 h 381964"/>
              <a:gd name="connsiteX6" fmla="*/ 0 w 475020"/>
              <a:gd name="connsiteY6" fmla="*/ 219919 h 381964"/>
              <a:gd name="connsiteX7" fmla="*/ 34724 w 475020"/>
              <a:gd name="connsiteY7" fmla="*/ 243068 h 381964"/>
              <a:gd name="connsiteX8" fmla="*/ 92597 w 475020"/>
              <a:gd name="connsiteY8" fmla="*/ 254643 h 381964"/>
              <a:gd name="connsiteX9" fmla="*/ 81023 w 475020"/>
              <a:gd name="connsiteY9" fmla="*/ 370390 h 381964"/>
              <a:gd name="connsiteX10" fmla="*/ 150471 w 475020"/>
              <a:gd name="connsiteY10" fmla="*/ 324091 h 381964"/>
              <a:gd name="connsiteX11" fmla="*/ 185195 w 475020"/>
              <a:gd name="connsiteY11" fmla="*/ 312516 h 381964"/>
              <a:gd name="connsiteX12" fmla="*/ 231494 w 475020"/>
              <a:gd name="connsiteY12" fmla="*/ 370390 h 381964"/>
              <a:gd name="connsiteX13" fmla="*/ 266218 w 475020"/>
              <a:gd name="connsiteY13" fmla="*/ 381964 h 381964"/>
              <a:gd name="connsiteX14" fmla="*/ 300942 w 475020"/>
              <a:gd name="connsiteY14" fmla="*/ 370390 h 381964"/>
              <a:gd name="connsiteX15" fmla="*/ 347240 w 475020"/>
              <a:gd name="connsiteY15" fmla="*/ 347240 h 381964"/>
              <a:gd name="connsiteX16" fmla="*/ 474562 w 475020"/>
              <a:gd name="connsiteY16" fmla="*/ 358815 h 381964"/>
              <a:gd name="connsiteX17" fmla="*/ 439838 w 475020"/>
              <a:gd name="connsiteY17" fmla="*/ 277792 h 381964"/>
              <a:gd name="connsiteX18" fmla="*/ 405114 w 475020"/>
              <a:gd name="connsiteY18" fmla="*/ 266218 h 381964"/>
              <a:gd name="connsiteX19" fmla="*/ 439838 w 475020"/>
              <a:gd name="connsiteY19" fmla="*/ 231494 h 381964"/>
              <a:gd name="connsiteX20" fmla="*/ 474562 w 475020"/>
              <a:gd name="connsiteY20" fmla="*/ 219919 h 381964"/>
              <a:gd name="connsiteX21" fmla="*/ 416688 w 475020"/>
              <a:gd name="connsiteY21" fmla="*/ 185195 h 381964"/>
              <a:gd name="connsiteX22" fmla="*/ 381964 w 475020"/>
              <a:gd name="connsiteY22" fmla="*/ 92597 h 381964"/>
              <a:gd name="connsiteX23" fmla="*/ 347240 w 475020"/>
              <a:gd name="connsiteY23" fmla="*/ 104172 h 381964"/>
              <a:gd name="connsiteX24" fmla="*/ 312516 w 475020"/>
              <a:gd name="connsiteY24" fmla="*/ 34724 h 381964"/>
              <a:gd name="connsiteX25" fmla="*/ 289367 w 475020"/>
              <a:gd name="connsiteY25" fmla="*/ 0 h 381964"/>
              <a:gd name="connsiteX26" fmla="*/ 254643 w 475020"/>
              <a:gd name="connsiteY26" fmla="*/ 23149 h 381964"/>
              <a:gd name="connsiteX27" fmla="*/ 208344 w 475020"/>
              <a:gd name="connsiteY27" fmla="*/ 115747 h 381964"/>
              <a:gd name="connsiteX28" fmla="*/ 196770 w 475020"/>
              <a:gd name="connsiteY28" fmla="*/ 81023 h 381964"/>
              <a:gd name="connsiteX29" fmla="*/ 173620 w 475020"/>
              <a:gd name="connsiteY29" fmla="*/ 104172 h 381964"/>
              <a:gd name="connsiteX30" fmla="*/ 115747 w 475020"/>
              <a:gd name="connsiteY30" fmla="*/ 115747 h 381964"/>
              <a:gd name="connsiteX31" fmla="*/ 150471 w 475020"/>
              <a:gd name="connsiteY31" fmla="*/ 104172 h 38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75020" h="381964">
                <a:moveTo>
                  <a:pt x="266218" y="138896"/>
                </a:moveTo>
                <a:lnTo>
                  <a:pt x="266218" y="138896"/>
                </a:lnTo>
                <a:cubicBezTo>
                  <a:pt x="184516" y="98045"/>
                  <a:pt x="147463" y="59210"/>
                  <a:pt x="46299" y="104172"/>
                </a:cubicBezTo>
                <a:cubicBezTo>
                  <a:pt x="33587" y="109822"/>
                  <a:pt x="61732" y="127321"/>
                  <a:pt x="69448" y="138896"/>
                </a:cubicBezTo>
                <a:cubicBezTo>
                  <a:pt x="65590" y="154329"/>
                  <a:pt x="67811" y="172773"/>
                  <a:pt x="57873" y="185195"/>
                </a:cubicBezTo>
                <a:cubicBezTo>
                  <a:pt x="50251" y="194722"/>
                  <a:pt x="33611" y="190492"/>
                  <a:pt x="23149" y="196769"/>
                </a:cubicBezTo>
                <a:cubicBezTo>
                  <a:pt x="13791" y="202384"/>
                  <a:pt x="7716" y="212202"/>
                  <a:pt x="0" y="219919"/>
                </a:cubicBezTo>
                <a:cubicBezTo>
                  <a:pt x="11575" y="227635"/>
                  <a:pt x="21699" y="238184"/>
                  <a:pt x="34724" y="243068"/>
                </a:cubicBezTo>
                <a:cubicBezTo>
                  <a:pt x="53144" y="249976"/>
                  <a:pt x="85874" y="236154"/>
                  <a:pt x="92597" y="254643"/>
                </a:cubicBezTo>
                <a:cubicBezTo>
                  <a:pt x="105848" y="291083"/>
                  <a:pt x="56200" y="340603"/>
                  <a:pt x="81023" y="370390"/>
                </a:cubicBezTo>
                <a:cubicBezTo>
                  <a:pt x="98834" y="391763"/>
                  <a:pt x="124077" y="332889"/>
                  <a:pt x="150471" y="324091"/>
                </a:cubicBezTo>
                <a:lnTo>
                  <a:pt x="185195" y="312516"/>
                </a:lnTo>
                <a:cubicBezTo>
                  <a:pt x="195710" y="328288"/>
                  <a:pt x="213168" y="359394"/>
                  <a:pt x="231494" y="370390"/>
                </a:cubicBezTo>
                <a:cubicBezTo>
                  <a:pt x="241956" y="376667"/>
                  <a:pt x="254643" y="378106"/>
                  <a:pt x="266218" y="381964"/>
                </a:cubicBezTo>
                <a:cubicBezTo>
                  <a:pt x="277793" y="378106"/>
                  <a:pt x="289728" y="375196"/>
                  <a:pt x="300942" y="370390"/>
                </a:cubicBezTo>
                <a:cubicBezTo>
                  <a:pt x="316801" y="363593"/>
                  <a:pt x="330024" y="348388"/>
                  <a:pt x="347240" y="347240"/>
                </a:cubicBezTo>
                <a:cubicBezTo>
                  <a:pt x="389761" y="344405"/>
                  <a:pt x="432121" y="354957"/>
                  <a:pt x="474562" y="358815"/>
                </a:cubicBezTo>
                <a:cubicBezTo>
                  <a:pt x="467612" y="331015"/>
                  <a:pt x="464817" y="297775"/>
                  <a:pt x="439838" y="277792"/>
                </a:cubicBezTo>
                <a:cubicBezTo>
                  <a:pt x="430311" y="270170"/>
                  <a:pt x="416689" y="270076"/>
                  <a:pt x="405114" y="266218"/>
                </a:cubicBezTo>
                <a:cubicBezTo>
                  <a:pt x="416689" y="254643"/>
                  <a:pt x="426218" y="240574"/>
                  <a:pt x="439838" y="231494"/>
                </a:cubicBezTo>
                <a:cubicBezTo>
                  <a:pt x="449990" y="224726"/>
                  <a:pt x="470704" y="231494"/>
                  <a:pt x="474562" y="219919"/>
                </a:cubicBezTo>
                <a:cubicBezTo>
                  <a:pt x="480918" y="200851"/>
                  <a:pt x="419132" y="186010"/>
                  <a:pt x="416688" y="185195"/>
                </a:cubicBezTo>
                <a:cubicBezTo>
                  <a:pt x="415108" y="175717"/>
                  <a:pt x="416227" y="99450"/>
                  <a:pt x="381964" y="92597"/>
                </a:cubicBezTo>
                <a:cubicBezTo>
                  <a:pt x="370000" y="90204"/>
                  <a:pt x="358815" y="100314"/>
                  <a:pt x="347240" y="104172"/>
                </a:cubicBezTo>
                <a:cubicBezTo>
                  <a:pt x="280898" y="4658"/>
                  <a:pt x="360437" y="130566"/>
                  <a:pt x="312516" y="34724"/>
                </a:cubicBezTo>
                <a:cubicBezTo>
                  <a:pt x="306295" y="22282"/>
                  <a:pt x="297083" y="11575"/>
                  <a:pt x="289367" y="0"/>
                </a:cubicBezTo>
                <a:cubicBezTo>
                  <a:pt x="277792" y="7716"/>
                  <a:pt x="262016" y="11353"/>
                  <a:pt x="254643" y="23149"/>
                </a:cubicBezTo>
                <a:cubicBezTo>
                  <a:pt x="165975" y="165018"/>
                  <a:pt x="276507" y="47584"/>
                  <a:pt x="208344" y="115747"/>
                </a:cubicBezTo>
                <a:cubicBezTo>
                  <a:pt x="204486" y="104172"/>
                  <a:pt x="208345" y="84881"/>
                  <a:pt x="196770" y="81023"/>
                </a:cubicBezTo>
                <a:cubicBezTo>
                  <a:pt x="186417" y="77572"/>
                  <a:pt x="182978" y="98557"/>
                  <a:pt x="173620" y="104172"/>
                </a:cubicBezTo>
                <a:cubicBezTo>
                  <a:pt x="150261" y="118187"/>
                  <a:pt x="139279" y="115747"/>
                  <a:pt x="115747" y="115747"/>
                </a:cubicBezTo>
                <a:lnTo>
                  <a:pt x="150471" y="104172"/>
                </a:lnTo>
              </a:path>
            </a:pathLst>
          </a:custGeom>
          <a:solidFill>
            <a:srgbClr val="ED7D31">
              <a:alpha val="77647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8" name="broken glass green Freeform: Shape 41">
            <a:extLst>
              <a:ext uri="{FF2B5EF4-FFF2-40B4-BE49-F238E27FC236}">
                <a16:creationId xmlns:a16="http://schemas.microsoft.com/office/drawing/2014/main" id="{6ED998FA-B320-4DE7-991D-C98DB7C52A4D}"/>
              </a:ext>
            </a:extLst>
          </p:cNvPr>
          <p:cNvSpPr/>
          <p:nvPr/>
        </p:nvSpPr>
        <p:spPr>
          <a:xfrm>
            <a:off x="4093490" y="1000380"/>
            <a:ext cx="1394645" cy="844535"/>
          </a:xfrm>
          <a:custGeom>
            <a:avLst/>
            <a:gdLst>
              <a:gd name="connsiteX0" fmla="*/ 1282390 w 1394645"/>
              <a:gd name="connsiteY0" fmla="*/ 22303 h 844535"/>
              <a:gd name="connsiteX1" fmla="*/ 1092819 w 1394645"/>
              <a:gd name="connsiteY1" fmla="*/ 11152 h 844535"/>
              <a:gd name="connsiteX2" fmla="*/ 1059366 w 1394645"/>
              <a:gd name="connsiteY2" fmla="*/ 0 h 844535"/>
              <a:gd name="connsiteX3" fmla="*/ 903249 w 1394645"/>
              <a:gd name="connsiteY3" fmla="*/ 11152 h 844535"/>
              <a:gd name="connsiteX4" fmla="*/ 858644 w 1394645"/>
              <a:gd name="connsiteY4" fmla="*/ 22303 h 844535"/>
              <a:gd name="connsiteX5" fmla="*/ 546410 w 1394645"/>
              <a:gd name="connsiteY5" fmla="*/ 0 h 844535"/>
              <a:gd name="connsiteX6" fmla="*/ 256478 w 1394645"/>
              <a:gd name="connsiteY6" fmla="*/ 11152 h 844535"/>
              <a:gd name="connsiteX7" fmla="*/ 133815 w 1394645"/>
              <a:gd name="connsiteY7" fmla="*/ 33454 h 844535"/>
              <a:gd name="connsiteX8" fmla="*/ 44605 w 1394645"/>
              <a:gd name="connsiteY8" fmla="*/ 44605 h 844535"/>
              <a:gd name="connsiteX9" fmla="*/ 22302 w 1394645"/>
              <a:gd name="connsiteY9" fmla="*/ 78059 h 844535"/>
              <a:gd name="connsiteX10" fmla="*/ 11151 w 1394645"/>
              <a:gd name="connsiteY10" fmla="*/ 133815 h 844535"/>
              <a:gd name="connsiteX11" fmla="*/ 0 w 1394645"/>
              <a:gd name="connsiteY11" fmla="*/ 390293 h 844535"/>
              <a:gd name="connsiteX12" fmla="*/ 11151 w 1394645"/>
              <a:gd name="connsiteY12" fmla="*/ 758283 h 844535"/>
              <a:gd name="connsiteX13" fmla="*/ 89210 w 1394645"/>
              <a:gd name="connsiteY13" fmla="*/ 791737 h 844535"/>
              <a:gd name="connsiteX14" fmla="*/ 334537 w 1394645"/>
              <a:gd name="connsiteY14" fmla="*/ 802888 h 844535"/>
              <a:gd name="connsiteX15" fmla="*/ 367990 w 1394645"/>
              <a:gd name="connsiteY15" fmla="*/ 814039 h 844535"/>
              <a:gd name="connsiteX16" fmla="*/ 1092819 w 1394645"/>
              <a:gd name="connsiteY16" fmla="*/ 814039 h 844535"/>
              <a:gd name="connsiteX17" fmla="*/ 1148576 w 1394645"/>
              <a:gd name="connsiteY17" fmla="*/ 802888 h 844535"/>
              <a:gd name="connsiteX18" fmla="*/ 1237785 w 1394645"/>
              <a:gd name="connsiteY18" fmla="*/ 780586 h 844535"/>
              <a:gd name="connsiteX19" fmla="*/ 1338146 w 1394645"/>
              <a:gd name="connsiteY19" fmla="*/ 769435 h 844535"/>
              <a:gd name="connsiteX20" fmla="*/ 1371600 w 1394645"/>
              <a:gd name="connsiteY20" fmla="*/ 758283 h 844535"/>
              <a:gd name="connsiteX21" fmla="*/ 1382751 w 1394645"/>
              <a:gd name="connsiteY21" fmla="*/ 680225 h 844535"/>
              <a:gd name="connsiteX22" fmla="*/ 1371600 w 1394645"/>
              <a:gd name="connsiteY22" fmla="*/ 635620 h 844535"/>
              <a:gd name="connsiteX23" fmla="*/ 1360449 w 1394645"/>
              <a:gd name="connsiteY23" fmla="*/ 568713 h 844535"/>
              <a:gd name="connsiteX24" fmla="*/ 1338146 w 1394645"/>
              <a:gd name="connsiteY24" fmla="*/ 468352 h 844535"/>
              <a:gd name="connsiteX25" fmla="*/ 1360449 w 1394645"/>
              <a:gd name="connsiteY25" fmla="*/ 144966 h 844535"/>
              <a:gd name="connsiteX26" fmla="*/ 1382751 w 1394645"/>
              <a:gd name="connsiteY26" fmla="*/ 55757 h 844535"/>
              <a:gd name="connsiteX27" fmla="*/ 1338146 w 1394645"/>
              <a:gd name="connsiteY27" fmla="*/ 44605 h 844535"/>
              <a:gd name="connsiteX28" fmla="*/ 1293541 w 1394645"/>
              <a:gd name="connsiteY28" fmla="*/ 89210 h 844535"/>
              <a:gd name="connsiteX29" fmla="*/ 1260088 w 1394645"/>
              <a:gd name="connsiteY29" fmla="*/ 111513 h 844535"/>
              <a:gd name="connsiteX30" fmla="*/ 1237785 w 1394645"/>
              <a:gd name="connsiteY30" fmla="*/ 133815 h 844535"/>
              <a:gd name="connsiteX31" fmla="*/ 1170878 w 1394645"/>
              <a:gd name="connsiteY31" fmla="*/ 178420 h 844535"/>
              <a:gd name="connsiteX32" fmla="*/ 1103971 w 1394645"/>
              <a:gd name="connsiteY32" fmla="*/ 200722 h 844535"/>
              <a:gd name="connsiteX33" fmla="*/ 1048215 w 1394645"/>
              <a:gd name="connsiteY33" fmla="*/ 256478 h 844535"/>
              <a:gd name="connsiteX34" fmla="*/ 981307 w 1394645"/>
              <a:gd name="connsiteY34" fmla="*/ 301083 h 844535"/>
              <a:gd name="connsiteX35" fmla="*/ 959005 w 1394645"/>
              <a:gd name="connsiteY35" fmla="*/ 334537 h 844535"/>
              <a:gd name="connsiteX36" fmla="*/ 970156 w 1394645"/>
              <a:gd name="connsiteY36" fmla="*/ 401444 h 844535"/>
              <a:gd name="connsiteX37" fmla="*/ 1025912 w 1394645"/>
              <a:gd name="connsiteY37" fmla="*/ 446049 h 844535"/>
              <a:gd name="connsiteX38" fmla="*/ 1048215 w 1394645"/>
              <a:gd name="connsiteY38" fmla="*/ 479503 h 844535"/>
              <a:gd name="connsiteX39" fmla="*/ 1014761 w 1394645"/>
              <a:gd name="connsiteY39" fmla="*/ 501805 h 844535"/>
              <a:gd name="connsiteX40" fmla="*/ 936702 w 1394645"/>
              <a:gd name="connsiteY40" fmla="*/ 479503 h 844535"/>
              <a:gd name="connsiteX41" fmla="*/ 847493 w 1394645"/>
              <a:gd name="connsiteY41" fmla="*/ 490654 h 844535"/>
              <a:gd name="connsiteX42" fmla="*/ 836341 w 1394645"/>
              <a:gd name="connsiteY42" fmla="*/ 524108 h 844535"/>
              <a:gd name="connsiteX43" fmla="*/ 791737 w 1394645"/>
              <a:gd name="connsiteY43" fmla="*/ 557561 h 844535"/>
              <a:gd name="connsiteX44" fmla="*/ 769434 w 1394645"/>
              <a:gd name="connsiteY44" fmla="*/ 579864 h 844535"/>
              <a:gd name="connsiteX45" fmla="*/ 702527 w 1394645"/>
              <a:gd name="connsiteY45" fmla="*/ 602166 h 844535"/>
              <a:gd name="connsiteX46" fmla="*/ 669073 w 1394645"/>
              <a:gd name="connsiteY46" fmla="*/ 613317 h 844535"/>
              <a:gd name="connsiteX47" fmla="*/ 524107 w 1394645"/>
              <a:gd name="connsiteY47" fmla="*/ 646771 h 844535"/>
              <a:gd name="connsiteX48" fmla="*/ 479502 w 1394645"/>
              <a:gd name="connsiteY48" fmla="*/ 702527 h 844535"/>
              <a:gd name="connsiteX49" fmla="*/ 457200 w 1394645"/>
              <a:gd name="connsiteY49" fmla="*/ 635620 h 844535"/>
              <a:gd name="connsiteX50" fmla="*/ 256478 w 1394645"/>
              <a:gd name="connsiteY50" fmla="*/ 602166 h 844535"/>
              <a:gd name="connsiteX51" fmla="*/ 223024 w 1394645"/>
              <a:gd name="connsiteY51" fmla="*/ 568713 h 844535"/>
              <a:gd name="connsiteX52" fmla="*/ 189571 w 1394645"/>
              <a:gd name="connsiteY52" fmla="*/ 546410 h 844535"/>
              <a:gd name="connsiteX53" fmla="*/ 156117 w 1394645"/>
              <a:gd name="connsiteY53" fmla="*/ 468352 h 844535"/>
              <a:gd name="connsiteX54" fmla="*/ 167268 w 1394645"/>
              <a:gd name="connsiteY54" fmla="*/ 412596 h 844535"/>
              <a:gd name="connsiteX55" fmla="*/ 245327 w 1394645"/>
              <a:gd name="connsiteY55" fmla="*/ 412596 h 844535"/>
              <a:gd name="connsiteX56" fmla="*/ 278780 w 1394645"/>
              <a:gd name="connsiteY56" fmla="*/ 401444 h 844535"/>
              <a:gd name="connsiteX57" fmla="*/ 323385 w 1394645"/>
              <a:gd name="connsiteY57" fmla="*/ 356839 h 844535"/>
              <a:gd name="connsiteX58" fmla="*/ 446049 w 1394645"/>
              <a:gd name="connsiteY58" fmla="*/ 345688 h 844535"/>
              <a:gd name="connsiteX59" fmla="*/ 479502 w 1394645"/>
              <a:gd name="connsiteY59" fmla="*/ 301083 h 844535"/>
              <a:gd name="connsiteX60" fmla="*/ 490654 w 1394645"/>
              <a:gd name="connsiteY60" fmla="*/ 245327 h 844535"/>
              <a:gd name="connsiteX61" fmla="*/ 535259 w 1394645"/>
              <a:gd name="connsiteY61" fmla="*/ 256478 h 844535"/>
              <a:gd name="connsiteX62" fmla="*/ 613317 w 1394645"/>
              <a:gd name="connsiteY62" fmla="*/ 267630 h 844535"/>
              <a:gd name="connsiteX63" fmla="*/ 802888 w 1394645"/>
              <a:gd name="connsiteY63" fmla="*/ 256478 h 844535"/>
              <a:gd name="connsiteX64" fmla="*/ 847493 w 1394645"/>
              <a:gd name="connsiteY64" fmla="*/ 245327 h 844535"/>
              <a:gd name="connsiteX65" fmla="*/ 914400 w 1394645"/>
              <a:gd name="connsiteY65" fmla="*/ 223025 h 844535"/>
              <a:gd name="connsiteX66" fmla="*/ 947854 w 1394645"/>
              <a:gd name="connsiteY66" fmla="*/ 189571 h 844535"/>
              <a:gd name="connsiteX67" fmla="*/ 1014761 w 1394645"/>
              <a:gd name="connsiteY67" fmla="*/ 167269 h 844535"/>
              <a:gd name="connsiteX68" fmla="*/ 1048215 w 1394645"/>
              <a:gd name="connsiteY68" fmla="*/ 156117 h 844535"/>
              <a:gd name="connsiteX69" fmla="*/ 1081668 w 1394645"/>
              <a:gd name="connsiteY69" fmla="*/ 133815 h 844535"/>
              <a:gd name="connsiteX70" fmla="*/ 1170878 w 1394645"/>
              <a:gd name="connsiteY70" fmla="*/ 111513 h 844535"/>
              <a:gd name="connsiteX71" fmla="*/ 1204332 w 1394645"/>
              <a:gd name="connsiteY71" fmla="*/ 89210 h 844535"/>
              <a:gd name="connsiteX72" fmla="*/ 1271239 w 1394645"/>
              <a:gd name="connsiteY72" fmla="*/ 66908 h 844535"/>
              <a:gd name="connsiteX73" fmla="*/ 1282390 w 1394645"/>
              <a:gd name="connsiteY73" fmla="*/ 22303 h 84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394645" h="844535">
                <a:moveTo>
                  <a:pt x="1282390" y="22303"/>
                </a:moveTo>
                <a:cubicBezTo>
                  <a:pt x="1219200" y="18586"/>
                  <a:pt x="1155804" y="17451"/>
                  <a:pt x="1092819" y="11152"/>
                </a:cubicBezTo>
                <a:cubicBezTo>
                  <a:pt x="1081123" y="9982"/>
                  <a:pt x="1071120" y="0"/>
                  <a:pt x="1059366" y="0"/>
                </a:cubicBezTo>
                <a:cubicBezTo>
                  <a:pt x="1007194" y="0"/>
                  <a:pt x="955288" y="7435"/>
                  <a:pt x="903249" y="11152"/>
                </a:cubicBezTo>
                <a:cubicBezTo>
                  <a:pt x="888381" y="14869"/>
                  <a:pt x="873970" y="22303"/>
                  <a:pt x="858644" y="22303"/>
                </a:cubicBezTo>
                <a:cubicBezTo>
                  <a:pt x="752845" y="22303"/>
                  <a:pt x="650891" y="10449"/>
                  <a:pt x="546410" y="0"/>
                </a:cubicBezTo>
                <a:cubicBezTo>
                  <a:pt x="449766" y="3717"/>
                  <a:pt x="353027" y="5473"/>
                  <a:pt x="256478" y="11152"/>
                </a:cubicBezTo>
                <a:cubicBezTo>
                  <a:pt x="15506" y="25327"/>
                  <a:pt x="250648" y="12212"/>
                  <a:pt x="133815" y="33454"/>
                </a:cubicBezTo>
                <a:cubicBezTo>
                  <a:pt x="104330" y="38815"/>
                  <a:pt x="74342" y="40888"/>
                  <a:pt x="44605" y="44605"/>
                </a:cubicBezTo>
                <a:cubicBezTo>
                  <a:pt x="37171" y="55756"/>
                  <a:pt x="27008" y="65510"/>
                  <a:pt x="22302" y="78059"/>
                </a:cubicBezTo>
                <a:cubicBezTo>
                  <a:pt x="15647" y="95806"/>
                  <a:pt x="12501" y="114910"/>
                  <a:pt x="11151" y="133815"/>
                </a:cubicBezTo>
                <a:cubicBezTo>
                  <a:pt x="5054" y="219171"/>
                  <a:pt x="3717" y="304800"/>
                  <a:pt x="0" y="390293"/>
                </a:cubicBezTo>
                <a:cubicBezTo>
                  <a:pt x="3717" y="512956"/>
                  <a:pt x="-2783" y="636357"/>
                  <a:pt x="11151" y="758283"/>
                </a:cubicBezTo>
                <a:cubicBezTo>
                  <a:pt x="13288" y="776979"/>
                  <a:pt x="81997" y="791182"/>
                  <a:pt x="89210" y="791737"/>
                </a:cubicBezTo>
                <a:cubicBezTo>
                  <a:pt x="170829" y="798015"/>
                  <a:pt x="252761" y="799171"/>
                  <a:pt x="334537" y="802888"/>
                </a:cubicBezTo>
                <a:cubicBezTo>
                  <a:pt x="345688" y="806605"/>
                  <a:pt x="356688" y="810810"/>
                  <a:pt x="367990" y="814039"/>
                </a:cubicBezTo>
                <a:cubicBezTo>
                  <a:pt x="601322" y="880707"/>
                  <a:pt x="860005" y="817856"/>
                  <a:pt x="1092819" y="814039"/>
                </a:cubicBezTo>
                <a:cubicBezTo>
                  <a:pt x="1111405" y="810322"/>
                  <a:pt x="1130108" y="807150"/>
                  <a:pt x="1148576" y="802888"/>
                </a:cubicBezTo>
                <a:cubicBezTo>
                  <a:pt x="1178443" y="795996"/>
                  <a:pt x="1207321" y="783971"/>
                  <a:pt x="1237785" y="780586"/>
                </a:cubicBezTo>
                <a:lnTo>
                  <a:pt x="1338146" y="769435"/>
                </a:lnTo>
                <a:cubicBezTo>
                  <a:pt x="1349297" y="765718"/>
                  <a:pt x="1363288" y="766595"/>
                  <a:pt x="1371600" y="758283"/>
                </a:cubicBezTo>
                <a:cubicBezTo>
                  <a:pt x="1407861" y="722021"/>
                  <a:pt x="1393005" y="716115"/>
                  <a:pt x="1382751" y="680225"/>
                </a:cubicBezTo>
                <a:cubicBezTo>
                  <a:pt x="1378541" y="665489"/>
                  <a:pt x="1374606" y="650648"/>
                  <a:pt x="1371600" y="635620"/>
                </a:cubicBezTo>
                <a:cubicBezTo>
                  <a:pt x="1367166" y="613449"/>
                  <a:pt x="1364494" y="590958"/>
                  <a:pt x="1360449" y="568713"/>
                </a:cubicBezTo>
                <a:cubicBezTo>
                  <a:pt x="1351010" y="516798"/>
                  <a:pt x="1350080" y="516086"/>
                  <a:pt x="1338146" y="468352"/>
                </a:cubicBezTo>
                <a:cubicBezTo>
                  <a:pt x="1345580" y="360557"/>
                  <a:pt x="1348835" y="252391"/>
                  <a:pt x="1360449" y="144966"/>
                </a:cubicBezTo>
                <a:cubicBezTo>
                  <a:pt x="1363743" y="114492"/>
                  <a:pt x="1382751" y="55757"/>
                  <a:pt x="1382751" y="55757"/>
                </a:cubicBezTo>
                <a:cubicBezTo>
                  <a:pt x="1367883" y="52040"/>
                  <a:pt x="1352496" y="39224"/>
                  <a:pt x="1338146" y="44605"/>
                </a:cubicBezTo>
                <a:cubicBezTo>
                  <a:pt x="1318458" y="51988"/>
                  <a:pt x="1311036" y="77546"/>
                  <a:pt x="1293541" y="89210"/>
                </a:cubicBezTo>
                <a:cubicBezTo>
                  <a:pt x="1282390" y="96644"/>
                  <a:pt x="1270553" y="103141"/>
                  <a:pt x="1260088" y="111513"/>
                </a:cubicBezTo>
                <a:cubicBezTo>
                  <a:pt x="1251878" y="118081"/>
                  <a:pt x="1246196" y="127507"/>
                  <a:pt x="1237785" y="133815"/>
                </a:cubicBezTo>
                <a:cubicBezTo>
                  <a:pt x="1216342" y="149897"/>
                  <a:pt x="1196307" y="169944"/>
                  <a:pt x="1170878" y="178420"/>
                </a:cubicBezTo>
                <a:lnTo>
                  <a:pt x="1103971" y="200722"/>
                </a:lnTo>
                <a:cubicBezTo>
                  <a:pt x="1085386" y="219307"/>
                  <a:pt x="1070084" y="241899"/>
                  <a:pt x="1048215" y="256478"/>
                </a:cubicBezTo>
                <a:lnTo>
                  <a:pt x="981307" y="301083"/>
                </a:lnTo>
                <a:cubicBezTo>
                  <a:pt x="973873" y="312234"/>
                  <a:pt x="960485" y="321217"/>
                  <a:pt x="959005" y="334537"/>
                </a:cubicBezTo>
                <a:cubicBezTo>
                  <a:pt x="956508" y="357009"/>
                  <a:pt x="962217" y="380274"/>
                  <a:pt x="970156" y="401444"/>
                </a:cubicBezTo>
                <a:cubicBezTo>
                  <a:pt x="975453" y="415568"/>
                  <a:pt x="1017469" y="440420"/>
                  <a:pt x="1025912" y="446049"/>
                </a:cubicBezTo>
                <a:cubicBezTo>
                  <a:pt x="1033346" y="457200"/>
                  <a:pt x="1050843" y="466361"/>
                  <a:pt x="1048215" y="479503"/>
                </a:cubicBezTo>
                <a:cubicBezTo>
                  <a:pt x="1045587" y="492645"/>
                  <a:pt x="1028028" y="499910"/>
                  <a:pt x="1014761" y="501805"/>
                </a:cubicBezTo>
                <a:cubicBezTo>
                  <a:pt x="1004960" y="503205"/>
                  <a:pt x="949256" y="483688"/>
                  <a:pt x="936702" y="479503"/>
                </a:cubicBezTo>
                <a:cubicBezTo>
                  <a:pt x="906966" y="483220"/>
                  <a:pt x="874878" y="478483"/>
                  <a:pt x="847493" y="490654"/>
                </a:cubicBezTo>
                <a:cubicBezTo>
                  <a:pt x="836752" y="495428"/>
                  <a:pt x="843866" y="515078"/>
                  <a:pt x="836341" y="524108"/>
                </a:cubicBezTo>
                <a:cubicBezTo>
                  <a:pt x="824443" y="538385"/>
                  <a:pt x="806014" y="545663"/>
                  <a:pt x="791737" y="557561"/>
                </a:cubicBezTo>
                <a:cubicBezTo>
                  <a:pt x="783660" y="564292"/>
                  <a:pt x="778838" y="575162"/>
                  <a:pt x="769434" y="579864"/>
                </a:cubicBezTo>
                <a:cubicBezTo>
                  <a:pt x="748407" y="590377"/>
                  <a:pt x="724829" y="594732"/>
                  <a:pt x="702527" y="602166"/>
                </a:cubicBezTo>
                <a:cubicBezTo>
                  <a:pt x="691376" y="605883"/>
                  <a:pt x="680477" y="610466"/>
                  <a:pt x="669073" y="613317"/>
                </a:cubicBezTo>
                <a:cubicBezTo>
                  <a:pt x="561476" y="640217"/>
                  <a:pt x="609920" y="629609"/>
                  <a:pt x="524107" y="646771"/>
                </a:cubicBezTo>
                <a:cubicBezTo>
                  <a:pt x="523353" y="649033"/>
                  <a:pt x="506050" y="723766"/>
                  <a:pt x="479502" y="702527"/>
                </a:cubicBezTo>
                <a:cubicBezTo>
                  <a:pt x="461145" y="687841"/>
                  <a:pt x="478227" y="646134"/>
                  <a:pt x="457200" y="635620"/>
                </a:cubicBezTo>
                <a:cubicBezTo>
                  <a:pt x="365932" y="589985"/>
                  <a:pt x="429176" y="614501"/>
                  <a:pt x="256478" y="602166"/>
                </a:cubicBezTo>
                <a:cubicBezTo>
                  <a:pt x="245327" y="591015"/>
                  <a:pt x="235139" y="578809"/>
                  <a:pt x="223024" y="568713"/>
                </a:cubicBezTo>
                <a:cubicBezTo>
                  <a:pt x="212728" y="560133"/>
                  <a:pt x="198151" y="556706"/>
                  <a:pt x="189571" y="546410"/>
                </a:cubicBezTo>
                <a:cubicBezTo>
                  <a:pt x="174259" y="528036"/>
                  <a:pt x="163864" y="491594"/>
                  <a:pt x="156117" y="468352"/>
                </a:cubicBezTo>
                <a:cubicBezTo>
                  <a:pt x="159834" y="449767"/>
                  <a:pt x="155134" y="427156"/>
                  <a:pt x="167268" y="412596"/>
                </a:cubicBezTo>
                <a:cubicBezTo>
                  <a:pt x="188576" y="387026"/>
                  <a:pt x="223948" y="405469"/>
                  <a:pt x="245327" y="412596"/>
                </a:cubicBezTo>
                <a:cubicBezTo>
                  <a:pt x="256478" y="408879"/>
                  <a:pt x="269215" y="408276"/>
                  <a:pt x="278780" y="401444"/>
                </a:cubicBezTo>
                <a:cubicBezTo>
                  <a:pt x="295890" y="389222"/>
                  <a:pt x="303437" y="363488"/>
                  <a:pt x="323385" y="356839"/>
                </a:cubicBezTo>
                <a:cubicBezTo>
                  <a:pt x="362335" y="343856"/>
                  <a:pt x="405161" y="349405"/>
                  <a:pt x="446049" y="345688"/>
                </a:cubicBezTo>
                <a:cubicBezTo>
                  <a:pt x="457200" y="330820"/>
                  <a:pt x="471954" y="318066"/>
                  <a:pt x="479502" y="301083"/>
                </a:cubicBezTo>
                <a:cubicBezTo>
                  <a:pt x="487200" y="283763"/>
                  <a:pt x="475854" y="257167"/>
                  <a:pt x="490654" y="245327"/>
                </a:cubicBezTo>
                <a:cubicBezTo>
                  <a:pt x="502622" y="235753"/>
                  <a:pt x="520180" y="253736"/>
                  <a:pt x="535259" y="256478"/>
                </a:cubicBezTo>
                <a:cubicBezTo>
                  <a:pt x="561119" y="261180"/>
                  <a:pt x="587298" y="263913"/>
                  <a:pt x="613317" y="267630"/>
                </a:cubicBezTo>
                <a:cubicBezTo>
                  <a:pt x="676507" y="263913"/>
                  <a:pt x="739874" y="262480"/>
                  <a:pt x="802888" y="256478"/>
                </a:cubicBezTo>
                <a:cubicBezTo>
                  <a:pt x="818145" y="255025"/>
                  <a:pt x="832813" y="249731"/>
                  <a:pt x="847493" y="245327"/>
                </a:cubicBezTo>
                <a:cubicBezTo>
                  <a:pt x="870010" y="238572"/>
                  <a:pt x="914400" y="223025"/>
                  <a:pt x="914400" y="223025"/>
                </a:cubicBezTo>
                <a:cubicBezTo>
                  <a:pt x="925551" y="211874"/>
                  <a:pt x="934068" y="197230"/>
                  <a:pt x="947854" y="189571"/>
                </a:cubicBezTo>
                <a:cubicBezTo>
                  <a:pt x="968404" y="178154"/>
                  <a:pt x="992459" y="174703"/>
                  <a:pt x="1014761" y="167269"/>
                </a:cubicBezTo>
                <a:cubicBezTo>
                  <a:pt x="1025912" y="163552"/>
                  <a:pt x="1038435" y="162637"/>
                  <a:pt x="1048215" y="156117"/>
                </a:cubicBezTo>
                <a:cubicBezTo>
                  <a:pt x="1059366" y="148683"/>
                  <a:pt x="1069073" y="138395"/>
                  <a:pt x="1081668" y="133815"/>
                </a:cubicBezTo>
                <a:cubicBezTo>
                  <a:pt x="1110474" y="123340"/>
                  <a:pt x="1170878" y="111513"/>
                  <a:pt x="1170878" y="111513"/>
                </a:cubicBezTo>
                <a:cubicBezTo>
                  <a:pt x="1182029" y="104079"/>
                  <a:pt x="1192085" y="94653"/>
                  <a:pt x="1204332" y="89210"/>
                </a:cubicBezTo>
                <a:cubicBezTo>
                  <a:pt x="1225815" y="79662"/>
                  <a:pt x="1271239" y="66908"/>
                  <a:pt x="1271239" y="66908"/>
                </a:cubicBezTo>
                <a:lnTo>
                  <a:pt x="1282390" y="22303"/>
                </a:lnTo>
                <a:close/>
              </a:path>
            </a:pathLst>
          </a:custGeom>
          <a:solidFill>
            <a:srgbClr val="729144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9" name="Freeform: Shape 168">
            <a:extLst>
              <a:ext uri="{FF2B5EF4-FFF2-40B4-BE49-F238E27FC236}">
                <a16:creationId xmlns:a16="http://schemas.microsoft.com/office/drawing/2014/main" id="{DC46B090-A738-44BE-A3AB-BB014376AFEE}"/>
              </a:ext>
            </a:extLst>
          </p:cNvPr>
          <p:cNvSpPr/>
          <p:nvPr/>
        </p:nvSpPr>
        <p:spPr>
          <a:xfrm>
            <a:off x="4106578" y="1553646"/>
            <a:ext cx="258180" cy="190170"/>
          </a:xfrm>
          <a:custGeom>
            <a:avLst/>
            <a:gdLst>
              <a:gd name="connsiteX0" fmla="*/ 119284 w 258180"/>
              <a:gd name="connsiteY0" fmla="*/ 4681 h 190170"/>
              <a:gd name="connsiteX1" fmla="*/ 49836 w 258180"/>
              <a:gd name="connsiteY1" fmla="*/ 120428 h 190170"/>
              <a:gd name="connsiteX2" fmla="*/ 26687 w 258180"/>
              <a:gd name="connsiteY2" fmla="*/ 155152 h 190170"/>
              <a:gd name="connsiteX3" fmla="*/ 3537 w 258180"/>
              <a:gd name="connsiteY3" fmla="*/ 189876 h 190170"/>
              <a:gd name="connsiteX4" fmla="*/ 84560 w 258180"/>
              <a:gd name="connsiteY4" fmla="*/ 166727 h 190170"/>
              <a:gd name="connsiteX5" fmla="*/ 165583 w 258180"/>
              <a:gd name="connsiteY5" fmla="*/ 132003 h 190170"/>
              <a:gd name="connsiteX6" fmla="*/ 200307 w 258180"/>
              <a:gd name="connsiteY6" fmla="*/ 108853 h 190170"/>
              <a:gd name="connsiteX7" fmla="*/ 235031 w 258180"/>
              <a:gd name="connsiteY7" fmla="*/ 97279 h 190170"/>
              <a:gd name="connsiteX8" fmla="*/ 258180 w 258180"/>
              <a:gd name="connsiteY8" fmla="*/ 74129 h 190170"/>
              <a:gd name="connsiteX9" fmla="*/ 246606 w 258180"/>
              <a:gd name="connsiteY9" fmla="*/ 27831 h 190170"/>
              <a:gd name="connsiteX10" fmla="*/ 119284 w 258180"/>
              <a:gd name="connsiteY10" fmla="*/ 4681 h 19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8180" h="190170">
                <a:moveTo>
                  <a:pt x="119284" y="4681"/>
                </a:moveTo>
                <a:cubicBezTo>
                  <a:pt x="86489" y="20114"/>
                  <a:pt x="73417" y="82108"/>
                  <a:pt x="49836" y="120428"/>
                </a:cubicBezTo>
                <a:cubicBezTo>
                  <a:pt x="42545" y="132275"/>
                  <a:pt x="34403" y="143577"/>
                  <a:pt x="26687" y="155152"/>
                </a:cubicBezTo>
                <a:cubicBezTo>
                  <a:pt x="18970" y="166727"/>
                  <a:pt x="-9959" y="193250"/>
                  <a:pt x="3537" y="189876"/>
                </a:cubicBezTo>
                <a:cubicBezTo>
                  <a:pt x="27037" y="184001"/>
                  <a:pt x="61309" y="176692"/>
                  <a:pt x="84560" y="166727"/>
                </a:cubicBezTo>
                <a:cubicBezTo>
                  <a:pt x="184667" y="123823"/>
                  <a:pt x="84159" y="159143"/>
                  <a:pt x="165583" y="132003"/>
                </a:cubicBezTo>
                <a:cubicBezTo>
                  <a:pt x="177158" y="124286"/>
                  <a:pt x="187864" y="115074"/>
                  <a:pt x="200307" y="108853"/>
                </a:cubicBezTo>
                <a:cubicBezTo>
                  <a:pt x="211220" y="103397"/>
                  <a:pt x="224569" y="103556"/>
                  <a:pt x="235031" y="97279"/>
                </a:cubicBezTo>
                <a:cubicBezTo>
                  <a:pt x="244389" y="91664"/>
                  <a:pt x="250464" y="81846"/>
                  <a:pt x="258180" y="74129"/>
                </a:cubicBezTo>
                <a:cubicBezTo>
                  <a:pt x="254322" y="58696"/>
                  <a:pt x="261290" y="33949"/>
                  <a:pt x="246606" y="27831"/>
                </a:cubicBezTo>
                <a:cubicBezTo>
                  <a:pt x="217988" y="15907"/>
                  <a:pt x="152079" y="-10752"/>
                  <a:pt x="119284" y="4681"/>
                </a:cubicBezTo>
                <a:close/>
              </a:path>
            </a:pathLst>
          </a:custGeom>
          <a:solidFill>
            <a:srgbClr val="729144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Freeform: Shape 169">
            <a:extLst>
              <a:ext uri="{FF2B5EF4-FFF2-40B4-BE49-F238E27FC236}">
                <a16:creationId xmlns:a16="http://schemas.microsoft.com/office/drawing/2014/main" id="{8BC0237F-49DA-4000-9253-125403671D25}"/>
              </a:ext>
            </a:extLst>
          </p:cNvPr>
          <p:cNvSpPr/>
          <p:nvPr/>
        </p:nvSpPr>
        <p:spPr>
          <a:xfrm rot="18374277">
            <a:off x="4802566" y="1447333"/>
            <a:ext cx="301188" cy="1525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729144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Freeform: Shape 171">
            <a:extLst>
              <a:ext uri="{FF2B5EF4-FFF2-40B4-BE49-F238E27FC236}">
                <a16:creationId xmlns:a16="http://schemas.microsoft.com/office/drawing/2014/main" id="{EAE73171-14AB-4433-A3ED-74F8560D8F3A}"/>
              </a:ext>
            </a:extLst>
          </p:cNvPr>
          <p:cNvSpPr/>
          <p:nvPr/>
        </p:nvSpPr>
        <p:spPr>
          <a:xfrm>
            <a:off x="5035862" y="1598742"/>
            <a:ext cx="208345" cy="185195"/>
          </a:xfrm>
          <a:custGeom>
            <a:avLst/>
            <a:gdLst>
              <a:gd name="connsiteX0" fmla="*/ 0 w 208345"/>
              <a:gd name="connsiteY0" fmla="*/ 0 h 185195"/>
              <a:gd name="connsiteX1" fmla="*/ 81023 w 208345"/>
              <a:gd name="connsiteY1" fmla="*/ 57873 h 185195"/>
              <a:gd name="connsiteX2" fmla="*/ 92598 w 208345"/>
              <a:gd name="connsiteY2" fmla="*/ 92597 h 185195"/>
              <a:gd name="connsiteX3" fmla="*/ 127322 w 208345"/>
              <a:gd name="connsiteY3" fmla="*/ 104172 h 185195"/>
              <a:gd name="connsiteX4" fmla="*/ 208345 w 208345"/>
              <a:gd name="connsiteY4" fmla="*/ 138896 h 185195"/>
              <a:gd name="connsiteX5" fmla="*/ 173621 w 208345"/>
              <a:gd name="connsiteY5" fmla="*/ 162045 h 185195"/>
              <a:gd name="connsiteX6" fmla="*/ 81023 w 208345"/>
              <a:gd name="connsiteY6" fmla="*/ 185195 h 185195"/>
              <a:gd name="connsiteX7" fmla="*/ 23150 w 208345"/>
              <a:gd name="connsiteY7" fmla="*/ 162045 h 185195"/>
              <a:gd name="connsiteX8" fmla="*/ 46299 w 208345"/>
              <a:gd name="connsiteY8" fmla="*/ 81022 h 185195"/>
              <a:gd name="connsiteX9" fmla="*/ 81023 w 208345"/>
              <a:gd name="connsiteY9" fmla="*/ 69448 h 185195"/>
              <a:gd name="connsiteX10" fmla="*/ 138897 w 208345"/>
              <a:gd name="connsiteY10" fmla="*/ 127321 h 185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8345" h="185195">
                <a:moveTo>
                  <a:pt x="0" y="0"/>
                </a:moveTo>
                <a:cubicBezTo>
                  <a:pt x="27008" y="19291"/>
                  <a:pt x="57554" y="34404"/>
                  <a:pt x="81023" y="57873"/>
                </a:cubicBezTo>
                <a:cubicBezTo>
                  <a:pt x="89650" y="66500"/>
                  <a:pt x="83971" y="83970"/>
                  <a:pt x="92598" y="92597"/>
                </a:cubicBezTo>
                <a:cubicBezTo>
                  <a:pt x="101225" y="101224"/>
                  <a:pt x="116108" y="99366"/>
                  <a:pt x="127322" y="104172"/>
                </a:cubicBezTo>
                <a:cubicBezTo>
                  <a:pt x="227442" y="147081"/>
                  <a:pt x="126911" y="111751"/>
                  <a:pt x="208345" y="138896"/>
                </a:cubicBezTo>
                <a:cubicBezTo>
                  <a:pt x="196770" y="146612"/>
                  <a:pt x="186063" y="155824"/>
                  <a:pt x="173621" y="162045"/>
                </a:cubicBezTo>
                <a:cubicBezTo>
                  <a:pt x="149892" y="173910"/>
                  <a:pt x="103038" y="180792"/>
                  <a:pt x="81023" y="185195"/>
                </a:cubicBezTo>
                <a:cubicBezTo>
                  <a:pt x="61732" y="177478"/>
                  <a:pt x="34675" y="179333"/>
                  <a:pt x="23150" y="162045"/>
                </a:cubicBezTo>
                <a:cubicBezTo>
                  <a:pt x="23029" y="161864"/>
                  <a:pt x="40932" y="86389"/>
                  <a:pt x="46299" y="81022"/>
                </a:cubicBezTo>
                <a:cubicBezTo>
                  <a:pt x="54926" y="72395"/>
                  <a:pt x="69448" y="73306"/>
                  <a:pt x="81023" y="69448"/>
                </a:cubicBezTo>
                <a:lnTo>
                  <a:pt x="138897" y="127321"/>
                </a:lnTo>
              </a:path>
            </a:pathLst>
          </a:custGeom>
          <a:solidFill>
            <a:srgbClr val="729144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Freeform: Shape 172">
            <a:extLst>
              <a:ext uri="{FF2B5EF4-FFF2-40B4-BE49-F238E27FC236}">
                <a16:creationId xmlns:a16="http://schemas.microsoft.com/office/drawing/2014/main" id="{36A6E0B5-7170-47B9-A6DA-33B045489453}"/>
              </a:ext>
            </a:extLst>
          </p:cNvPr>
          <p:cNvSpPr/>
          <p:nvPr/>
        </p:nvSpPr>
        <p:spPr>
          <a:xfrm rot="15170118">
            <a:off x="4246330" y="1400144"/>
            <a:ext cx="258180" cy="152400"/>
          </a:xfrm>
          <a:custGeom>
            <a:avLst/>
            <a:gdLst>
              <a:gd name="connsiteX0" fmla="*/ 119284 w 258180"/>
              <a:gd name="connsiteY0" fmla="*/ 4681 h 190170"/>
              <a:gd name="connsiteX1" fmla="*/ 49836 w 258180"/>
              <a:gd name="connsiteY1" fmla="*/ 120428 h 190170"/>
              <a:gd name="connsiteX2" fmla="*/ 26687 w 258180"/>
              <a:gd name="connsiteY2" fmla="*/ 155152 h 190170"/>
              <a:gd name="connsiteX3" fmla="*/ 3537 w 258180"/>
              <a:gd name="connsiteY3" fmla="*/ 189876 h 190170"/>
              <a:gd name="connsiteX4" fmla="*/ 84560 w 258180"/>
              <a:gd name="connsiteY4" fmla="*/ 166727 h 190170"/>
              <a:gd name="connsiteX5" fmla="*/ 165583 w 258180"/>
              <a:gd name="connsiteY5" fmla="*/ 132003 h 190170"/>
              <a:gd name="connsiteX6" fmla="*/ 200307 w 258180"/>
              <a:gd name="connsiteY6" fmla="*/ 108853 h 190170"/>
              <a:gd name="connsiteX7" fmla="*/ 235031 w 258180"/>
              <a:gd name="connsiteY7" fmla="*/ 97279 h 190170"/>
              <a:gd name="connsiteX8" fmla="*/ 258180 w 258180"/>
              <a:gd name="connsiteY8" fmla="*/ 74129 h 190170"/>
              <a:gd name="connsiteX9" fmla="*/ 246606 w 258180"/>
              <a:gd name="connsiteY9" fmla="*/ 27831 h 190170"/>
              <a:gd name="connsiteX10" fmla="*/ 119284 w 258180"/>
              <a:gd name="connsiteY10" fmla="*/ 4681 h 19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8180" h="190170">
                <a:moveTo>
                  <a:pt x="119284" y="4681"/>
                </a:moveTo>
                <a:cubicBezTo>
                  <a:pt x="86489" y="20114"/>
                  <a:pt x="73417" y="82108"/>
                  <a:pt x="49836" y="120428"/>
                </a:cubicBezTo>
                <a:cubicBezTo>
                  <a:pt x="42545" y="132275"/>
                  <a:pt x="34403" y="143577"/>
                  <a:pt x="26687" y="155152"/>
                </a:cubicBezTo>
                <a:cubicBezTo>
                  <a:pt x="18970" y="166727"/>
                  <a:pt x="-9959" y="193250"/>
                  <a:pt x="3537" y="189876"/>
                </a:cubicBezTo>
                <a:cubicBezTo>
                  <a:pt x="27037" y="184001"/>
                  <a:pt x="61309" y="176692"/>
                  <a:pt x="84560" y="166727"/>
                </a:cubicBezTo>
                <a:cubicBezTo>
                  <a:pt x="184667" y="123823"/>
                  <a:pt x="84159" y="159143"/>
                  <a:pt x="165583" y="132003"/>
                </a:cubicBezTo>
                <a:cubicBezTo>
                  <a:pt x="177158" y="124286"/>
                  <a:pt x="187864" y="115074"/>
                  <a:pt x="200307" y="108853"/>
                </a:cubicBezTo>
                <a:cubicBezTo>
                  <a:pt x="211220" y="103397"/>
                  <a:pt x="224569" y="103556"/>
                  <a:pt x="235031" y="97279"/>
                </a:cubicBezTo>
                <a:cubicBezTo>
                  <a:pt x="244389" y="91664"/>
                  <a:pt x="250464" y="81846"/>
                  <a:pt x="258180" y="74129"/>
                </a:cubicBezTo>
                <a:cubicBezTo>
                  <a:pt x="254322" y="58696"/>
                  <a:pt x="261290" y="33949"/>
                  <a:pt x="246606" y="27831"/>
                </a:cubicBezTo>
                <a:cubicBezTo>
                  <a:pt x="217988" y="15907"/>
                  <a:pt x="152079" y="-10752"/>
                  <a:pt x="119284" y="4681"/>
                </a:cubicBezTo>
                <a:close/>
              </a:path>
            </a:pathLst>
          </a:custGeom>
          <a:solidFill>
            <a:srgbClr val="729144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8" name="Freeform: Shape 187">
            <a:extLst>
              <a:ext uri="{FF2B5EF4-FFF2-40B4-BE49-F238E27FC236}">
                <a16:creationId xmlns:a16="http://schemas.microsoft.com/office/drawing/2014/main" id="{92743F31-25A9-4511-9D53-1CE503302CC6}"/>
              </a:ext>
            </a:extLst>
          </p:cNvPr>
          <p:cNvSpPr/>
          <p:nvPr/>
        </p:nvSpPr>
        <p:spPr>
          <a:xfrm flipV="1">
            <a:off x="5126903" y="1599878"/>
            <a:ext cx="221809" cy="559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729144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Freeform: Shape 188">
            <a:extLst>
              <a:ext uri="{FF2B5EF4-FFF2-40B4-BE49-F238E27FC236}">
                <a16:creationId xmlns:a16="http://schemas.microsoft.com/office/drawing/2014/main" id="{2AECF798-8507-49C5-A5BB-14F554EACFD0}"/>
              </a:ext>
            </a:extLst>
          </p:cNvPr>
          <p:cNvSpPr/>
          <p:nvPr/>
        </p:nvSpPr>
        <p:spPr>
          <a:xfrm>
            <a:off x="4351474" y="1169843"/>
            <a:ext cx="475020" cy="381964"/>
          </a:xfrm>
          <a:custGeom>
            <a:avLst/>
            <a:gdLst>
              <a:gd name="connsiteX0" fmla="*/ 266218 w 475020"/>
              <a:gd name="connsiteY0" fmla="*/ 138896 h 381964"/>
              <a:gd name="connsiteX1" fmla="*/ 266218 w 475020"/>
              <a:gd name="connsiteY1" fmla="*/ 138896 h 381964"/>
              <a:gd name="connsiteX2" fmla="*/ 46299 w 475020"/>
              <a:gd name="connsiteY2" fmla="*/ 104172 h 381964"/>
              <a:gd name="connsiteX3" fmla="*/ 69448 w 475020"/>
              <a:gd name="connsiteY3" fmla="*/ 138896 h 381964"/>
              <a:gd name="connsiteX4" fmla="*/ 57873 w 475020"/>
              <a:gd name="connsiteY4" fmla="*/ 185195 h 381964"/>
              <a:gd name="connsiteX5" fmla="*/ 23149 w 475020"/>
              <a:gd name="connsiteY5" fmla="*/ 196769 h 381964"/>
              <a:gd name="connsiteX6" fmla="*/ 0 w 475020"/>
              <a:gd name="connsiteY6" fmla="*/ 219919 h 381964"/>
              <a:gd name="connsiteX7" fmla="*/ 34724 w 475020"/>
              <a:gd name="connsiteY7" fmla="*/ 243068 h 381964"/>
              <a:gd name="connsiteX8" fmla="*/ 92597 w 475020"/>
              <a:gd name="connsiteY8" fmla="*/ 254643 h 381964"/>
              <a:gd name="connsiteX9" fmla="*/ 81023 w 475020"/>
              <a:gd name="connsiteY9" fmla="*/ 370390 h 381964"/>
              <a:gd name="connsiteX10" fmla="*/ 150471 w 475020"/>
              <a:gd name="connsiteY10" fmla="*/ 324091 h 381964"/>
              <a:gd name="connsiteX11" fmla="*/ 185195 w 475020"/>
              <a:gd name="connsiteY11" fmla="*/ 312516 h 381964"/>
              <a:gd name="connsiteX12" fmla="*/ 231494 w 475020"/>
              <a:gd name="connsiteY12" fmla="*/ 370390 h 381964"/>
              <a:gd name="connsiteX13" fmla="*/ 266218 w 475020"/>
              <a:gd name="connsiteY13" fmla="*/ 381964 h 381964"/>
              <a:gd name="connsiteX14" fmla="*/ 300942 w 475020"/>
              <a:gd name="connsiteY14" fmla="*/ 370390 h 381964"/>
              <a:gd name="connsiteX15" fmla="*/ 347240 w 475020"/>
              <a:gd name="connsiteY15" fmla="*/ 347240 h 381964"/>
              <a:gd name="connsiteX16" fmla="*/ 474562 w 475020"/>
              <a:gd name="connsiteY16" fmla="*/ 358815 h 381964"/>
              <a:gd name="connsiteX17" fmla="*/ 439838 w 475020"/>
              <a:gd name="connsiteY17" fmla="*/ 277792 h 381964"/>
              <a:gd name="connsiteX18" fmla="*/ 405114 w 475020"/>
              <a:gd name="connsiteY18" fmla="*/ 266218 h 381964"/>
              <a:gd name="connsiteX19" fmla="*/ 439838 w 475020"/>
              <a:gd name="connsiteY19" fmla="*/ 231494 h 381964"/>
              <a:gd name="connsiteX20" fmla="*/ 474562 w 475020"/>
              <a:gd name="connsiteY20" fmla="*/ 219919 h 381964"/>
              <a:gd name="connsiteX21" fmla="*/ 416688 w 475020"/>
              <a:gd name="connsiteY21" fmla="*/ 185195 h 381964"/>
              <a:gd name="connsiteX22" fmla="*/ 381964 w 475020"/>
              <a:gd name="connsiteY22" fmla="*/ 92597 h 381964"/>
              <a:gd name="connsiteX23" fmla="*/ 347240 w 475020"/>
              <a:gd name="connsiteY23" fmla="*/ 104172 h 381964"/>
              <a:gd name="connsiteX24" fmla="*/ 312516 w 475020"/>
              <a:gd name="connsiteY24" fmla="*/ 34724 h 381964"/>
              <a:gd name="connsiteX25" fmla="*/ 289367 w 475020"/>
              <a:gd name="connsiteY25" fmla="*/ 0 h 381964"/>
              <a:gd name="connsiteX26" fmla="*/ 254643 w 475020"/>
              <a:gd name="connsiteY26" fmla="*/ 23149 h 381964"/>
              <a:gd name="connsiteX27" fmla="*/ 208344 w 475020"/>
              <a:gd name="connsiteY27" fmla="*/ 115747 h 381964"/>
              <a:gd name="connsiteX28" fmla="*/ 196770 w 475020"/>
              <a:gd name="connsiteY28" fmla="*/ 81023 h 381964"/>
              <a:gd name="connsiteX29" fmla="*/ 173620 w 475020"/>
              <a:gd name="connsiteY29" fmla="*/ 104172 h 381964"/>
              <a:gd name="connsiteX30" fmla="*/ 115747 w 475020"/>
              <a:gd name="connsiteY30" fmla="*/ 115747 h 381964"/>
              <a:gd name="connsiteX31" fmla="*/ 150471 w 475020"/>
              <a:gd name="connsiteY31" fmla="*/ 104172 h 38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75020" h="381964">
                <a:moveTo>
                  <a:pt x="266218" y="138896"/>
                </a:moveTo>
                <a:lnTo>
                  <a:pt x="266218" y="138896"/>
                </a:lnTo>
                <a:cubicBezTo>
                  <a:pt x="184516" y="98045"/>
                  <a:pt x="147463" y="59210"/>
                  <a:pt x="46299" y="104172"/>
                </a:cubicBezTo>
                <a:cubicBezTo>
                  <a:pt x="33587" y="109822"/>
                  <a:pt x="61732" y="127321"/>
                  <a:pt x="69448" y="138896"/>
                </a:cubicBezTo>
                <a:cubicBezTo>
                  <a:pt x="65590" y="154329"/>
                  <a:pt x="67811" y="172773"/>
                  <a:pt x="57873" y="185195"/>
                </a:cubicBezTo>
                <a:cubicBezTo>
                  <a:pt x="50251" y="194722"/>
                  <a:pt x="33611" y="190492"/>
                  <a:pt x="23149" y="196769"/>
                </a:cubicBezTo>
                <a:cubicBezTo>
                  <a:pt x="13791" y="202384"/>
                  <a:pt x="7716" y="212202"/>
                  <a:pt x="0" y="219919"/>
                </a:cubicBezTo>
                <a:cubicBezTo>
                  <a:pt x="11575" y="227635"/>
                  <a:pt x="21699" y="238184"/>
                  <a:pt x="34724" y="243068"/>
                </a:cubicBezTo>
                <a:cubicBezTo>
                  <a:pt x="53144" y="249976"/>
                  <a:pt x="85874" y="236154"/>
                  <a:pt x="92597" y="254643"/>
                </a:cubicBezTo>
                <a:cubicBezTo>
                  <a:pt x="105848" y="291083"/>
                  <a:pt x="56200" y="340603"/>
                  <a:pt x="81023" y="370390"/>
                </a:cubicBezTo>
                <a:cubicBezTo>
                  <a:pt x="98834" y="391763"/>
                  <a:pt x="124077" y="332889"/>
                  <a:pt x="150471" y="324091"/>
                </a:cubicBezTo>
                <a:lnTo>
                  <a:pt x="185195" y="312516"/>
                </a:lnTo>
                <a:cubicBezTo>
                  <a:pt x="195710" y="328288"/>
                  <a:pt x="213168" y="359394"/>
                  <a:pt x="231494" y="370390"/>
                </a:cubicBezTo>
                <a:cubicBezTo>
                  <a:pt x="241956" y="376667"/>
                  <a:pt x="254643" y="378106"/>
                  <a:pt x="266218" y="381964"/>
                </a:cubicBezTo>
                <a:cubicBezTo>
                  <a:pt x="277793" y="378106"/>
                  <a:pt x="289728" y="375196"/>
                  <a:pt x="300942" y="370390"/>
                </a:cubicBezTo>
                <a:cubicBezTo>
                  <a:pt x="316801" y="363593"/>
                  <a:pt x="330024" y="348388"/>
                  <a:pt x="347240" y="347240"/>
                </a:cubicBezTo>
                <a:cubicBezTo>
                  <a:pt x="389761" y="344405"/>
                  <a:pt x="432121" y="354957"/>
                  <a:pt x="474562" y="358815"/>
                </a:cubicBezTo>
                <a:cubicBezTo>
                  <a:pt x="467612" y="331015"/>
                  <a:pt x="464817" y="297775"/>
                  <a:pt x="439838" y="277792"/>
                </a:cubicBezTo>
                <a:cubicBezTo>
                  <a:pt x="430311" y="270170"/>
                  <a:pt x="416689" y="270076"/>
                  <a:pt x="405114" y="266218"/>
                </a:cubicBezTo>
                <a:cubicBezTo>
                  <a:pt x="416689" y="254643"/>
                  <a:pt x="426218" y="240574"/>
                  <a:pt x="439838" y="231494"/>
                </a:cubicBezTo>
                <a:cubicBezTo>
                  <a:pt x="449990" y="224726"/>
                  <a:pt x="470704" y="231494"/>
                  <a:pt x="474562" y="219919"/>
                </a:cubicBezTo>
                <a:cubicBezTo>
                  <a:pt x="480918" y="200851"/>
                  <a:pt x="419132" y="186010"/>
                  <a:pt x="416688" y="185195"/>
                </a:cubicBezTo>
                <a:cubicBezTo>
                  <a:pt x="415108" y="175717"/>
                  <a:pt x="416227" y="99450"/>
                  <a:pt x="381964" y="92597"/>
                </a:cubicBezTo>
                <a:cubicBezTo>
                  <a:pt x="370000" y="90204"/>
                  <a:pt x="358815" y="100314"/>
                  <a:pt x="347240" y="104172"/>
                </a:cubicBezTo>
                <a:cubicBezTo>
                  <a:pt x="280898" y="4658"/>
                  <a:pt x="360437" y="130566"/>
                  <a:pt x="312516" y="34724"/>
                </a:cubicBezTo>
                <a:cubicBezTo>
                  <a:pt x="306295" y="22282"/>
                  <a:pt x="297083" y="11575"/>
                  <a:pt x="289367" y="0"/>
                </a:cubicBezTo>
                <a:cubicBezTo>
                  <a:pt x="277792" y="7716"/>
                  <a:pt x="262016" y="11353"/>
                  <a:pt x="254643" y="23149"/>
                </a:cubicBezTo>
                <a:cubicBezTo>
                  <a:pt x="165975" y="165018"/>
                  <a:pt x="276507" y="47584"/>
                  <a:pt x="208344" y="115747"/>
                </a:cubicBezTo>
                <a:cubicBezTo>
                  <a:pt x="204486" y="104172"/>
                  <a:pt x="208345" y="84881"/>
                  <a:pt x="196770" y="81023"/>
                </a:cubicBezTo>
                <a:cubicBezTo>
                  <a:pt x="186417" y="77572"/>
                  <a:pt x="182978" y="98557"/>
                  <a:pt x="173620" y="104172"/>
                </a:cubicBezTo>
                <a:cubicBezTo>
                  <a:pt x="150261" y="118187"/>
                  <a:pt x="139279" y="115747"/>
                  <a:pt x="115747" y="115747"/>
                </a:cubicBezTo>
                <a:lnTo>
                  <a:pt x="150471" y="104172"/>
                </a:lnTo>
              </a:path>
            </a:pathLst>
          </a:custGeom>
          <a:solidFill>
            <a:srgbClr val="729144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0" name="Freeform: Shape 189">
            <a:extLst>
              <a:ext uri="{FF2B5EF4-FFF2-40B4-BE49-F238E27FC236}">
                <a16:creationId xmlns:a16="http://schemas.microsoft.com/office/drawing/2014/main" id="{8E8697E7-A7C4-49BA-A25F-7ADF1BD8EDD1}"/>
              </a:ext>
            </a:extLst>
          </p:cNvPr>
          <p:cNvSpPr/>
          <p:nvPr/>
        </p:nvSpPr>
        <p:spPr>
          <a:xfrm rot="18864438">
            <a:off x="4472562" y="1584666"/>
            <a:ext cx="301188" cy="1525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729144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1" name="Freeform: Shape 190">
            <a:extLst>
              <a:ext uri="{FF2B5EF4-FFF2-40B4-BE49-F238E27FC236}">
                <a16:creationId xmlns:a16="http://schemas.microsoft.com/office/drawing/2014/main" id="{7E2E104B-D31C-4057-9388-BEA841A23A31}"/>
              </a:ext>
            </a:extLst>
          </p:cNvPr>
          <p:cNvSpPr/>
          <p:nvPr/>
        </p:nvSpPr>
        <p:spPr>
          <a:xfrm>
            <a:off x="5048165" y="1532194"/>
            <a:ext cx="301188" cy="1525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729144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Freeform: Shape 191">
            <a:extLst>
              <a:ext uri="{FF2B5EF4-FFF2-40B4-BE49-F238E27FC236}">
                <a16:creationId xmlns:a16="http://schemas.microsoft.com/office/drawing/2014/main" id="{7731D569-D60F-49AD-8D1D-806A62C11085}"/>
              </a:ext>
            </a:extLst>
          </p:cNvPr>
          <p:cNvSpPr/>
          <p:nvPr/>
        </p:nvSpPr>
        <p:spPr>
          <a:xfrm rot="7735981">
            <a:off x="4822343" y="1196943"/>
            <a:ext cx="301188" cy="1525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729144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Freeform: Shape 192">
            <a:extLst>
              <a:ext uri="{FF2B5EF4-FFF2-40B4-BE49-F238E27FC236}">
                <a16:creationId xmlns:a16="http://schemas.microsoft.com/office/drawing/2014/main" id="{75D099E2-8B2E-4B4E-9BA2-1F41206A943C}"/>
              </a:ext>
            </a:extLst>
          </p:cNvPr>
          <p:cNvSpPr/>
          <p:nvPr/>
        </p:nvSpPr>
        <p:spPr>
          <a:xfrm rot="3003668">
            <a:off x="4998489" y="1195871"/>
            <a:ext cx="475020" cy="381964"/>
          </a:xfrm>
          <a:custGeom>
            <a:avLst/>
            <a:gdLst>
              <a:gd name="connsiteX0" fmla="*/ 266218 w 475020"/>
              <a:gd name="connsiteY0" fmla="*/ 138896 h 381964"/>
              <a:gd name="connsiteX1" fmla="*/ 266218 w 475020"/>
              <a:gd name="connsiteY1" fmla="*/ 138896 h 381964"/>
              <a:gd name="connsiteX2" fmla="*/ 46299 w 475020"/>
              <a:gd name="connsiteY2" fmla="*/ 104172 h 381964"/>
              <a:gd name="connsiteX3" fmla="*/ 69448 w 475020"/>
              <a:gd name="connsiteY3" fmla="*/ 138896 h 381964"/>
              <a:gd name="connsiteX4" fmla="*/ 57873 w 475020"/>
              <a:gd name="connsiteY4" fmla="*/ 185195 h 381964"/>
              <a:gd name="connsiteX5" fmla="*/ 23149 w 475020"/>
              <a:gd name="connsiteY5" fmla="*/ 196769 h 381964"/>
              <a:gd name="connsiteX6" fmla="*/ 0 w 475020"/>
              <a:gd name="connsiteY6" fmla="*/ 219919 h 381964"/>
              <a:gd name="connsiteX7" fmla="*/ 34724 w 475020"/>
              <a:gd name="connsiteY7" fmla="*/ 243068 h 381964"/>
              <a:gd name="connsiteX8" fmla="*/ 92597 w 475020"/>
              <a:gd name="connsiteY8" fmla="*/ 254643 h 381964"/>
              <a:gd name="connsiteX9" fmla="*/ 81023 w 475020"/>
              <a:gd name="connsiteY9" fmla="*/ 370390 h 381964"/>
              <a:gd name="connsiteX10" fmla="*/ 150471 w 475020"/>
              <a:gd name="connsiteY10" fmla="*/ 324091 h 381964"/>
              <a:gd name="connsiteX11" fmla="*/ 185195 w 475020"/>
              <a:gd name="connsiteY11" fmla="*/ 312516 h 381964"/>
              <a:gd name="connsiteX12" fmla="*/ 231494 w 475020"/>
              <a:gd name="connsiteY12" fmla="*/ 370390 h 381964"/>
              <a:gd name="connsiteX13" fmla="*/ 266218 w 475020"/>
              <a:gd name="connsiteY13" fmla="*/ 381964 h 381964"/>
              <a:gd name="connsiteX14" fmla="*/ 300942 w 475020"/>
              <a:gd name="connsiteY14" fmla="*/ 370390 h 381964"/>
              <a:gd name="connsiteX15" fmla="*/ 347240 w 475020"/>
              <a:gd name="connsiteY15" fmla="*/ 347240 h 381964"/>
              <a:gd name="connsiteX16" fmla="*/ 474562 w 475020"/>
              <a:gd name="connsiteY16" fmla="*/ 358815 h 381964"/>
              <a:gd name="connsiteX17" fmla="*/ 439838 w 475020"/>
              <a:gd name="connsiteY17" fmla="*/ 277792 h 381964"/>
              <a:gd name="connsiteX18" fmla="*/ 405114 w 475020"/>
              <a:gd name="connsiteY18" fmla="*/ 266218 h 381964"/>
              <a:gd name="connsiteX19" fmla="*/ 439838 w 475020"/>
              <a:gd name="connsiteY19" fmla="*/ 231494 h 381964"/>
              <a:gd name="connsiteX20" fmla="*/ 474562 w 475020"/>
              <a:gd name="connsiteY20" fmla="*/ 219919 h 381964"/>
              <a:gd name="connsiteX21" fmla="*/ 416688 w 475020"/>
              <a:gd name="connsiteY21" fmla="*/ 185195 h 381964"/>
              <a:gd name="connsiteX22" fmla="*/ 381964 w 475020"/>
              <a:gd name="connsiteY22" fmla="*/ 92597 h 381964"/>
              <a:gd name="connsiteX23" fmla="*/ 347240 w 475020"/>
              <a:gd name="connsiteY23" fmla="*/ 104172 h 381964"/>
              <a:gd name="connsiteX24" fmla="*/ 312516 w 475020"/>
              <a:gd name="connsiteY24" fmla="*/ 34724 h 381964"/>
              <a:gd name="connsiteX25" fmla="*/ 289367 w 475020"/>
              <a:gd name="connsiteY25" fmla="*/ 0 h 381964"/>
              <a:gd name="connsiteX26" fmla="*/ 254643 w 475020"/>
              <a:gd name="connsiteY26" fmla="*/ 23149 h 381964"/>
              <a:gd name="connsiteX27" fmla="*/ 208344 w 475020"/>
              <a:gd name="connsiteY27" fmla="*/ 115747 h 381964"/>
              <a:gd name="connsiteX28" fmla="*/ 196770 w 475020"/>
              <a:gd name="connsiteY28" fmla="*/ 81023 h 381964"/>
              <a:gd name="connsiteX29" fmla="*/ 173620 w 475020"/>
              <a:gd name="connsiteY29" fmla="*/ 104172 h 381964"/>
              <a:gd name="connsiteX30" fmla="*/ 115747 w 475020"/>
              <a:gd name="connsiteY30" fmla="*/ 115747 h 381964"/>
              <a:gd name="connsiteX31" fmla="*/ 150471 w 475020"/>
              <a:gd name="connsiteY31" fmla="*/ 104172 h 38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75020" h="381964">
                <a:moveTo>
                  <a:pt x="266218" y="138896"/>
                </a:moveTo>
                <a:lnTo>
                  <a:pt x="266218" y="138896"/>
                </a:lnTo>
                <a:cubicBezTo>
                  <a:pt x="184516" y="98045"/>
                  <a:pt x="147463" y="59210"/>
                  <a:pt x="46299" y="104172"/>
                </a:cubicBezTo>
                <a:cubicBezTo>
                  <a:pt x="33587" y="109822"/>
                  <a:pt x="61732" y="127321"/>
                  <a:pt x="69448" y="138896"/>
                </a:cubicBezTo>
                <a:cubicBezTo>
                  <a:pt x="65590" y="154329"/>
                  <a:pt x="67811" y="172773"/>
                  <a:pt x="57873" y="185195"/>
                </a:cubicBezTo>
                <a:cubicBezTo>
                  <a:pt x="50251" y="194722"/>
                  <a:pt x="33611" y="190492"/>
                  <a:pt x="23149" y="196769"/>
                </a:cubicBezTo>
                <a:cubicBezTo>
                  <a:pt x="13791" y="202384"/>
                  <a:pt x="7716" y="212202"/>
                  <a:pt x="0" y="219919"/>
                </a:cubicBezTo>
                <a:cubicBezTo>
                  <a:pt x="11575" y="227635"/>
                  <a:pt x="21699" y="238184"/>
                  <a:pt x="34724" y="243068"/>
                </a:cubicBezTo>
                <a:cubicBezTo>
                  <a:pt x="53144" y="249976"/>
                  <a:pt x="85874" y="236154"/>
                  <a:pt x="92597" y="254643"/>
                </a:cubicBezTo>
                <a:cubicBezTo>
                  <a:pt x="105848" y="291083"/>
                  <a:pt x="56200" y="340603"/>
                  <a:pt x="81023" y="370390"/>
                </a:cubicBezTo>
                <a:cubicBezTo>
                  <a:pt x="98834" y="391763"/>
                  <a:pt x="124077" y="332889"/>
                  <a:pt x="150471" y="324091"/>
                </a:cubicBezTo>
                <a:lnTo>
                  <a:pt x="185195" y="312516"/>
                </a:lnTo>
                <a:cubicBezTo>
                  <a:pt x="195710" y="328288"/>
                  <a:pt x="213168" y="359394"/>
                  <a:pt x="231494" y="370390"/>
                </a:cubicBezTo>
                <a:cubicBezTo>
                  <a:pt x="241956" y="376667"/>
                  <a:pt x="254643" y="378106"/>
                  <a:pt x="266218" y="381964"/>
                </a:cubicBezTo>
                <a:cubicBezTo>
                  <a:pt x="277793" y="378106"/>
                  <a:pt x="289728" y="375196"/>
                  <a:pt x="300942" y="370390"/>
                </a:cubicBezTo>
                <a:cubicBezTo>
                  <a:pt x="316801" y="363593"/>
                  <a:pt x="330024" y="348388"/>
                  <a:pt x="347240" y="347240"/>
                </a:cubicBezTo>
                <a:cubicBezTo>
                  <a:pt x="389761" y="344405"/>
                  <a:pt x="432121" y="354957"/>
                  <a:pt x="474562" y="358815"/>
                </a:cubicBezTo>
                <a:cubicBezTo>
                  <a:pt x="467612" y="331015"/>
                  <a:pt x="464817" y="297775"/>
                  <a:pt x="439838" y="277792"/>
                </a:cubicBezTo>
                <a:cubicBezTo>
                  <a:pt x="430311" y="270170"/>
                  <a:pt x="416689" y="270076"/>
                  <a:pt x="405114" y="266218"/>
                </a:cubicBezTo>
                <a:cubicBezTo>
                  <a:pt x="416689" y="254643"/>
                  <a:pt x="426218" y="240574"/>
                  <a:pt x="439838" y="231494"/>
                </a:cubicBezTo>
                <a:cubicBezTo>
                  <a:pt x="449990" y="224726"/>
                  <a:pt x="470704" y="231494"/>
                  <a:pt x="474562" y="219919"/>
                </a:cubicBezTo>
                <a:cubicBezTo>
                  <a:pt x="480918" y="200851"/>
                  <a:pt x="419132" y="186010"/>
                  <a:pt x="416688" y="185195"/>
                </a:cubicBezTo>
                <a:cubicBezTo>
                  <a:pt x="415108" y="175717"/>
                  <a:pt x="416227" y="99450"/>
                  <a:pt x="381964" y="92597"/>
                </a:cubicBezTo>
                <a:cubicBezTo>
                  <a:pt x="370000" y="90204"/>
                  <a:pt x="358815" y="100314"/>
                  <a:pt x="347240" y="104172"/>
                </a:cubicBezTo>
                <a:cubicBezTo>
                  <a:pt x="280898" y="4658"/>
                  <a:pt x="360437" y="130566"/>
                  <a:pt x="312516" y="34724"/>
                </a:cubicBezTo>
                <a:cubicBezTo>
                  <a:pt x="306295" y="22282"/>
                  <a:pt x="297083" y="11575"/>
                  <a:pt x="289367" y="0"/>
                </a:cubicBezTo>
                <a:cubicBezTo>
                  <a:pt x="277792" y="7716"/>
                  <a:pt x="262016" y="11353"/>
                  <a:pt x="254643" y="23149"/>
                </a:cubicBezTo>
                <a:cubicBezTo>
                  <a:pt x="165975" y="165018"/>
                  <a:pt x="276507" y="47584"/>
                  <a:pt x="208344" y="115747"/>
                </a:cubicBezTo>
                <a:cubicBezTo>
                  <a:pt x="204486" y="104172"/>
                  <a:pt x="208345" y="84881"/>
                  <a:pt x="196770" y="81023"/>
                </a:cubicBezTo>
                <a:cubicBezTo>
                  <a:pt x="186417" y="77572"/>
                  <a:pt x="182978" y="98557"/>
                  <a:pt x="173620" y="104172"/>
                </a:cubicBezTo>
                <a:cubicBezTo>
                  <a:pt x="150261" y="118187"/>
                  <a:pt x="139279" y="115747"/>
                  <a:pt x="115747" y="115747"/>
                </a:cubicBezTo>
                <a:lnTo>
                  <a:pt x="150471" y="104172"/>
                </a:lnTo>
              </a:path>
            </a:pathLst>
          </a:custGeom>
          <a:solidFill>
            <a:srgbClr val="729144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Green glass left Freeform: Shape 18">
            <a:extLst>
              <a:ext uri="{FF2B5EF4-FFF2-40B4-BE49-F238E27FC236}">
                <a16:creationId xmlns:a16="http://schemas.microsoft.com/office/drawing/2014/main" id="{17DBD111-368D-4D67-B8DD-AFF54FD4AC3A}"/>
              </a:ext>
            </a:extLst>
          </p:cNvPr>
          <p:cNvSpPr/>
          <p:nvPr/>
        </p:nvSpPr>
        <p:spPr>
          <a:xfrm>
            <a:off x="4082530" y="1138367"/>
            <a:ext cx="1369414" cy="721620"/>
          </a:xfrm>
          <a:custGeom>
            <a:avLst/>
            <a:gdLst>
              <a:gd name="connsiteX0" fmla="*/ 0 w 1375795"/>
              <a:gd name="connsiteY0" fmla="*/ 0 h 813732"/>
              <a:gd name="connsiteX1" fmla="*/ 8389 w 1375795"/>
              <a:gd name="connsiteY1" fmla="*/ 813732 h 813732"/>
              <a:gd name="connsiteX2" fmla="*/ 1375795 w 1375795"/>
              <a:gd name="connsiteY2" fmla="*/ 813732 h 813732"/>
              <a:gd name="connsiteX3" fmla="*/ 1300294 w 1375795"/>
              <a:gd name="connsiteY3" fmla="*/ 0 h 813732"/>
              <a:gd name="connsiteX4" fmla="*/ 0 w 1375795"/>
              <a:gd name="connsiteY4" fmla="*/ 0 h 813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5795" h="813732">
                <a:moveTo>
                  <a:pt x="0" y="0"/>
                </a:moveTo>
                <a:cubicBezTo>
                  <a:pt x="2796" y="271244"/>
                  <a:pt x="5593" y="542488"/>
                  <a:pt x="8389" y="813732"/>
                </a:cubicBezTo>
                <a:lnTo>
                  <a:pt x="1375795" y="813732"/>
                </a:lnTo>
                <a:lnTo>
                  <a:pt x="130029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  <a:alpha val="78039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d left broken glass Freeform: Shape 34">
            <a:extLst>
              <a:ext uri="{FF2B5EF4-FFF2-40B4-BE49-F238E27FC236}">
                <a16:creationId xmlns:a16="http://schemas.microsoft.com/office/drawing/2014/main" id="{66DB0DCF-14CE-4354-AC71-D6354B68C24E}"/>
              </a:ext>
            </a:extLst>
          </p:cNvPr>
          <p:cNvSpPr/>
          <p:nvPr/>
        </p:nvSpPr>
        <p:spPr>
          <a:xfrm>
            <a:off x="2575662" y="1767587"/>
            <a:ext cx="1472184" cy="900165"/>
          </a:xfrm>
          <a:custGeom>
            <a:avLst/>
            <a:gdLst>
              <a:gd name="connsiteX0" fmla="*/ 82296 w 1472184"/>
              <a:gd name="connsiteY0" fmla="*/ 0 h 777240"/>
              <a:gd name="connsiteX1" fmla="*/ 0 w 1472184"/>
              <a:gd name="connsiteY1" fmla="*/ 777240 h 777240"/>
              <a:gd name="connsiteX2" fmla="*/ 1463040 w 1472184"/>
              <a:gd name="connsiteY2" fmla="*/ 758952 h 777240"/>
              <a:gd name="connsiteX3" fmla="*/ 1472184 w 1472184"/>
              <a:gd name="connsiteY3" fmla="*/ 0 h 777240"/>
              <a:gd name="connsiteX4" fmla="*/ 1362456 w 1472184"/>
              <a:gd name="connsiteY4" fmla="*/ 155448 h 777240"/>
              <a:gd name="connsiteX5" fmla="*/ 1307592 w 1472184"/>
              <a:gd name="connsiteY5" fmla="*/ 36576 h 777240"/>
              <a:gd name="connsiteX6" fmla="*/ 1234440 w 1472184"/>
              <a:gd name="connsiteY6" fmla="*/ 146304 h 777240"/>
              <a:gd name="connsiteX7" fmla="*/ 1097280 w 1472184"/>
              <a:gd name="connsiteY7" fmla="*/ 73152 h 777240"/>
              <a:gd name="connsiteX8" fmla="*/ 1024128 w 1472184"/>
              <a:gd name="connsiteY8" fmla="*/ 137160 h 777240"/>
              <a:gd name="connsiteX9" fmla="*/ 987552 w 1472184"/>
              <a:gd name="connsiteY9" fmla="*/ 192024 h 777240"/>
              <a:gd name="connsiteX10" fmla="*/ 978408 w 1472184"/>
              <a:gd name="connsiteY10" fmla="*/ 219456 h 777240"/>
              <a:gd name="connsiteX11" fmla="*/ 877824 w 1472184"/>
              <a:gd name="connsiteY11" fmla="*/ 64008 h 777240"/>
              <a:gd name="connsiteX12" fmla="*/ 841248 w 1472184"/>
              <a:gd name="connsiteY12" fmla="*/ 109728 h 777240"/>
              <a:gd name="connsiteX13" fmla="*/ 749808 w 1472184"/>
              <a:gd name="connsiteY13" fmla="*/ 54864 h 777240"/>
              <a:gd name="connsiteX14" fmla="*/ 658368 w 1472184"/>
              <a:gd name="connsiteY14" fmla="*/ 164592 h 777240"/>
              <a:gd name="connsiteX15" fmla="*/ 576072 w 1472184"/>
              <a:gd name="connsiteY15" fmla="*/ 54864 h 777240"/>
              <a:gd name="connsiteX16" fmla="*/ 502920 w 1472184"/>
              <a:gd name="connsiteY16" fmla="*/ 173736 h 777240"/>
              <a:gd name="connsiteX17" fmla="*/ 402336 w 1472184"/>
              <a:gd name="connsiteY17" fmla="*/ 91440 h 777240"/>
              <a:gd name="connsiteX18" fmla="*/ 347472 w 1472184"/>
              <a:gd name="connsiteY18" fmla="*/ 173736 h 777240"/>
              <a:gd name="connsiteX19" fmla="*/ 283464 w 1472184"/>
              <a:gd name="connsiteY19" fmla="*/ 146304 h 777240"/>
              <a:gd name="connsiteX20" fmla="*/ 301752 w 1472184"/>
              <a:gd name="connsiteY20" fmla="*/ 256032 h 777240"/>
              <a:gd name="connsiteX21" fmla="*/ 210312 w 1472184"/>
              <a:gd name="connsiteY21" fmla="*/ 338328 h 777240"/>
              <a:gd name="connsiteX22" fmla="*/ 347472 w 1472184"/>
              <a:gd name="connsiteY22" fmla="*/ 374904 h 777240"/>
              <a:gd name="connsiteX23" fmla="*/ 173736 w 1472184"/>
              <a:gd name="connsiteY23" fmla="*/ 502920 h 777240"/>
              <a:gd name="connsiteX24" fmla="*/ 329184 w 1472184"/>
              <a:gd name="connsiteY24" fmla="*/ 502920 h 777240"/>
              <a:gd name="connsiteX25" fmla="*/ 301752 w 1472184"/>
              <a:gd name="connsiteY25" fmla="*/ 658368 h 777240"/>
              <a:gd name="connsiteX26" fmla="*/ 429768 w 1472184"/>
              <a:gd name="connsiteY26" fmla="*/ 585216 h 777240"/>
              <a:gd name="connsiteX27" fmla="*/ 539496 w 1472184"/>
              <a:gd name="connsiteY27" fmla="*/ 676656 h 777240"/>
              <a:gd name="connsiteX28" fmla="*/ 603504 w 1472184"/>
              <a:gd name="connsiteY28" fmla="*/ 557784 h 777240"/>
              <a:gd name="connsiteX29" fmla="*/ 731520 w 1472184"/>
              <a:gd name="connsiteY29" fmla="*/ 667512 h 777240"/>
              <a:gd name="connsiteX30" fmla="*/ 804672 w 1472184"/>
              <a:gd name="connsiteY30" fmla="*/ 557784 h 777240"/>
              <a:gd name="connsiteX31" fmla="*/ 923544 w 1472184"/>
              <a:gd name="connsiteY31" fmla="*/ 676656 h 777240"/>
              <a:gd name="connsiteX32" fmla="*/ 978408 w 1472184"/>
              <a:gd name="connsiteY32" fmla="*/ 484632 h 777240"/>
              <a:gd name="connsiteX33" fmla="*/ 1078992 w 1472184"/>
              <a:gd name="connsiteY33" fmla="*/ 649224 h 777240"/>
              <a:gd name="connsiteX34" fmla="*/ 1115568 w 1472184"/>
              <a:gd name="connsiteY34" fmla="*/ 521208 h 777240"/>
              <a:gd name="connsiteX35" fmla="*/ 1271016 w 1472184"/>
              <a:gd name="connsiteY35" fmla="*/ 621792 h 777240"/>
              <a:gd name="connsiteX36" fmla="*/ 1197864 w 1472184"/>
              <a:gd name="connsiteY36" fmla="*/ 539496 h 777240"/>
              <a:gd name="connsiteX37" fmla="*/ 1307592 w 1472184"/>
              <a:gd name="connsiteY37" fmla="*/ 466344 h 777240"/>
              <a:gd name="connsiteX38" fmla="*/ 1234440 w 1472184"/>
              <a:gd name="connsiteY38" fmla="*/ 393192 h 777240"/>
              <a:gd name="connsiteX39" fmla="*/ 1307592 w 1472184"/>
              <a:gd name="connsiteY39" fmla="*/ 329184 h 777240"/>
              <a:gd name="connsiteX40" fmla="*/ 1261872 w 1472184"/>
              <a:gd name="connsiteY40" fmla="*/ 265176 h 777240"/>
              <a:gd name="connsiteX41" fmla="*/ 1380744 w 1472184"/>
              <a:gd name="connsiteY41" fmla="*/ 219456 h 777240"/>
              <a:gd name="connsiteX42" fmla="*/ 1444752 w 1472184"/>
              <a:gd name="connsiteY42" fmla="*/ 45720 h 777240"/>
              <a:gd name="connsiteX43" fmla="*/ 1444752 w 1472184"/>
              <a:gd name="connsiteY43" fmla="*/ 45720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472184" h="777240">
                <a:moveTo>
                  <a:pt x="82296" y="0"/>
                </a:moveTo>
                <a:lnTo>
                  <a:pt x="0" y="777240"/>
                </a:lnTo>
                <a:lnTo>
                  <a:pt x="1463040" y="758952"/>
                </a:lnTo>
                <a:lnTo>
                  <a:pt x="1472184" y="0"/>
                </a:lnTo>
                <a:lnTo>
                  <a:pt x="1362456" y="155448"/>
                </a:lnTo>
                <a:lnTo>
                  <a:pt x="1307592" y="36576"/>
                </a:lnTo>
                <a:lnTo>
                  <a:pt x="1234440" y="146304"/>
                </a:lnTo>
                <a:lnTo>
                  <a:pt x="1097280" y="73152"/>
                </a:lnTo>
                <a:cubicBezTo>
                  <a:pt x="1072896" y="94488"/>
                  <a:pt x="1046105" y="113352"/>
                  <a:pt x="1024128" y="137160"/>
                </a:cubicBezTo>
                <a:cubicBezTo>
                  <a:pt x="1009220" y="153311"/>
                  <a:pt x="987552" y="192024"/>
                  <a:pt x="987552" y="192024"/>
                </a:cubicBezTo>
                <a:lnTo>
                  <a:pt x="978408" y="219456"/>
                </a:lnTo>
                <a:lnTo>
                  <a:pt x="877824" y="64008"/>
                </a:lnTo>
                <a:lnTo>
                  <a:pt x="841248" y="109728"/>
                </a:lnTo>
                <a:lnTo>
                  <a:pt x="749808" y="54864"/>
                </a:lnTo>
                <a:lnTo>
                  <a:pt x="658368" y="164592"/>
                </a:lnTo>
                <a:lnTo>
                  <a:pt x="576072" y="54864"/>
                </a:lnTo>
                <a:lnTo>
                  <a:pt x="502920" y="173736"/>
                </a:lnTo>
                <a:lnTo>
                  <a:pt x="402336" y="91440"/>
                </a:lnTo>
                <a:lnTo>
                  <a:pt x="347472" y="173736"/>
                </a:lnTo>
                <a:lnTo>
                  <a:pt x="283464" y="146304"/>
                </a:lnTo>
                <a:lnTo>
                  <a:pt x="301752" y="256032"/>
                </a:lnTo>
                <a:lnTo>
                  <a:pt x="210312" y="338328"/>
                </a:lnTo>
                <a:lnTo>
                  <a:pt x="347472" y="374904"/>
                </a:lnTo>
                <a:lnTo>
                  <a:pt x="173736" y="502920"/>
                </a:lnTo>
                <a:lnTo>
                  <a:pt x="329184" y="502920"/>
                </a:lnTo>
                <a:lnTo>
                  <a:pt x="301752" y="658368"/>
                </a:lnTo>
                <a:lnTo>
                  <a:pt x="429768" y="585216"/>
                </a:lnTo>
                <a:lnTo>
                  <a:pt x="539496" y="676656"/>
                </a:lnTo>
                <a:lnTo>
                  <a:pt x="603504" y="557784"/>
                </a:lnTo>
                <a:lnTo>
                  <a:pt x="731520" y="667512"/>
                </a:lnTo>
                <a:lnTo>
                  <a:pt x="804672" y="557784"/>
                </a:lnTo>
                <a:lnTo>
                  <a:pt x="923544" y="676656"/>
                </a:lnTo>
                <a:lnTo>
                  <a:pt x="978408" y="484632"/>
                </a:lnTo>
                <a:lnTo>
                  <a:pt x="1078992" y="649224"/>
                </a:lnTo>
                <a:lnTo>
                  <a:pt x="1115568" y="521208"/>
                </a:lnTo>
                <a:lnTo>
                  <a:pt x="1271016" y="621792"/>
                </a:lnTo>
                <a:lnTo>
                  <a:pt x="1197864" y="539496"/>
                </a:lnTo>
                <a:lnTo>
                  <a:pt x="1307592" y="466344"/>
                </a:lnTo>
                <a:lnTo>
                  <a:pt x="1234440" y="393192"/>
                </a:lnTo>
                <a:lnTo>
                  <a:pt x="1307592" y="329184"/>
                </a:lnTo>
                <a:lnTo>
                  <a:pt x="1261872" y="265176"/>
                </a:lnTo>
                <a:lnTo>
                  <a:pt x="1380744" y="219456"/>
                </a:lnTo>
                <a:lnTo>
                  <a:pt x="1444752" y="45720"/>
                </a:lnTo>
                <a:lnTo>
                  <a:pt x="1444752" y="45720"/>
                </a:lnTo>
              </a:path>
            </a:pathLst>
          </a:custGeom>
          <a:solidFill>
            <a:srgbClr val="FF0000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Freeform: Shape 157">
            <a:extLst>
              <a:ext uri="{FF2B5EF4-FFF2-40B4-BE49-F238E27FC236}">
                <a16:creationId xmlns:a16="http://schemas.microsoft.com/office/drawing/2014/main" id="{0EEF486B-8D19-4E99-8C91-10CA3429EA45}"/>
              </a:ext>
            </a:extLst>
          </p:cNvPr>
          <p:cNvSpPr/>
          <p:nvPr/>
        </p:nvSpPr>
        <p:spPr>
          <a:xfrm rot="10800000" flipV="1">
            <a:off x="1324702" y="977039"/>
            <a:ext cx="4155084" cy="198708"/>
          </a:xfrm>
          <a:custGeom>
            <a:avLst/>
            <a:gdLst>
              <a:gd name="connsiteX0" fmla="*/ 8389 w 5153323"/>
              <a:gd name="connsiteY0" fmla="*/ 25167 h 302004"/>
              <a:gd name="connsiteX1" fmla="*/ 75501 w 5153323"/>
              <a:gd name="connsiteY1" fmla="*/ 50334 h 302004"/>
              <a:gd name="connsiteX2" fmla="*/ 142613 w 5153323"/>
              <a:gd name="connsiteY2" fmla="*/ 67112 h 302004"/>
              <a:gd name="connsiteX3" fmla="*/ 176169 w 5153323"/>
              <a:gd name="connsiteY3" fmla="*/ 75501 h 302004"/>
              <a:gd name="connsiteX4" fmla="*/ 478173 w 5153323"/>
              <a:gd name="connsiteY4" fmla="*/ 67112 h 302004"/>
              <a:gd name="connsiteX5" fmla="*/ 503340 w 5153323"/>
              <a:gd name="connsiteY5" fmla="*/ 58723 h 302004"/>
              <a:gd name="connsiteX6" fmla="*/ 704675 w 5153323"/>
              <a:gd name="connsiteY6" fmla="*/ 50334 h 302004"/>
              <a:gd name="connsiteX7" fmla="*/ 964734 w 5153323"/>
              <a:gd name="connsiteY7" fmla="*/ 33556 h 302004"/>
              <a:gd name="connsiteX8" fmla="*/ 1115736 w 5153323"/>
              <a:gd name="connsiteY8" fmla="*/ 25167 h 302004"/>
              <a:gd name="connsiteX9" fmla="*/ 1224793 w 5153323"/>
              <a:gd name="connsiteY9" fmla="*/ 16778 h 302004"/>
              <a:gd name="connsiteX10" fmla="*/ 1283516 w 5153323"/>
              <a:gd name="connsiteY10" fmla="*/ 8389 h 302004"/>
              <a:gd name="connsiteX11" fmla="*/ 3112316 w 5153323"/>
              <a:gd name="connsiteY11" fmla="*/ 0 h 302004"/>
              <a:gd name="connsiteX12" fmla="*/ 4160940 w 5153323"/>
              <a:gd name="connsiteY12" fmla="*/ 16778 h 302004"/>
              <a:gd name="connsiteX13" fmla="*/ 4957894 w 5153323"/>
              <a:gd name="connsiteY13" fmla="*/ 25167 h 302004"/>
              <a:gd name="connsiteX14" fmla="*/ 5117285 w 5153323"/>
              <a:gd name="connsiteY14" fmla="*/ 41945 h 302004"/>
              <a:gd name="connsiteX15" fmla="*/ 5142452 w 5153323"/>
              <a:gd name="connsiteY15" fmla="*/ 58723 h 302004"/>
              <a:gd name="connsiteX16" fmla="*/ 5142452 w 5153323"/>
              <a:gd name="connsiteY16" fmla="*/ 167780 h 302004"/>
              <a:gd name="connsiteX17" fmla="*/ 5134063 w 5153323"/>
              <a:gd name="connsiteY17" fmla="*/ 192947 h 302004"/>
              <a:gd name="connsiteX18" fmla="*/ 5108896 w 5153323"/>
              <a:gd name="connsiteY18" fmla="*/ 201336 h 302004"/>
              <a:gd name="connsiteX19" fmla="*/ 5058562 w 5153323"/>
              <a:gd name="connsiteY19" fmla="*/ 234892 h 302004"/>
              <a:gd name="connsiteX20" fmla="*/ 5016617 w 5153323"/>
              <a:gd name="connsiteY20" fmla="*/ 243281 h 302004"/>
              <a:gd name="connsiteX21" fmla="*/ 4991450 w 5153323"/>
              <a:gd name="connsiteY21" fmla="*/ 251670 h 302004"/>
              <a:gd name="connsiteX22" fmla="*/ 4924338 w 5153323"/>
              <a:gd name="connsiteY22" fmla="*/ 260059 h 302004"/>
              <a:gd name="connsiteX23" fmla="*/ 4756558 w 5153323"/>
              <a:gd name="connsiteY23" fmla="*/ 276837 h 302004"/>
              <a:gd name="connsiteX24" fmla="*/ 4504888 w 5153323"/>
              <a:gd name="connsiteY24" fmla="*/ 293615 h 302004"/>
              <a:gd name="connsiteX25" fmla="*/ 2877424 w 5153323"/>
              <a:gd name="connsiteY25" fmla="*/ 302004 h 302004"/>
              <a:gd name="connsiteX26" fmla="*/ 2097248 w 5153323"/>
              <a:gd name="connsiteY26" fmla="*/ 293615 h 302004"/>
              <a:gd name="connsiteX27" fmla="*/ 2030136 w 5153323"/>
              <a:gd name="connsiteY27" fmla="*/ 285226 h 302004"/>
              <a:gd name="connsiteX28" fmla="*/ 1635853 w 5153323"/>
              <a:gd name="connsiteY28" fmla="*/ 276837 h 302004"/>
              <a:gd name="connsiteX29" fmla="*/ 1476463 w 5153323"/>
              <a:gd name="connsiteY29" fmla="*/ 268448 h 302004"/>
              <a:gd name="connsiteX30" fmla="*/ 1367406 w 5153323"/>
              <a:gd name="connsiteY30" fmla="*/ 260059 h 302004"/>
              <a:gd name="connsiteX31" fmla="*/ 1090569 w 5153323"/>
              <a:gd name="connsiteY31" fmla="*/ 268448 h 302004"/>
              <a:gd name="connsiteX32" fmla="*/ 268448 w 5153323"/>
              <a:gd name="connsiteY32" fmla="*/ 276837 h 302004"/>
              <a:gd name="connsiteX33" fmla="*/ 50334 w 5153323"/>
              <a:gd name="connsiteY33" fmla="*/ 268448 h 302004"/>
              <a:gd name="connsiteX34" fmla="*/ 8389 w 5153323"/>
              <a:gd name="connsiteY34" fmla="*/ 192947 h 302004"/>
              <a:gd name="connsiteX35" fmla="*/ 0 w 5153323"/>
              <a:gd name="connsiteY35" fmla="*/ 142613 h 302004"/>
              <a:gd name="connsiteX36" fmla="*/ 8389 w 5153323"/>
              <a:gd name="connsiteY36" fmla="*/ 25167 h 30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153323" h="302004">
                <a:moveTo>
                  <a:pt x="8389" y="25167"/>
                </a:moveTo>
                <a:cubicBezTo>
                  <a:pt x="20972" y="9787"/>
                  <a:pt x="54835" y="44698"/>
                  <a:pt x="75501" y="50334"/>
                </a:cubicBezTo>
                <a:cubicBezTo>
                  <a:pt x="97748" y="56401"/>
                  <a:pt x="120242" y="61519"/>
                  <a:pt x="142613" y="67112"/>
                </a:cubicBezTo>
                <a:lnTo>
                  <a:pt x="176169" y="75501"/>
                </a:lnTo>
                <a:cubicBezTo>
                  <a:pt x="276837" y="72705"/>
                  <a:pt x="377598" y="72270"/>
                  <a:pt x="478173" y="67112"/>
                </a:cubicBezTo>
                <a:cubicBezTo>
                  <a:pt x="487004" y="66659"/>
                  <a:pt x="494521" y="59376"/>
                  <a:pt x="503340" y="58723"/>
                </a:cubicBezTo>
                <a:cubicBezTo>
                  <a:pt x="570326" y="53761"/>
                  <a:pt x="637563" y="53130"/>
                  <a:pt x="704675" y="50334"/>
                </a:cubicBezTo>
                <a:cubicBezTo>
                  <a:pt x="827008" y="29945"/>
                  <a:pt x="725726" y="44673"/>
                  <a:pt x="964734" y="33556"/>
                </a:cubicBezTo>
                <a:lnTo>
                  <a:pt x="1115736" y="25167"/>
                </a:lnTo>
                <a:cubicBezTo>
                  <a:pt x="1152120" y="22820"/>
                  <a:pt x="1188514" y="20406"/>
                  <a:pt x="1224793" y="16778"/>
                </a:cubicBezTo>
                <a:cubicBezTo>
                  <a:pt x="1244468" y="14811"/>
                  <a:pt x="1263744" y="8565"/>
                  <a:pt x="1283516" y="8389"/>
                </a:cubicBezTo>
                <a:lnTo>
                  <a:pt x="3112316" y="0"/>
                </a:lnTo>
                <a:lnTo>
                  <a:pt x="4160940" y="16778"/>
                </a:lnTo>
                <a:lnTo>
                  <a:pt x="4957894" y="25167"/>
                </a:lnTo>
                <a:cubicBezTo>
                  <a:pt x="4963674" y="25612"/>
                  <a:pt x="5087081" y="31877"/>
                  <a:pt x="5117285" y="41945"/>
                </a:cubicBezTo>
                <a:cubicBezTo>
                  <a:pt x="5126850" y="45133"/>
                  <a:pt x="5134063" y="53130"/>
                  <a:pt x="5142452" y="58723"/>
                </a:cubicBezTo>
                <a:cubicBezTo>
                  <a:pt x="5158653" y="107327"/>
                  <a:pt x="5155136" y="85336"/>
                  <a:pt x="5142452" y="167780"/>
                </a:cubicBezTo>
                <a:cubicBezTo>
                  <a:pt x="5141107" y="176520"/>
                  <a:pt x="5140316" y="186694"/>
                  <a:pt x="5134063" y="192947"/>
                </a:cubicBezTo>
                <a:cubicBezTo>
                  <a:pt x="5127810" y="199200"/>
                  <a:pt x="5116626" y="197042"/>
                  <a:pt x="5108896" y="201336"/>
                </a:cubicBezTo>
                <a:cubicBezTo>
                  <a:pt x="5091269" y="211129"/>
                  <a:pt x="5078335" y="230937"/>
                  <a:pt x="5058562" y="234892"/>
                </a:cubicBezTo>
                <a:cubicBezTo>
                  <a:pt x="5044580" y="237688"/>
                  <a:pt x="5030450" y="239823"/>
                  <a:pt x="5016617" y="243281"/>
                </a:cubicBezTo>
                <a:cubicBezTo>
                  <a:pt x="5008038" y="245426"/>
                  <a:pt x="5000150" y="250088"/>
                  <a:pt x="4991450" y="251670"/>
                </a:cubicBezTo>
                <a:cubicBezTo>
                  <a:pt x="4969269" y="255703"/>
                  <a:pt x="4946709" y="257263"/>
                  <a:pt x="4924338" y="260059"/>
                </a:cubicBezTo>
                <a:cubicBezTo>
                  <a:pt x="4850784" y="284577"/>
                  <a:pt x="4925291" y="262165"/>
                  <a:pt x="4756558" y="276837"/>
                </a:cubicBezTo>
                <a:cubicBezTo>
                  <a:pt x="4543583" y="295357"/>
                  <a:pt x="5103841" y="288120"/>
                  <a:pt x="4504888" y="293615"/>
                </a:cubicBezTo>
                <a:lnTo>
                  <a:pt x="2877424" y="302004"/>
                </a:lnTo>
                <a:lnTo>
                  <a:pt x="2097248" y="293615"/>
                </a:lnTo>
                <a:cubicBezTo>
                  <a:pt x="2074708" y="293169"/>
                  <a:pt x="2052666" y="286045"/>
                  <a:pt x="2030136" y="285226"/>
                </a:cubicBezTo>
                <a:cubicBezTo>
                  <a:pt x="1898765" y="280449"/>
                  <a:pt x="1767281" y="279633"/>
                  <a:pt x="1635853" y="276837"/>
                </a:cubicBezTo>
                <a:lnTo>
                  <a:pt x="1476463" y="268448"/>
                </a:lnTo>
                <a:cubicBezTo>
                  <a:pt x="1440074" y="266174"/>
                  <a:pt x="1403866" y="260059"/>
                  <a:pt x="1367406" y="260059"/>
                </a:cubicBezTo>
                <a:cubicBezTo>
                  <a:pt x="1275085" y="260059"/>
                  <a:pt x="1182880" y="267039"/>
                  <a:pt x="1090569" y="268448"/>
                </a:cubicBezTo>
                <a:lnTo>
                  <a:pt x="268448" y="276837"/>
                </a:lnTo>
                <a:cubicBezTo>
                  <a:pt x="195743" y="274041"/>
                  <a:pt x="121189" y="284981"/>
                  <a:pt x="50334" y="268448"/>
                </a:cubicBezTo>
                <a:cubicBezTo>
                  <a:pt x="35128" y="264900"/>
                  <a:pt x="12956" y="213500"/>
                  <a:pt x="8389" y="192947"/>
                </a:cubicBezTo>
                <a:cubicBezTo>
                  <a:pt x="4699" y="176343"/>
                  <a:pt x="2796" y="159391"/>
                  <a:pt x="0" y="142613"/>
                </a:cubicBezTo>
                <a:cubicBezTo>
                  <a:pt x="8698" y="64333"/>
                  <a:pt x="-4194" y="40547"/>
                  <a:pt x="8389" y="25167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FBC4D4FC-3337-45C5-BF77-953A9956845C}"/>
              </a:ext>
            </a:extLst>
          </p:cNvPr>
          <p:cNvSpPr/>
          <p:nvPr/>
        </p:nvSpPr>
        <p:spPr>
          <a:xfrm rot="5994671" flipV="1">
            <a:off x="-351456" y="2233646"/>
            <a:ext cx="2781017" cy="125952"/>
          </a:xfrm>
          <a:custGeom>
            <a:avLst/>
            <a:gdLst>
              <a:gd name="connsiteX0" fmla="*/ 8389 w 5153323"/>
              <a:gd name="connsiteY0" fmla="*/ 25167 h 302004"/>
              <a:gd name="connsiteX1" fmla="*/ 75501 w 5153323"/>
              <a:gd name="connsiteY1" fmla="*/ 50334 h 302004"/>
              <a:gd name="connsiteX2" fmla="*/ 142613 w 5153323"/>
              <a:gd name="connsiteY2" fmla="*/ 67112 h 302004"/>
              <a:gd name="connsiteX3" fmla="*/ 176169 w 5153323"/>
              <a:gd name="connsiteY3" fmla="*/ 75501 h 302004"/>
              <a:gd name="connsiteX4" fmla="*/ 478173 w 5153323"/>
              <a:gd name="connsiteY4" fmla="*/ 67112 h 302004"/>
              <a:gd name="connsiteX5" fmla="*/ 503340 w 5153323"/>
              <a:gd name="connsiteY5" fmla="*/ 58723 h 302004"/>
              <a:gd name="connsiteX6" fmla="*/ 704675 w 5153323"/>
              <a:gd name="connsiteY6" fmla="*/ 50334 h 302004"/>
              <a:gd name="connsiteX7" fmla="*/ 964734 w 5153323"/>
              <a:gd name="connsiteY7" fmla="*/ 33556 h 302004"/>
              <a:gd name="connsiteX8" fmla="*/ 1115736 w 5153323"/>
              <a:gd name="connsiteY8" fmla="*/ 25167 h 302004"/>
              <a:gd name="connsiteX9" fmla="*/ 1224793 w 5153323"/>
              <a:gd name="connsiteY9" fmla="*/ 16778 h 302004"/>
              <a:gd name="connsiteX10" fmla="*/ 1283516 w 5153323"/>
              <a:gd name="connsiteY10" fmla="*/ 8389 h 302004"/>
              <a:gd name="connsiteX11" fmla="*/ 3112316 w 5153323"/>
              <a:gd name="connsiteY11" fmla="*/ 0 h 302004"/>
              <a:gd name="connsiteX12" fmla="*/ 4160940 w 5153323"/>
              <a:gd name="connsiteY12" fmla="*/ 16778 h 302004"/>
              <a:gd name="connsiteX13" fmla="*/ 4957894 w 5153323"/>
              <a:gd name="connsiteY13" fmla="*/ 25167 h 302004"/>
              <a:gd name="connsiteX14" fmla="*/ 5117285 w 5153323"/>
              <a:gd name="connsiteY14" fmla="*/ 41945 h 302004"/>
              <a:gd name="connsiteX15" fmla="*/ 5142452 w 5153323"/>
              <a:gd name="connsiteY15" fmla="*/ 58723 h 302004"/>
              <a:gd name="connsiteX16" fmla="*/ 5142452 w 5153323"/>
              <a:gd name="connsiteY16" fmla="*/ 167780 h 302004"/>
              <a:gd name="connsiteX17" fmla="*/ 5134063 w 5153323"/>
              <a:gd name="connsiteY17" fmla="*/ 192947 h 302004"/>
              <a:gd name="connsiteX18" fmla="*/ 5108896 w 5153323"/>
              <a:gd name="connsiteY18" fmla="*/ 201336 h 302004"/>
              <a:gd name="connsiteX19" fmla="*/ 5058562 w 5153323"/>
              <a:gd name="connsiteY19" fmla="*/ 234892 h 302004"/>
              <a:gd name="connsiteX20" fmla="*/ 5016617 w 5153323"/>
              <a:gd name="connsiteY20" fmla="*/ 243281 h 302004"/>
              <a:gd name="connsiteX21" fmla="*/ 4991450 w 5153323"/>
              <a:gd name="connsiteY21" fmla="*/ 251670 h 302004"/>
              <a:gd name="connsiteX22" fmla="*/ 4924338 w 5153323"/>
              <a:gd name="connsiteY22" fmla="*/ 260059 h 302004"/>
              <a:gd name="connsiteX23" fmla="*/ 4756558 w 5153323"/>
              <a:gd name="connsiteY23" fmla="*/ 276837 h 302004"/>
              <a:gd name="connsiteX24" fmla="*/ 4504888 w 5153323"/>
              <a:gd name="connsiteY24" fmla="*/ 293615 h 302004"/>
              <a:gd name="connsiteX25" fmla="*/ 2877424 w 5153323"/>
              <a:gd name="connsiteY25" fmla="*/ 302004 h 302004"/>
              <a:gd name="connsiteX26" fmla="*/ 2097248 w 5153323"/>
              <a:gd name="connsiteY26" fmla="*/ 293615 h 302004"/>
              <a:gd name="connsiteX27" fmla="*/ 2030136 w 5153323"/>
              <a:gd name="connsiteY27" fmla="*/ 285226 h 302004"/>
              <a:gd name="connsiteX28" fmla="*/ 1635853 w 5153323"/>
              <a:gd name="connsiteY28" fmla="*/ 276837 h 302004"/>
              <a:gd name="connsiteX29" fmla="*/ 1476463 w 5153323"/>
              <a:gd name="connsiteY29" fmla="*/ 268448 h 302004"/>
              <a:gd name="connsiteX30" fmla="*/ 1367406 w 5153323"/>
              <a:gd name="connsiteY30" fmla="*/ 260059 h 302004"/>
              <a:gd name="connsiteX31" fmla="*/ 1090569 w 5153323"/>
              <a:gd name="connsiteY31" fmla="*/ 268448 h 302004"/>
              <a:gd name="connsiteX32" fmla="*/ 268448 w 5153323"/>
              <a:gd name="connsiteY32" fmla="*/ 276837 h 302004"/>
              <a:gd name="connsiteX33" fmla="*/ 50334 w 5153323"/>
              <a:gd name="connsiteY33" fmla="*/ 268448 h 302004"/>
              <a:gd name="connsiteX34" fmla="*/ 8389 w 5153323"/>
              <a:gd name="connsiteY34" fmla="*/ 192947 h 302004"/>
              <a:gd name="connsiteX35" fmla="*/ 0 w 5153323"/>
              <a:gd name="connsiteY35" fmla="*/ 142613 h 302004"/>
              <a:gd name="connsiteX36" fmla="*/ 8389 w 5153323"/>
              <a:gd name="connsiteY36" fmla="*/ 25167 h 30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153323" h="302004">
                <a:moveTo>
                  <a:pt x="8389" y="25167"/>
                </a:moveTo>
                <a:cubicBezTo>
                  <a:pt x="20972" y="9787"/>
                  <a:pt x="54835" y="44698"/>
                  <a:pt x="75501" y="50334"/>
                </a:cubicBezTo>
                <a:cubicBezTo>
                  <a:pt x="97748" y="56401"/>
                  <a:pt x="120242" y="61519"/>
                  <a:pt x="142613" y="67112"/>
                </a:cubicBezTo>
                <a:lnTo>
                  <a:pt x="176169" y="75501"/>
                </a:lnTo>
                <a:cubicBezTo>
                  <a:pt x="276837" y="72705"/>
                  <a:pt x="377598" y="72270"/>
                  <a:pt x="478173" y="67112"/>
                </a:cubicBezTo>
                <a:cubicBezTo>
                  <a:pt x="487004" y="66659"/>
                  <a:pt x="494521" y="59376"/>
                  <a:pt x="503340" y="58723"/>
                </a:cubicBezTo>
                <a:cubicBezTo>
                  <a:pt x="570326" y="53761"/>
                  <a:pt x="637563" y="53130"/>
                  <a:pt x="704675" y="50334"/>
                </a:cubicBezTo>
                <a:cubicBezTo>
                  <a:pt x="827008" y="29945"/>
                  <a:pt x="725726" y="44673"/>
                  <a:pt x="964734" y="33556"/>
                </a:cubicBezTo>
                <a:lnTo>
                  <a:pt x="1115736" y="25167"/>
                </a:lnTo>
                <a:cubicBezTo>
                  <a:pt x="1152120" y="22820"/>
                  <a:pt x="1188514" y="20406"/>
                  <a:pt x="1224793" y="16778"/>
                </a:cubicBezTo>
                <a:cubicBezTo>
                  <a:pt x="1244468" y="14811"/>
                  <a:pt x="1263744" y="8565"/>
                  <a:pt x="1283516" y="8389"/>
                </a:cubicBezTo>
                <a:lnTo>
                  <a:pt x="3112316" y="0"/>
                </a:lnTo>
                <a:lnTo>
                  <a:pt x="4160940" y="16778"/>
                </a:lnTo>
                <a:lnTo>
                  <a:pt x="4957894" y="25167"/>
                </a:lnTo>
                <a:cubicBezTo>
                  <a:pt x="4963674" y="25612"/>
                  <a:pt x="5087081" y="31877"/>
                  <a:pt x="5117285" y="41945"/>
                </a:cubicBezTo>
                <a:cubicBezTo>
                  <a:pt x="5126850" y="45133"/>
                  <a:pt x="5134063" y="53130"/>
                  <a:pt x="5142452" y="58723"/>
                </a:cubicBezTo>
                <a:cubicBezTo>
                  <a:pt x="5158653" y="107327"/>
                  <a:pt x="5155136" y="85336"/>
                  <a:pt x="5142452" y="167780"/>
                </a:cubicBezTo>
                <a:cubicBezTo>
                  <a:pt x="5141107" y="176520"/>
                  <a:pt x="5140316" y="186694"/>
                  <a:pt x="5134063" y="192947"/>
                </a:cubicBezTo>
                <a:cubicBezTo>
                  <a:pt x="5127810" y="199200"/>
                  <a:pt x="5116626" y="197042"/>
                  <a:pt x="5108896" y="201336"/>
                </a:cubicBezTo>
                <a:cubicBezTo>
                  <a:pt x="5091269" y="211129"/>
                  <a:pt x="5078335" y="230937"/>
                  <a:pt x="5058562" y="234892"/>
                </a:cubicBezTo>
                <a:cubicBezTo>
                  <a:pt x="5044580" y="237688"/>
                  <a:pt x="5030450" y="239823"/>
                  <a:pt x="5016617" y="243281"/>
                </a:cubicBezTo>
                <a:cubicBezTo>
                  <a:pt x="5008038" y="245426"/>
                  <a:pt x="5000150" y="250088"/>
                  <a:pt x="4991450" y="251670"/>
                </a:cubicBezTo>
                <a:cubicBezTo>
                  <a:pt x="4969269" y="255703"/>
                  <a:pt x="4946709" y="257263"/>
                  <a:pt x="4924338" y="260059"/>
                </a:cubicBezTo>
                <a:cubicBezTo>
                  <a:pt x="4850784" y="284577"/>
                  <a:pt x="4925291" y="262165"/>
                  <a:pt x="4756558" y="276837"/>
                </a:cubicBezTo>
                <a:cubicBezTo>
                  <a:pt x="4543583" y="295357"/>
                  <a:pt x="5103841" y="288120"/>
                  <a:pt x="4504888" y="293615"/>
                </a:cubicBezTo>
                <a:lnTo>
                  <a:pt x="2877424" y="302004"/>
                </a:lnTo>
                <a:lnTo>
                  <a:pt x="2097248" y="293615"/>
                </a:lnTo>
                <a:cubicBezTo>
                  <a:pt x="2074708" y="293169"/>
                  <a:pt x="2052666" y="286045"/>
                  <a:pt x="2030136" y="285226"/>
                </a:cubicBezTo>
                <a:cubicBezTo>
                  <a:pt x="1898765" y="280449"/>
                  <a:pt x="1767281" y="279633"/>
                  <a:pt x="1635853" y="276837"/>
                </a:cubicBezTo>
                <a:lnTo>
                  <a:pt x="1476463" y="268448"/>
                </a:lnTo>
                <a:cubicBezTo>
                  <a:pt x="1440074" y="266174"/>
                  <a:pt x="1403866" y="260059"/>
                  <a:pt x="1367406" y="260059"/>
                </a:cubicBezTo>
                <a:cubicBezTo>
                  <a:pt x="1275085" y="260059"/>
                  <a:pt x="1182880" y="267039"/>
                  <a:pt x="1090569" y="268448"/>
                </a:cubicBezTo>
                <a:lnTo>
                  <a:pt x="268448" y="276837"/>
                </a:lnTo>
                <a:cubicBezTo>
                  <a:pt x="195743" y="274041"/>
                  <a:pt x="121189" y="284981"/>
                  <a:pt x="50334" y="268448"/>
                </a:cubicBezTo>
                <a:cubicBezTo>
                  <a:pt x="35128" y="264900"/>
                  <a:pt x="12956" y="213500"/>
                  <a:pt x="8389" y="192947"/>
                </a:cubicBezTo>
                <a:cubicBezTo>
                  <a:pt x="4699" y="176343"/>
                  <a:pt x="2796" y="159391"/>
                  <a:pt x="0" y="142613"/>
                </a:cubicBezTo>
                <a:cubicBezTo>
                  <a:pt x="8698" y="64333"/>
                  <a:pt x="-4194" y="40547"/>
                  <a:pt x="8389" y="25167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8A61C0F2-BB4D-4C50-B466-E46374320AD7}"/>
              </a:ext>
            </a:extLst>
          </p:cNvPr>
          <p:cNvSpPr/>
          <p:nvPr/>
        </p:nvSpPr>
        <p:spPr>
          <a:xfrm rot="5036151" flipV="1">
            <a:off x="4204154" y="2250011"/>
            <a:ext cx="2781017" cy="125952"/>
          </a:xfrm>
          <a:custGeom>
            <a:avLst/>
            <a:gdLst>
              <a:gd name="connsiteX0" fmla="*/ 8389 w 5153323"/>
              <a:gd name="connsiteY0" fmla="*/ 25167 h 302004"/>
              <a:gd name="connsiteX1" fmla="*/ 75501 w 5153323"/>
              <a:gd name="connsiteY1" fmla="*/ 50334 h 302004"/>
              <a:gd name="connsiteX2" fmla="*/ 142613 w 5153323"/>
              <a:gd name="connsiteY2" fmla="*/ 67112 h 302004"/>
              <a:gd name="connsiteX3" fmla="*/ 176169 w 5153323"/>
              <a:gd name="connsiteY3" fmla="*/ 75501 h 302004"/>
              <a:gd name="connsiteX4" fmla="*/ 478173 w 5153323"/>
              <a:gd name="connsiteY4" fmla="*/ 67112 h 302004"/>
              <a:gd name="connsiteX5" fmla="*/ 503340 w 5153323"/>
              <a:gd name="connsiteY5" fmla="*/ 58723 h 302004"/>
              <a:gd name="connsiteX6" fmla="*/ 704675 w 5153323"/>
              <a:gd name="connsiteY6" fmla="*/ 50334 h 302004"/>
              <a:gd name="connsiteX7" fmla="*/ 964734 w 5153323"/>
              <a:gd name="connsiteY7" fmla="*/ 33556 h 302004"/>
              <a:gd name="connsiteX8" fmla="*/ 1115736 w 5153323"/>
              <a:gd name="connsiteY8" fmla="*/ 25167 h 302004"/>
              <a:gd name="connsiteX9" fmla="*/ 1224793 w 5153323"/>
              <a:gd name="connsiteY9" fmla="*/ 16778 h 302004"/>
              <a:gd name="connsiteX10" fmla="*/ 1283516 w 5153323"/>
              <a:gd name="connsiteY10" fmla="*/ 8389 h 302004"/>
              <a:gd name="connsiteX11" fmla="*/ 3112316 w 5153323"/>
              <a:gd name="connsiteY11" fmla="*/ 0 h 302004"/>
              <a:gd name="connsiteX12" fmla="*/ 4160940 w 5153323"/>
              <a:gd name="connsiteY12" fmla="*/ 16778 h 302004"/>
              <a:gd name="connsiteX13" fmla="*/ 4957894 w 5153323"/>
              <a:gd name="connsiteY13" fmla="*/ 25167 h 302004"/>
              <a:gd name="connsiteX14" fmla="*/ 5117285 w 5153323"/>
              <a:gd name="connsiteY14" fmla="*/ 41945 h 302004"/>
              <a:gd name="connsiteX15" fmla="*/ 5142452 w 5153323"/>
              <a:gd name="connsiteY15" fmla="*/ 58723 h 302004"/>
              <a:gd name="connsiteX16" fmla="*/ 5142452 w 5153323"/>
              <a:gd name="connsiteY16" fmla="*/ 167780 h 302004"/>
              <a:gd name="connsiteX17" fmla="*/ 5134063 w 5153323"/>
              <a:gd name="connsiteY17" fmla="*/ 192947 h 302004"/>
              <a:gd name="connsiteX18" fmla="*/ 5108896 w 5153323"/>
              <a:gd name="connsiteY18" fmla="*/ 201336 h 302004"/>
              <a:gd name="connsiteX19" fmla="*/ 5058562 w 5153323"/>
              <a:gd name="connsiteY19" fmla="*/ 234892 h 302004"/>
              <a:gd name="connsiteX20" fmla="*/ 5016617 w 5153323"/>
              <a:gd name="connsiteY20" fmla="*/ 243281 h 302004"/>
              <a:gd name="connsiteX21" fmla="*/ 4991450 w 5153323"/>
              <a:gd name="connsiteY21" fmla="*/ 251670 h 302004"/>
              <a:gd name="connsiteX22" fmla="*/ 4924338 w 5153323"/>
              <a:gd name="connsiteY22" fmla="*/ 260059 h 302004"/>
              <a:gd name="connsiteX23" fmla="*/ 4756558 w 5153323"/>
              <a:gd name="connsiteY23" fmla="*/ 276837 h 302004"/>
              <a:gd name="connsiteX24" fmla="*/ 4504888 w 5153323"/>
              <a:gd name="connsiteY24" fmla="*/ 293615 h 302004"/>
              <a:gd name="connsiteX25" fmla="*/ 2877424 w 5153323"/>
              <a:gd name="connsiteY25" fmla="*/ 302004 h 302004"/>
              <a:gd name="connsiteX26" fmla="*/ 2097248 w 5153323"/>
              <a:gd name="connsiteY26" fmla="*/ 293615 h 302004"/>
              <a:gd name="connsiteX27" fmla="*/ 2030136 w 5153323"/>
              <a:gd name="connsiteY27" fmla="*/ 285226 h 302004"/>
              <a:gd name="connsiteX28" fmla="*/ 1635853 w 5153323"/>
              <a:gd name="connsiteY28" fmla="*/ 276837 h 302004"/>
              <a:gd name="connsiteX29" fmla="*/ 1476463 w 5153323"/>
              <a:gd name="connsiteY29" fmla="*/ 268448 h 302004"/>
              <a:gd name="connsiteX30" fmla="*/ 1367406 w 5153323"/>
              <a:gd name="connsiteY30" fmla="*/ 260059 h 302004"/>
              <a:gd name="connsiteX31" fmla="*/ 1090569 w 5153323"/>
              <a:gd name="connsiteY31" fmla="*/ 268448 h 302004"/>
              <a:gd name="connsiteX32" fmla="*/ 268448 w 5153323"/>
              <a:gd name="connsiteY32" fmla="*/ 276837 h 302004"/>
              <a:gd name="connsiteX33" fmla="*/ 50334 w 5153323"/>
              <a:gd name="connsiteY33" fmla="*/ 268448 h 302004"/>
              <a:gd name="connsiteX34" fmla="*/ 8389 w 5153323"/>
              <a:gd name="connsiteY34" fmla="*/ 192947 h 302004"/>
              <a:gd name="connsiteX35" fmla="*/ 0 w 5153323"/>
              <a:gd name="connsiteY35" fmla="*/ 142613 h 302004"/>
              <a:gd name="connsiteX36" fmla="*/ 8389 w 5153323"/>
              <a:gd name="connsiteY36" fmla="*/ 25167 h 30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153323" h="302004">
                <a:moveTo>
                  <a:pt x="8389" y="25167"/>
                </a:moveTo>
                <a:cubicBezTo>
                  <a:pt x="20972" y="9787"/>
                  <a:pt x="54835" y="44698"/>
                  <a:pt x="75501" y="50334"/>
                </a:cubicBezTo>
                <a:cubicBezTo>
                  <a:pt x="97748" y="56401"/>
                  <a:pt x="120242" y="61519"/>
                  <a:pt x="142613" y="67112"/>
                </a:cubicBezTo>
                <a:lnTo>
                  <a:pt x="176169" y="75501"/>
                </a:lnTo>
                <a:cubicBezTo>
                  <a:pt x="276837" y="72705"/>
                  <a:pt x="377598" y="72270"/>
                  <a:pt x="478173" y="67112"/>
                </a:cubicBezTo>
                <a:cubicBezTo>
                  <a:pt x="487004" y="66659"/>
                  <a:pt x="494521" y="59376"/>
                  <a:pt x="503340" y="58723"/>
                </a:cubicBezTo>
                <a:cubicBezTo>
                  <a:pt x="570326" y="53761"/>
                  <a:pt x="637563" y="53130"/>
                  <a:pt x="704675" y="50334"/>
                </a:cubicBezTo>
                <a:cubicBezTo>
                  <a:pt x="827008" y="29945"/>
                  <a:pt x="725726" y="44673"/>
                  <a:pt x="964734" y="33556"/>
                </a:cubicBezTo>
                <a:lnTo>
                  <a:pt x="1115736" y="25167"/>
                </a:lnTo>
                <a:cubicBezTo>
                  <a:pt x="1152120" y="22820"/>
                  <a:pt x="1188514" y="20406"/>
                  <a:pt x="1224793" y="16778"/>
                </a:cubicBezTo>
                <a:cubicBezTo>
                  <a:pt x="1244468" y="14811"/>
                  <a:pt x="1263744" y="8565"/>
                  <a:pt x="1283516" y="8389"/>
                </a:cubicBezTo>
                <a:lnTo>
                  <a:pt x="3112316" y="0"/>
                </a:lnTo>
                <a:lnTo>
                  <a:pt x="4160940" y="16778"/>
                </a:lnTo>
                <a:lnTo>
                  <a:pt x="4957894" y="25167"/>
                </a:lnTo>
                <a:cubicBezTo>
                  <a:pt x="4963674" y="25612"/>
                  <a:pt x="5087081" y="31877"/>
                  <a:pt x="5117285" y="41945"/>
                </a:cubicBezTo>
                <a:cubicBezTo>
                  <a:pt x="5126850" y="45133"/>
                  <a:pt x="5134063" y="53130"/>
                  <a:pt x="5142452" y="58723"/>
                </a:cubicBezTo>
                <a:cubicBezTo>
                  <a:pt x="5158653" y="107327"/>
                  <a:pt x="5155136" y="85336"/>
                  <a:pt x="5142452" y="167780"/>
                </a:cubicBezTo>
                <a:cubicBezTo>
                  <a:pt x="5141107" y="176520"/>
                  <a:pt x="5140316" y="186694"/>
                  <a:pt x="5134063" y="192947"/>
                </a:cubicBezTo>
                <a:cubicBezTo>
                  <a:pt x="5127810" y="199200"/>
                  <a:pt x="5116626" y="197042"/>
                  <a:pt x="5108896" y="201336"/>
                </a:cubicBezTo>
                <a:cubicBezTo>
                  <a:pt x="5091269" y="211129"/>
                  <a:pt x="5078335" y="230937"/>
                  <a:pt x="5058562" y="234892"/>
                </a:cubicBezTo>
                <a:cubicBezTo>
                  <a:pt x="5044580" y="237688"/>
                  <a:pt x="5030450" y="239823"/>
                  <a:pt x="5016617" y="243281"/>
                </a:cubicBezTo>
                <a:cubicBezTo>
                  <a:pt x="5008038" y="245426"/>
                  <a:pt x="5000150" y="250088"/>
                  <a:pt x="4991450" y="251670"/>
                </a:cubicBezTo>
                <a:cubicBezTo>
                  <a:pt x="4969269" y="255703"/>
                  <a:pt x="4946709" y="257263"/>
                  <a:pt x="4924338" y="260059"/>
                </a:cubicBezTo>
                <a:cubicBezTo>
                  <a:pt x="4850784" y="284577"/>
                  <a:pt x="4925291" y="262165"/>
                  <a:pt x="4756558" y="276837"/>
                </a:cubicBezTo>
                <a:cubicBezTo>
                  <a:pt x="4543583" y="295357"/>
                  <a:pt x="5103841" y="288120"/>
                  <a:pt x="4504888" y="293615"/>
                </a:cubicBezTo>
                <a:lnTo>
                  <a:pt x="2877424" y="302004"/>
                </a:lnTo>
                <a:lnTo>
                  <a:pt x="2097248" y="293615"/>
                </a:lnTo>
                <a:cubicBezTo>
                  <a:pt x="2074708" y="293169"/>
                  <a:pt x="2052666" y="286045"/>
                  <a:pt x="2030136" y="285226"/>
                </a:cubicBezTo>
                <a:cubicBezTo>
                  <a:pt x="1898765" y="280449"/>
                  <a:pt x="1767281" y="279633"/>
                  <a:pt x="1635853" y="276837"/>
                </a:cubicBezTo>
                <a:lnTo>
                  <a:pt x="1476463" y="268448"/>
                </a:lnTo>
                <a:cubicBezTo>
                  <a:pt x="1440074" y="266174"/>
                  <a:pt x="1403866" y="260059"/>
                  <a:pt x="1367406" y="260059"/>
                </a:cubicBezTo>
                <a:cubicBezTo>
                  <a:pt x="1275085" y="260059"/>
                  <a:pt x="1182880" y="267039"/>
                  <a:pt x="1090569" y="268448"/>
                </a:cubicBezTo>
                <a:lnTo>
                  <a:pt x="268448" y="276837"/>
                </a:lnTo>
                <a:cubicBezTo>
                  <a:pt x="195743" y="274041"/>
                  <a:pt x="121189" y="284981"/>
                  <a:pt x="50334" y="268448"/>
                </a:cubicBezTo>
                <a:cubicBezTo>
                  <a:pt x="35128" y="264900"/>
                  <a:pt x="12956" y="213500"/>
                  <a:pt x="8389" y="192947"/>
                </a:cubicBezTo>
                <a:cubicBezTo>
                  <a:pt x="4699" y="176343"/>
                  <a:pt x="2796" y="159391"/>
                  <a:pt x="0" y="142613"/>
                </a:cubicBezTo>
                <a:cubicBezTo>
                  <a:pt x="8698" y="64333"/>
                  <a:pt x="-4194" y="40547"/>
                  <a:pt x="8389" y="25167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DC983B4-5C9D-4DA4-A67D-49FA9FAA29EB}"/>
              </a:ext>
            </a:extLst>
          </p:cNvPr>
          <p:cNvSpPr/>
          <p:nvPr/>
        </p:nvSpPr>
        <p:spPr>
          <a:xfrm>
            <a:off x="711814" y="3462964"/>
            <a:ext cx="5129422" cy="267818"/>
          </a:xfrm>
          <a:custGeom>
            <a:avLst/>
            <a:gdLst>
              <a:gd name="connsiteX0" fmla="*/ 8389 w 5153323"/>
              <a:gd name="connsiteY0" fmla="*/ 25167 h 302004"/>
              <a:gd name="connsiteX1" fmla="*/ 75501 w 5153323"/>
              <a:gd name="connsiteY1" fmla="*/ 50334 h 302004"/>
              <a:gd name="connsiteX2" fmla="*/ 142613 w 5153323"/>
              <a:gd name="connsiteY2" fmla="*/ 67112 h 302004"/>
              <a:gd name="connsiteX3" fmla="*/ 176169 w 5153323"/>
              <a:gd name="connsiteY3" fmla="*/ 75501 h 302004"/>
              <a:gd name="connsiteX4" fmla="*/ 478173 w 5153323"/>
              <a:gd name="connsiteY4" fmla="*/ 67112 h 302004"/>
              <a:gd name="connsiteX5" fmla="*/ 503340 w 5153323"/>
              <a:gd name="connsiteY5" fmla="*/ 58723 h 302004"/>
              <a:gd name="connsiteX6" fmla="*/ 704675 w 5153323"/>
              <a:gd name="connsiteY6" fmla="*/ 50334 h 302004"/>
              <a:gd name="connsiteX7" fmla="*/ 964734 w 5153323"/>
              <a:gd name="connsiteY7" fmla="*/ 33556 h 302004"/>
              <a:gd name="connsiteX8" fmla="*/ 1115736 w 5153323"/>
              <a:gd name="connsiteY8" fmla="*/ 25167 h 302004"/>
              <a:gd name="connsiteX9" fmla="*/ 1224793 w 5153323"/>
              <a:gd name="connsiteY9" fmla="*/ 16778 h 302004"/>
              <a:gd name="connsiteX10" fmla="*/ 1283516 w 5153323"/>
              <a:gd name="connsiteY10" fmla="*/ 8389 h 302004"/>
              <a:gd name="connsiteX11" fmla="*/ 3112316 w 5153323"/>
              <a:gd name="connsiteY11" fmla="*/ 0 h 302004"/>
              <a:gd name="connsiteX12" fmla="*/ 4160940 w 5153323"/>
              <a:gd name="connsiteY12" fmla="*/ 16778 h 302004"/>
              <a:gd name="connsiteX13" fmla="*/ 4957894 w 5153323"/>
              <a:gd name="connsiteY13" fmla="*/ 25167 h 302004"/>
              <a:gd name="connsiteX14" fmla="*/ 5117285 w 5153323"/>
              <a:gd name="connsiteY14" fmla="*/ 41945 h 302004"/>
              <a:gd name="connsiteX15" fmla="*/ 5142452 w 5153323"/>
              <a:gd name="connsiteY15" fmla="*/ 58723 h 302004"/>
              <a:gd name="connsiteX16" fmla="*/ 5142452 w 5153323"/>
              <a:gd name="connsiteY16" fmla="*/ 167780 h 302004"/>
              <a:gd name="connsiteX17" fmla="*/ 5134063 w 5153323"/>
              <a:gd name="connsiteY17" fmla="*/ 192947 h 302004"/>
              <a:gd name="connsiteX18" fmla="*/ 5108896 w 5153323"/>
              <a:gd name="connsiteY18" fmla="*/ 201336 h 302004"/>
              <a:gd name="connsiteX19" fmla="*/ 5058562 w 5153323"/>
              <a:gd name="connsiteY19" fmla="*/ 234892 h 302004"/>
              <a:gd name="connsiteX20" fmla="*/ 5016617 w 5153323"/>
              <a:gd name="connsiteY20" fmla="*/ 243281 h 302004"/>
              <a:gd name="connsiteX21" fmla="*/ 4991450 w 5153323"/>
              <a:gd name="connsiteY21" fmla="*/ 251670 h 302004"/>
              <a:gd name="connsiteX22" fmla="*/ 4924338 w 5153323"/>
              <a:gd name="connsiteY22" fmla="*/ 260059 h 302004"/>
              <a:gd name="connsiteX23" fmla="*/ 4756558 w 5153323"/>
              <a:gd name="connsiteY23" fmla="*/ 276837 h 302004"/>
              <a:gd name="connsiteX24" fmla="*/ 4504888 w 5153323"/>
              <a:gd name="connsiteY24" fmla="*/ 293615 h 302004"/>
              <a:gd name="connsiteX25" fmla="*/ 2877424 w 5153323"/>
              <a:gd name="connsiteY25" fmla="*/ 302004 h 302004"/>
              <a:gd name="connsiteX26" fmla="*/ 2097248 w 5153323"/>
              <a:gd name="connsiteY26" fmla="*/ 293615 h 302004"/>
              <a:gd name="connsiteX27" fmla="*/ 2030136 w 5153323"/>
              <a:gd name="connsiteY27" fmla="*/ 285226 h 302004"/>
              <a:gd name="connsiteX28" fmla="*/ 1635853 w 5153323"/>
              <a:gd name="connsiteY28" fmla="*/ 276837 h 302004"/>
              <a:gd name="connsiteX29" fmla="*/ 1476463 w 5153323"/>
              <a:gd name="connsiteY29" fmla="*/ 268448 h 302004"/>
              <a:gd name="connsiteX30" fmla="*/ 1367406 w 5153323"/>
              <a:gd name="connsiteY30" fmla="*/ 260059 h 302004"/>
              <a:gd name="connsiteX31" fmla="*/ 1090569 w 5153323"/>
              <a:gd name="connsiteY31" fmla="*/ 268448 h 302004"/>
              <a:gd name="connsiteX32" fmla="*/ 268448 w 5153323"/>
              <a:gd name="connsiteY32" fmla="*/ 276837 h 302004"/>
              <a:gd name="connsiteX33" fmla="*/ 50334 w 5153323"/>
              <a:gd name="connsiteY33" fmla="*/ 268448 h 302004"/>
              <a:gd name="connsiteX34" fmla="*/ 8389 w 5153323"/>
              <a:gd name="connsiteY34" fmla="*/ 192947 h 302004"/>
              <a:gd name="connsiteX35" fmla="*/ 0 w 5153323"/>
              <a:gd name="connsiteY35" fmla="*/ 142613 h 302004"/>
              <a:gd name="connsiteX36" fmla="*/ 8389 w 5153323"/>
              <a:gd name="connsiteY36" fmla="*/ 25167 h 30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153323" h="302004">
                <a:moveTo>
                  <a:pt x="8389" y="25167"/>
                </a:moveTo>
                <a:cubicBezTo>
                  <a:pt x="20972" y="9787"/>
                  <a:pt x="54835" y="44698"/>
                  <a:pt x="75501" y="50334"/>
                </a:cubicBezTo>
                <a:cubicBezTo>
                  <a:pt x="97748" y="56401"/>
                  <a:pt x="120242" y="61519"/>
                  <a:pt x="142613" y="67112"/>
                </a:cubicBezTo>
                <a:lnTo>
                  <a:pt x="176169" y="75501"/>
                </a:lnTo>
                <a:cubicBezTo>
                  <a:pt x="276837" y="72705"/>
                  <a:pt x="377598" y="72270"/>
                  <a:pt x="478173" y="67112"/>
                </a:cubicBezTo>
                <a:cubicBezTo>
                  <a:pt x="487004" y="66659"/>
                  <a:pt x="494521" y="59376"/>
                  <a:pt x="503340" y="58723"/>
                </a:cubicBezTo>
                <a:cubicBezTo>
                  <a:pt x="570326" y="53761"/>
                  <a:pt x="637563" y="53130"/>
                  <a:pt x="704675" y="50334"/>
                </a:cubicBezTo>
                <a:cubicBezTo>
                  <a:pt x="827008" y="29945"/>
                  <a:pt x="725726" y="44673"/>
                  <a:pt x="964734" y="33556"/>
                </a:cubicBezTo>
                <a:lnTo>
                  <a:pt x="1115736" y="25167"/>
                </a:lnTo>
                <a:cubicBezTo>
                  <a:pt x="1152120" y="22820"/>
                  <a:pt x="1188514" y="20406"/>
                  <a:pt x="1224793" y="16778"/>
                </a:cubicBezTo>
                <a:cubicBezTo>
                  <a:pt x="1244468" y="14811"/>
                  <a:pt x="1263744" y="8565"/>
                  <a:pt x="1283516" y="8389"/>
                </a:cubicBezTo>
                <a:lnTo>
                  <a:pt x="3112316" y="0"/>
                </a:lnTo>
                <a:lnTo>
                  <a:pt x="4160940" y="16778"/>
                </a:lnTo>
                <a:lnTo>
                  <a:pt x="4957894" y="25167"/>
                </a:lnTo>
                <a:cubicBezTo>
                  <a:pt x="4963674" y="25612"/>
                  <a:pt x="5087081" y="31877"/>
                  <a:pt x="5117285" y="41945"/>
                </a:cubicBezTo>
                <a:cubicBezTo>
                  <a:pt x="5126850" y="45133"/>
                  <a:pt x="5134063" y="53130"/>
                  <a:pt x="5142452" y="58723"/>
                </a:cubicBezTo>
                <a:cubicBezTo>
                  <a:pt x="5158653" y="107327"/>
                  <a:pt x="5155136" y="85336"/>
                  <a:pt x="5142452" y="167780"/>
                </a:cubicBezTo>
                <a:cubicBezTo>
                  <a:pt x="5141107" y="176520"/>
                  <a:pt x="5140316" y="186694"/>
                  <a:pt x="5134063" y="192947"/>
                </a:cubicBezTo>
                <a:cubicBezTo>
                  <a:pt x="5127810" y="199200"/>
                  <a:pt x="5116626" y="197042"/>
                  <a:pt x="5108896" y="201336"/>
                </a:cubicBezTo>
                <a:cubicBezTo>
                  <a:pt x="5091269" y="211129"/>
                  <a:pt x="5078335" y="230937"/>
                  <a:pt x="5058562" y="234892"/>
                </a:cubicBezTo>
                <a:cubicBezTo>
                  <a:pt x="5044580" y="237688"/>
                  <a:pt x="5030450" y="239823"/>
                  <a:pt x="5016617" y="243281"/>
                </a:cubicBezTo>
                <a:cubicBezTo>
                  <a:pt x="5008038" y="245426"/>
                  <a:pt x="5000150" y="250088"/>
                  <a:pt x="4991450" y="251670"/>
                </a:cubicBezTo>
                <a:cubicBezTo>
                  <a:pt x="4969269" y="255703"/>
                  <a:pt x="4946709" y="257263"/>
                  <a:pt x="4924338" y="260059"/>
                </a:cubicBezTo>
                <a:cubicBezTo>
                  <a:pt x="4850784" y="284577"/>
                  <a:pt x="4925291" y="262165"/>
                  <a:pt x="4756558" y="276837"/>
                </a:cubicBezTo>
                <a:cubicBezTo>
                  <a:pt x="4543583" y="295357"/>
                  <a:pt x="5103841" y="288120"/>
                  <a:pt x="4504888" y="293615"/>
                </a:cubicBezTo>
                <a:lnTo>
                  <a:pt x="2877424" y="302004"/>
                </a:lnTo>
                <a:lnTo>
                  <a:pt x="2097248" y="293615"/>
                </a:lnTo>
                <a:cubicBezTo>
                  <a:pt x="2074708" y="293169"/>
                  <a:pt x="2052666" y="286045"/>
                  <a:pt x="2030136" y="285226"/>
                </a:cubicBezTo>
                <a:cubicBezTo>
                  <a:pt x="1898765" y="280449"/>
                  <a:pt x="1767281" y="279633"/>
                  <a:pt x="1635853" y="276837"/>
                </a:cubicBezTo>
                <a:lnTo>
                  <a:pt x="1476463" y="268448"/>
                </a:lnTo>
                <a:cubicBezTo>
                  <a:pt x="1440074" y="266174"/>
                  <a:pt x="1403866" y="260059"/>
                  <a:pt x="1367406" y="260059"/>
                </a:cubicBezTo>
                <a:cubicBezTo>
                  <a:pt x="1275085" y="260059"/>
                  <a:pt x="1182880" y="267039"/>
                  <a:pt x="1090569" y="268448"/>
                </a:cubicBezTo>
                <a:lnTo>
                  <a:pt x="268448" y="276837"/>
                </a:lnTo>
                <a:cubicBezTo>
                  <a:pt x="195743" y="274041"/>
                  <a:pt x="121189" y="284981"/>
                  <a:pt x="50334" y="268448"/>
                </a:cubicBezTo>
                <a:cubicBezTo>
                  <a:pt x="35128" y="264900"/>
                  <a:pt x="12956" y="213500"/>
                  <a:pt x="8389" y="192947"/>
                </a:cubicBezTo>
                <a:cubicBezTo>
                  <a:pt x="4699" y="176343"/>
                  <a:pt x="2796" y="159391"/>
                  <a:pt x="0" y="142613"/>
                </a:cubicBezTo>
                <a:cubicBezTo>
                  <a:pt x="8698" y="64333"/>
                  <a:pt x="-4194" y="40547"/>
                  <a:pt x="8389" y="25167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0DB6FAD3-8A56-4194-8947-85EA87D7C5FC}"/>
              </a:ext>
            </a:extLst>
          </p:cNvPr>
          <p:cNvSpPr/>
          <p:nvPr/>
        </p:nvSpPr>
        <p:spPr>
          <a:xfrm rot="10800000">
            <a:off x="711813" y="3617115"/>
            <a:ext cx="5129422" cy="245007"/>
          </a:xfrm>
          <a:custGeom>
            <a:avLst/>
            <a:gdLst>
              <a:gd name="connsiteX0" fmla="*/ 8389 w 5153323"/>
              <a:gd name="connsiteY0" fmla="*/ 25167 h 302004"/>
              <a:gd name="connsiteX1" fmla="*/ 75501 w 5153323"/>
              <a:gd name="connsiteY1" fmla="*/ 50334 h 302004"/>
              <a:gd name="connsiteX2" fmla="*/ 142613 w 5153323"/>
              <a:gd name="connsiteY2" fmla="*/ 67112 h 302004"/>
              <a:gd name="connsiteX3" fmla="*/ 176169 w 5153323"/>
              <a:gd name="connsiteY3" fmla="*/ 75501 h 302004"/>
              <a:gd name="connsiteX4" fmla="*/ 478173 w 5153323"/>
              <a:gd name="connsiteY4" fmla="*/ 67112 h 302004"/>
              <a:gd name="connsiteX5" fmla="*/ 503340 w 5153323"/>
              <a:gd name="connsiteY5" fmla="*/ 58723 h 302004"/>
              <a:gd name="connsiteX6" fmla="*/ 704675 w 5153323"/>
              <a:gd name="connsiteY6" fmla="*/ 50334 h 302004"/>
              <a:gd name="connsiteX7" fmla="*/ 964734 w 5153323"/>
              <a:gd name="connsiteY7" fmla="*/ 33556 h 302004"/>
              <a:gd name="connsiteX8" fmla="*/ 1115736 w 5153323"/>
              <a:gd name="connsiteY8" fmla="*/ 25167 h 302004"/>
              <a:gd name="connsiteX9" fmla="*/ 1224793 w 5153323"/>
              <a:gd name="connsiteY9" fmla="*/ 16778 h 302004"/>
              <a:gd name="connsiteX10" fmla="*/ 1283516 w 5153323"/>
              <a:gd name="connsiteY10" fmla="*/ 8389 h 302004"/>
              <a:gd name="connsiteX11" fmla="*/ 3112316 w 5153323"/>
              <a:gd name="connsiteY11" fmla="*/ 0 h 302004"/>
              <a:gd name="connsiteX12" fmla="*/ 4160940 w 5153323"/>
              <a:gd name="connsiteY12" fmla="*/ 16778 h 302004"/>
              <a:gd name="connsiteX13" fmla="*/ 4957894 w 5153323"/>
              <a:gd name="connsiteY13" fmla="*/ 25167 h 302004"/>
              <a:gd name="connsiteX14" fmla="*/ 5117285 w 5153323"/>
              <a:gd name="connsiteY14" fmla="*/ 41945 h 302004"/>
              <a:gd name="connsiteX15" fmla="*/ 5142452 w 5153323"/>
              <a:gd name="connsiteY15" fmla="*/ 58723 h 302004"/>
              <a:gd name="connsiteX16" fmla="*/ 5142452 w 5153323"/>
              <a:gd name="connsiteY16" fmla="*/ 167780 h 302004"/>
              <a:gd name="connsiteX17" fmla="*/ 5134063 w 5153323"/>
              <a:gd name="connsiteY17" fmla="*/ 192947 h 302004"/>
              <a:gd name="connsiteX18" fmla="*/ 5108896 w 5153323"/>
              <a:gd name="connsiteY18" fmla="*/ 201336 h 302004"/>
              <a:gd name="connsiteX19" fmla="*/ 5058562 w 5153323"/>
              <a:gd name="connsiteY19" fmla="*/ 234892 h 302004"/>
              <a:gd name="connsiteX20" fmla="*/ 5016617 w 5153323"/>
              <a:gd name="connsiteY20" fmla="*/ 243281 h 302004"/>
              <a:gd name="connsiteX21" fmla="*/ 4991450 w 5153323"/>
              <a:gd name="connsiteY21" fmla="*/ 251670 h 302004"/>
              <a:gd name="connsiteX22" fmla="*/ 4924338 w 5153323"/>
              <a:gd name="connsiteY22" fmla="*/ 260059 h 302004"/>
              <a:gd name="connsiteX23" fmla="*/ 4756558 w 5153323"/>
              <a:gd name="connsiteY23" fmla="*/ 276837 h 302004"/>
              <a:gd name="connsiteX24" fmla="*/ 4504888 w 5153323"/>
              <a:gd name="connsiteY24" fmla="*/ 293615 h 302004"/>
              <a:gd name="connsiteX25" fmla="*/ 2877424 w 5153323"/>
              <a:gd name="connsiteY25" fmla="*/ 302004 h 302004"/>
              <a:gd name="connsiteX26" fmla="*/ 2097248 w 5153323"/>
              <a:gd name="connsiteY26" fmla="*/ 293615 h 302004"/>
              <a:gd name="connsiteX27" fmla="*/ 2030136 w 5153323"/>
              <a:gd name="connsiteY27" fmla="*/ 285226 h 302004"/>
              <a:gd name="connsiteX28" fmla="*/ 1635853 w 5153323"/>
              <a:gd name="connsiteY28" fmla="*/ 276837 h 302004"/>
              <a:gd name="connsiteX29" fmla="*/ 1476463 w 5153323"/>
              <a:gd name="connsiteY29" fmla="*/ 268448 h 302004"/>
              <a:gd name="connsiteX30" fmla="*/ 1367406 w 5153323"/>
              <a:gd name="connsiteY30" fmla="*/ 260059 h 302004"/>
              <a:gd name="connsiteX31" fmla="*/ 1090569 w 5153323"/>
              <a:gd name="connsiteY31" fmla="*/ 268448 h 302004"/>
              <a:gd name="connsiteX32" fmla="*/ 268448 w 5153323"/>
              <a:gd name="connsiteY32" fmla="*/ 276837 h 302004"/>
              <a:gd name="connsiteX33" fmla="*/ 50334 w 5153323"/>
              <a:gd name="connsiteY33" fmla="*/ 268448 h 302004"/>
              <a:gd name="connsiteX34" fmla="*/ 8389 w 5153323"/>
              <a:gd name="connsiteY34" fmla="*/ 192947 h 302004"/>
              <a:gd name="connsiteX35" fmla="*/ 0 w 5153323"/>
              <a:gd name="connsiteY35" fmla="*/ 142613 h 302004"/>
              <a:gd name="connsiteX36" fmla="*/ 8389 w 5153323"/>
              <a:gd name="connsiteY36" fmla="*/ 25167 h 30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153323" h="302004">
                <a:moveTo>
                  <a:pt x="8389" y="25167"/>
                </a:moveTo>
                <a:cubicBezTo>
                  <a:pt x="20972" y="9787"/>
                  <a:pt x="54835" y="44698"/>
                  <a:pt x="75501" y="50334"/>
                </a:cubicBezTo>
                <a:cubicBezTo>
                  <a:pt x="97748" y="56401"/>
                  <a:pt x="120242" y="61519"/>
                  <a:pt x="142613" y="67112"/>
                </a:cubicBezTo>
                <a:lnTo>
                  <a:pt x="176169" y="75501"/>
                </a:lnTo>
                <a:cubicBezTo>
                  <a:pt x="276837" y="72705"/>
                  <a:pt x="377598" y="72270"/>
                  <a:pt x="478173" y="67112"/>
                </a:cubicBezTo>
                <a:cubicBezTo>
                  <a:pt x="487004" y="66659"/>
                  <a:pt x="494521" y="59376"/>
                  <a:pt x="503340" y="58723"/>
                </a:cubicBezTo>
                <a:cubicBezTo>
                  <a:pt x="570326" y="53761"/>
                  <a:pt x="637563" y="53130"/>
                  <a:pt x="704675" y="50334"/>
                </a:cubicBezTo>
                <a:cubicBezTo>
                  <a:pt x="827008" y="29945"/>
                  <a:pt x="725726" y="44673"/>
                  <a:pt x="964734" y="33556"/>
                </a:cubicBezTo>
                <a:lnTo>
                  <a:pt x="1115736" y="25167"/>
                </a:lnTo>
                <a:cubicBezTo>
                  <a:pt x="1152120" y="22820"/>
                  <a:pt x="1188514" y="20406"/>
                  <a:pt x="1224793" y="16778"/>
                </a:cubicBezTo>
                <a:cubicBezTo>
                  <a:pt x="1244468" y="14811"/>
                  <a:pt x="1263744" y="8565"/>
                  <a:pt x="1283516" y="8389"/>
                </a:cubicBezTo>
                <a:lnTo>
                  <a:pt x="3112316" y="0"/>
                </a:lnTo>
                <a:lnTo>
                  <a:pt x="4160940" y="16778"/>
                </a:lnTo>
                <a:lnTo>
                  <a:pt x="4957894" y="25167"/>
                </a:lnTo>
                <a:cubicBezTo>
                  <a:pt x="4963674" y="25612"/>
                  <a:pt x="5087081" y="31877"/>
                  <a:pt x="5117285" y="41945"/>
                </a:cubicBezTo>
                <a:cubicBezTo>
                  <a:pt x="5126850" y="45133"/>
                  <a:pt x="5134063" y="53130"/>
                  <a:pt x="5142452" y="58723"/>
                </a:cubicBezTo>
                <a:cubicBezTo>
                  <a:pt x="5158653" y="107327"/>
                  <a:pt x="5155136" y="85336"/>
                  <a:pt x="5142452" y="167780"/>
                </a:cubicBezTo>
                <a:cubicBezTo>
                  <a:pt x="5141107" y="176520"/>
                  <a:pt x="5140316" y="186694"/>
                  <a:pt x="5134063" y="192947"/>
                </a:cubicBezTo>
                <a:cubicBezTo>
                  <a:pt x="5127810" y="199200"/>
                  <a:pt x="5116626" y="197042"/>
                  <a:pt x="5108896" y="201336"/>
                </a:cubicBezTo>
                <a:cubicBezTo>
                  <a:pt x="5091269" y="211129"/>
                  <a:pt x="5078335" y="230937"/>
                  <a:pt x="5058562" y="234892"/>
                </a:cubicBezTo>
                <a:cubicBezTo>
                  <a:pt x="5044580" y="237688"/>
                  <a:pt x="5030450" y="239823"/>
                  <a:pt x="5016617" y="243281"/>
                </a:cubicBezTo>
                <a:cubicBezTo>
                  <a:pt x="5008038" y="245426"/>
                  <a:pt x="5000150" y="250088"/>
                  <a:pt x="4991450" y="251670"/>
                </a:cubicBezTo>
                <a:cubicBezTo>
                  <a:pt x="4969269" y="255703"/>
                  <a:pt x="4946709" y="257263"/>
                  <a:pt x="4924338" y="260059"/>
                </a:cubicBezTo>
                <a:cubicBezTo>
                  <a:pt x="4850784" y="284577"/>
                  <a:pt x="4925291" y="262165"/>
                  <a:pt x="4756558" y="276837"/>
                </a:cubicBezTo>
                <a:cubicBezTo>
                  <a:pt x="4543583" y="295357"/>
                  <a:pt x="5103841" y="288120"/>
                  <a:pt x="4504888" y="293615"/>
                </a:cubicBezTo>
                <a:lnTo>
                  <a:pt x="2877424" y="302004"/>
                </a:lnTo>
                <a:lnTo>
                  <a:pt x="2097248" y="293615"/>
                </a:lnTo>
                <a:cubicBezTo>
                  <a:pt x="2074708" y="293169"/>
                  <a:pt x="2052666" y="286045"/>
                  <a:pt x="2030136" y="285226"/>
                </a:cubicBezTo>
                <a:cubicBezTo>
                  <a:pt x="1898765" y="280449"/>
                  <a:pt x="1767281" y="279633"/>
                  <a:pt x="1635853" y="276837"/>
                </a:cubicBezTo>
                <a:lnTo>
                  <a:pt x="1476463" y="268448"/>
                </a:lnTo>
                <a:cubicBezTo>
                  <a:pt x="1440074" y="266174"/>
                  <a:pt x="1403866" y="260059"/>
                  <a:pt x="1367406" y="260059"/>
                </a:cubicBezTo>
                <a:cubicBezTo>
                  <a:pt x="1275085" y="260059"/>
                  <a:pt x="1182880" y="267039"/>
                  <a:pt x="1090569" y="268448"/>
                </a:cubicBezTo>
                <a:lnTo>
                  <a:pt x="268448" y="276837"/>
                </a:lnTo>
                <a:cubicBezTo>
                  <a:pt x="195743" y="274041"/>
                  <a:pt x="121189" y="284981"/>
                  <a:pt x="50334" y="268448"/>
                </a:cubicBezTo>
                <a:cubicBezTo>
                  <a:pt x="35128" y="264900"/>
                  <a:pt x="12956" y="213500"/>
                  <a:pt x="8389" y="192947"/>
                </a:cubicBezTo>
                <a:cubicBezTo>
                  <a:pt x="4699" y="176343"/>
                  <a:pt x="2796" y="159391"/>
                  <a:pt x="0" y="142613"/>
                </a:cubicBezTo>
                <a:cubicBezTo>
                  <a:pt x="8698" y="64333"/>
                  <a:pt x="-4194" y="40547"/>
                  <a:pt x="8389" y="25167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0BFA8EE5-FE82-48AF-929E-E1D404AA48E1}"/>
              </a:ext>
            </a:extLst>
          </p:cNvPr>
          <p:cNvSpPr/>
          <p:nvPr/>
        </p:nvSpPr>
        <p:spPr>
          <a:xfrm>
            <a:off x="744233" y="3589286"/>
            <a:ext cx="5019688" cy="146555"/>
          </a:xfrm>
          <a:custGeom>
            <a:avLst/>
            <a:gdLst>
              <a:gd name="connsiteX0" fmla="*/ 8389 w 5153323"/>
              <a:gd name="connsiteY0" fmla="*/ 25167 h 302004"/>
              <a:gd name="connsiteX1" fmla="*/ 75501 w 5153323"/>
              <a:gd name="connsiteY1" fmla="*/ 50334 h 302004"/>
              <a:gd name="connsiteX2" fmla="*/ 142613 w 5153323"/>
              <a:gd name="connsiteY2" fmla="*/ 67112 h 302004"/>
              <a:gd name="connsiteX3" fmla="*/ 176169 w 5153323"/>
              <a:gd name="connsiteY3" fmla="*/ 75501 h 302004"/>
              <a:gd name="connsiteX4" fmla="*/ 478173 w 5153323"/>
              <a:gd name="connsiteY4" fmla="*/ 67112 h 302004"/>
              <a:gd name="connsiteX5" fmla="*/ 503340 w 5153323"/>
              <a:gd name="connsiteY5" fmla="*/ 58723 h 302004"/>
              <a:gd name="connsiteX6" fmla="*/ 704675 w 5153323"/>
              <a:gd name="connsiteY6" fmla="*/ 50334 h 302004"/>
              <a:gd name="connsiteX7" fmla="*/ 964734 w 5153323"/>
              <a:gd name="connsiteY7" fmla="*/ 33556 h 302004"/>
              <a:gd name="connsiteX8" fmla="*/ 1115736 w 5153323"/>
              <a:gd name="connsiteY8" fmla="*/ 25167 h 302004"/>
              <a:gd name="connsiteX9" fmla="*/ 1224793 w 5153323"/>
              <a:gd name="connsiteY9" fmla="*/ 16778 h 302004"/>
              <a:gd name="connsiteX10" fmla="*/ 1283516 w 5153323"/>
              <a:gd name="connsiteY10" fmla="*/ 8389 h 302004"/>
              <a:gd name="connsiteX11" fmla="*/ 3112316 w 5153323"/>
              <a:gd name="connsiteY11" fmla="*/ 0 h 302004"/>
              <a:gd name="connsiteX12" fmla="*/ 4160940 w 5153323"/>
              <a:gd name="connsiteY12" fmla="*/ 16778 h 302004"/>
              <a:gd name="connsiteX13" fmla="*/ 4957894 w 5153323"/>
              <a:gd name="connsiteY13" fmla="*/ 25167 h 302004"/>
              <a:gd name="connsiteX14" fmla="*/ 5117285 w 5153323"/>
              <a:gd name="connsiteY14" fmla="*/ 41945 h 302004"/>
              <a:gd name="connsiteX15" fmla="*/ 5142452 w 5153323"/>
              <a:gd name="connsiteY15" fmla="*/ 58723 h 302004"/>
              <a:gd name="connsiteX16" fmla="*/ 5142452 w 5153323"/>
              <a:gd name="connsiteY16" fmla="*/ 167780 h 302004"/>
              <a:gd name="connsiteX17" fmla="*/ 5134063 w 5153323"/>
              <a:gd name="connsiteY17" fmla="*/ 192947 h 302004"/>
              <a:gd name="connsiteX18" fmla="*/ 5108896 w 5153323"/>
              <a:gd name="connsiteY18" fmla="*/ 201336 h 302004"/>
              <a:gd name="connsiteX19" fmla="*/ 5058562 w 5153323"/>
              <a:gd name="connsiteY19" fmla="*/ 234892 h 302004"/>
              <a:gd name="connsiteX20" fmla="*/ 5016617 w 5153323"/>
              <a:gd name="connsiteY20" fmla="*/ 243281 h 302004"/>
              <a:gd name="connsiteX21" fmla="*/ 4991450 w 5153323"/>
              <a:gd name="connsiteY21" fmla="*/ 251670 h 302004"/>
              <a:gd name="connsiteX22" fmla="*/ 4924338 w 5153323"/>
              <a:gd name="connsiteY22" fmla="*/ 260059 h 302004"/>
              <a:gd name="connsiteX23" fmla="*/ 4756558 w 5153323"/>
              <a:gd name="connsiteY23" fmla="*/ 276837 h 302004"/>
              <a:gd name="connsiteX24" fmla="*/ 4504888 w 5153323"/>
              <a:gd name="connsiteY24" fmla="*/ 293615 h 302004"/>
              <a:gd name="connsiteX25" fmla="*/ 2877424 w 5153323"/>
              <a:gd name="connsiteY25" fmla="*/ 302004 h 302004"/>
              <a:gd name="connsiteX26" fmla="*/ 2097248 w 5153323"/>
              <a:gd name="connsiteY26" fmla="*/ 293615 h 302004"/>
              <a:gd name="connsiteX27" fmla="*/ 2030136 w 5153323"/>
              <a:gd name="connsiteY27" fmla="*/ 285226 h 302004"/>
              <a:gd name="connsiteX28" fmla="*/ 1635853 w 5153323"/>
              <a:gd name="connsiteY28" fmla="*/ 276837 h 302004"/>
              <a:gd name="connsiteX29" fmla="*/ 1476463 w 5153323"/>
              <a:gd name="connsiteY29" fmla="*/ 268448 h 302004"/>
              <a:gd name="connsiteX30" fmla="*/ 1367406 w 5153323"/>
              <a:gd name="connsiteY30" fmla="*/ 260059 h 302004"/>
              <a:gd name="connsiteX31" fmla="*/ 1090569 w 5153323"/>
              <a:gd name="connsiteY31" fmla="*/ 268448 h 302004"/>
              <a:gd name="connsiteX32" fmla="*/ 268448 w 5153323"/>
              <a:gd name="connsiteY32" fmla="*/ 276837 h 302004"/>
              <a:gd name="connsiteX33" fmla="*/ 50334 w 5153323"/>
              <a:gd name="connsiteY33" fmla="*/ 268448 h 302004"/>
              <a:gd name="connsiteX34" fmla="*/ 8389 w 5153323"/>
              <a:gd name="connsiteY34" fmla="*/ 192947 h 302004"/>
              <a:gd name="connsiteX35" fmla="*/ 0 w 5153323"/>
              <a:gd name="connsiteY35" fmla="*/ 142613 h 302004"/>
              <a:gd name="connsiteX36" fmla="*/ 8389 w 5153323"/>
              <a:gd name="connsiteY36" fmla="*/ 25167 h 30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153323" h="302004">
                <a:moveTo>
                  <a:pt x="8389" y="25167"/>
                </a:moveTo>
                <a:cubicBezTo>
                  <a:pt x="20972" y="9787"/>
                  <a:pt x="54835" y="44698"/>
                  <a:pt x="75501" y="50334"/>
                </a:cubicBezTo>
                <a:cubicBezTo>
                  <a:pt x="97748" y="56401"/>
                  <a:pt x="120242" y="61519"/>
                  <a:pt x="142613" y="67112"/>
                </a:cubicBezTo>
                <a:lnTo>
                  <a:pt x="176169" y="75501"/>
                </a:lnTo>
                <a:cubicBezTo>
                  <a:pt x="276837" y="72705"/>
                  <a:pt x="377598" y="72270"/>
                  <a:pt x="478173" y="67112"/>
                </a:cubicBezTo>
                <a:cubicBezTo>
                  <a:pt x="487004" y="66659"/>
                  <a:pt x="494521" y="59376"/>
                  <a:pt x="503340" y="58723"/>
                </a:cubicBezTo>
                <a:cubicBezTo>
                  <a:pt x="570326" y="53761"/>
                  <a:pt x="637563" y="53130"/>
                  <a:pt x="704675" y="50334"/>
                </a:cubicBezTo>
                <a:cubicBezTo>
                  <a:pt x="827008" y="29945"/>
                  <a:pt x="725726" y="44673"/>
                  <a:pt x="964734" y="33556"/>
                </a:cubicBezTo>
                <a:lnTo>
                  <a:pt x="1115736" y="25167"/>
                </a:lnTo>
                <a:cubicBezTo>
                  <a:pt x="1152120" y="22820"/>
                  <a:pt x="1188514" y="20406"/>
                  <a:pt x="1224793" y="16778"/>
                </a:cubicBezTo>
                <a:cubicBezTo>
                  <a:pt x="1244468" y="14811"/>
                  <a:pt x="1263744" y="8565"/>
                  <a:pt x="1283516" y="8389"/>
                </a:cubicBezTo>
                <a:lnTo>
                  <a:pt x="3112316" y="0"/>
                </a:lnTo>
                <a:lnTo>
                  <a:pt x="4160940" y="16778"/>
                </a:lnTo>
                <a:lnTo>
                  <a:pt x="4957894" y="25167"/>
                </a:lnTo>
                <a:cubicBezTo>
                  <a:pt x="4963674" y="25612"/>
                  <a:pt x="5087081" y="31877"/>
                  <a:pt x="5117285" y="41945"/>
                </a:cubicBezTo>
                <a:cubicBezTo>
                  <a:pt x="5126850" y="45133"/>
                  <a:pt x="5134063" y="53130"/>
                  <a:pt x="5142452" y="58723"/>
                </a:cubicBezTo>
                <a:cubicBezTo>
                  <a:pt x="5158653" y="107327"/>
                  <a:pt x="5155136" y="85336"/>
                  <a:pt x="5142452" y="167780"/>
                </a:cubicBezTo>
                <a:cubicBezTo>
                  <a:pt x="5141107" y="176520"/>
                  <a:pt x="5140316" y="186694"/>
                  <a:pt x="5134063" y="192947"/>
                </a:cubicBezTo>
                <a:cubicBezTo>
                  <a:pt x="5127810" y="199200"/>
                  <a:pt x="5116626" y="197042"/>
                  <a:pt x="5108896" y="201336"/>
                </a:cubicBezTo>
                <a:cubicBezTo>
                  <a:pt x="5091269" y="211129"/>
                  <a:pt x="5078335" y="230937"/>
                  <a:pt x="5058562" y="234892"/>
                </a:cubicBezTo>
                <a:cubicBezTo>
                  <a:pt x="5044580" y="237688"/>
                  <a:pt x="5030450" y="239823"/>
                  <a:pt x="5016617" y="243281"/>
                </a:cubicBezTo>
                <a:cubicBezTo>
                  <a:pt x="5008038" y="245426"/>
                  <a:pt x="5000150" y="250088"/>
                  <a:pt x="4991450" y="251670"/>
                </a:cubicBezTo>
                <a:cubicBezTo>
                  <a:pt x="4969269" y="255703"/>
                  <a:pt x="4946709" y="257263"/>
                  <a:pt x="4924338" y="260059"/>
                </a:cubicBezTo>
                <a:cubicBezTo>
                  <a:pt x="4850784" y="284577"/>
                  <a:pt x="4925291" y="262165"/>
                  <a:pt x="4756558" y="276837"/>
                </a:cubicBezTo>
                <a:cubicBezTo>
                  <a:pt x="4543583" y="295357"/>
                  <a:pt x="5103841" y="288120"/>
                  <a:pt x="4504888" y="293615"/>
                </a:cubicBezTo>
                <a:lnTo>
                  <a:pt x="2877424" y="302004"/>
                </a:lnTo>
                <a:lnTo>
                  <a:pt x="2097248" y="293615"/>
                </a:lnTo>
                <a:cubicBezTo>
                  <a:pt x="2074708" y="293169"/>
                  <a:pt x="2052666" y="286045"/>
                  <a:pt x="2030136" y="285226"/>
                </a:cubicBezTo>
                <a:cubicBezTo>
                  <a:pt x="1898765" y="280449"/>
                  <a:pt x="1767281" y="279633"/>
                  <a:pt x="1635853" y="276837"/>
                </a:cubicBezTo>
                <a:lnTo>
                  <a:pt x="1476463" y="268448"/>
                </a:lnTo>
                <a:cubicBezTo>
                  <a:pt x="1440074" y="266174"/>
                  <a:pt x="1403866" y="260059"/>
                  <a:pt x="1367406" y="260059"/>
                </a:cubicBezTo>
                <a:cubicBezTo>
                  <a:pt x="1275085" y="260059"/>
                  <a:pt x="1182880" y="267039"/>
                  <a:pt x="1090569" y="268448"/>
                </a:cubicBezTo>
                <a:lnTo>
                  <a:pt x="268448" y="276837"/>
                </a:lnTo>
                <a:cubicBezTo>
                  <a:pt x="195743" y="274041"/>
                  <a:pt x="121189" y="284981"/>
                  <a:pt x="50334" y="268448"/>
                </a:cubicBezTo>
                <a:cubicBezTo>
                  <a:pt x="35128" y="264900"/>
                  <a:pt x="12956" y="213500"/>
                  <a:pt x="8389" y="192947"/>
                </a:cubicBezTo>
                <a:cubicBezTo>
                  <a:pt x="4699" y="176343"/>
                  <a:pt x="2796" y="159391"/>
                  <a:pt x="0" y="142613"/>
                </a:cubicBezTo>
                <a:cubicBezTo>
                  <a:pt x="8698" y="64333"/>
                  <a:pt x="-4194" y="40547"/>
                  <a:pt x="8389" y="25167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d glass left  Freeform: Shape 20">
            <a:extLst>
              <a:ext uri="{FF2B5EF4-FFF2-40B4-BE49-F238E27FC236}">
                <a16:creationId xmlns:a16="http://schemas.microsoft.com/office/drawing/2014/main" id="{74F7D613-0725-42B2-A3D5-3B62F26FEB57}"/>
              </a:ext>
            </a:extLst>
          </p:cNvPr>
          <p:cNvSpPr/>
          <p:nvPr/>
        </p:nvSpPr>
        <p:spPr>
          <a:xfrm>
            <a:off x="2571296" y="1785123"/>
            <a:ext cx="1519715" cy="848089"/>
          </a:xfrm>
          <a:custGeom>
            <a:avLst/>
            <a:gdLst>
              <a:gd name="connsiteX0" fmla="*/ 50334 w 1526796"/>
              <a:gd name="connsiteY0" fmla="*/ 0 h 956345"/>
              <a:gd name="connsiteX1" fmla="*/ 0 w 1526796"/>
              <a:gd name="connsiteY1" fmla="*/ 947956 h 956345"/>
              <a:gd name="connsiteX2" fmla="*/ 1526796 w 1526796"/>
              <a:gd name="connsiteY2" fmla="*/ 956345 h 956345"/>
              <a:gd name="connsiteX3" fmla="*/ 1526796 w 1526796"/>
              <a:gd name="connsiteY3" fmla="*/ 8389 h 956345"/>
              <a:gd name="connsiteX4" fmla="*/ 50334 w 1526796"/>
              <a:gd name="connsiteY4" fmla="*/ 0 h 956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6796" h="956345">
                <a:moveTo>
                  <a:pt x="50334" y="0"/>
                </a:moveTo>
                <a:lnTo>
                  <a:pt x="0" y="947956"/>
                </a:lnTo>
                <a:lnTo>
                  <a:pt x="1526796" y="956345"/>
                </a:lnTo>
                <a:lnTo>
                  <a:pt x="1526796" y="8389"/>
                </a:lnTo>
                <a:lnTo>
                  <a:pt x="50334" y="0"/>
                </a:lnTo>
                <a:close/>
              </a:path>
            </a:pathLst>
          </a:custGeom>
          <a:solidFill>
            <a:srgbClr val="FF0000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B65BBAC-61E4-4EA5-8989-AB417AA51AB4}"/>
              </a:ext>
            </a:extLst>
          </p:cNvPr>
          <p:cNvGrpSpPr/>
          <p:nvPr/>
        </p:nvGrpSpPr>
        <p:grpSpPr>
          <a:xfrm>
            <a:off x="731467" y="909021"/>
            <a:ext cx="5113198" cy="2776671"/>
            <a:chOff x="872143" y="909021"/>
            <a:chExt cx="5113198" cy="2776671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91E4D42-4EB2-403E-88BE-30614F323F25}"/>
                </a:ext>
              </a:extLst>
            </p:cNvPr>
            <p:cNvSpPr/>
            <p:nvPr/>
          </p:nvSpPr>
          <p:spPr>
            <a:xfrm>
              <a:off x="2787122" y="1063503"/>
              <a:ext cx="1461264" cy="721620"/>
            </a:xfrm>
            <a:custGeom>
              <a:avLst/>
              <a:gdLst>
                <a:gd name="connsiteX0" fmla="*/ 50334 w 1468073"/>
                <a:gd name="connsiteY0" fmla="*/ 8389 h 813732"/>
                <a:gd name="connsiteX1" fmla="*/ 0 w 1468073"/>
                <a:gd name="connsiteY1" fmla="*/ 813732 h 813732"/>
                <a:gd name="connsiteX2" fmla="*/ 1468073 w 1468073"/>
                <a:gd name="connsiteY2" fmla="*/ 805343 h 813732"/>
                <a:gd name="connsiteX3" fmla="*/ 1459684 w 1468073"/>
                <a:gd name="connsiteY3" fmla="*/ 0 h 813732"/>
                <a:gd name="connsiteX4" fmla="*/ 50334 w 1468073"/>
                <a:gd name="connsiteY4" fmla="*/ 8389 h 81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8073" h="813732">
                  <a:moveTo>
                    <a:pt x="50334" y="8389"/>
                  </a:moveTo>
                  <a:lnTo>
                    <a:pt x="0" y="813732"/>
                  </a:lnTo>
                  <a:lnTo>
                    <a:pt x="1468073" y="805343"/>
                  </a:lnTo>
                  <a:cubicBezTo>
                    <a:pt x="1465277" y="536895"/>
                    <a:pt x="1462480" y="268448"/>
                    <a:pt x="1459684" y="0"/>
                  </a:cubicBezTo>
                  <a:lnTo>
                    <a:pt x="50334" y="8389"/>
                  </a:lnTo>
                  <a:close/>
                </a:path>
              </a:pathLst>
            </a:custGeom>
            <a:blipFill>
              <a:blip r:embed="rId8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0432905-F5E5-4EFC-94C4-A9C5577D8E72}"/>
                </a:ext>
              </a:extLst>
            </p:cNvPr>
            <p:cNvSpPr/>
            <p:nvPr/>
          </p:nvSpPr>
          <p:spPr>
            <a:xfrm>
              <a:off x="1167207" y="1762804"/>
              <a:ext cx="1611566" cy="862968"/>
            </a:xfrm>
            <a:custGeom>
              <a:avLst/>
              <a:gdLst>
                <a:gd name="connsiteX0" fmla="*/ 167780 w 1619075"/>
                <a:gd name="connsiteY0" fmla="*/ 0 h 973123"/>
                <a:gd name="connsiteX1" fmla="*/ 1619075 w 1619075"/>
                <a:gd name="connsiteY1" fmla="*/ 41945 h 973123"/>
                <a:gd name="connsiteX2" fmla="*/ 1543574 w 1619075"/>
                <a:gd name="connsiteY2" fmla="*/ 973123 h 973123"/>
                <a:gd name="connsiteX3" fmla="*/ 0 w 1619075"/>
                <a:gd name="connsiteY3" fmla="*/ 947956 h 973123"/>
                <a:gd name="connsiteX4" fmla="*/ 167780 w 1619075"/>
                <a:gd name="connsiteY4" fmla="*/ 0 h 97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075" h="973123">
                  <a:moveTo>
                    <a:pt x="167780" y="0"/>
                  </a:moveTo>
                  <a:lnTo>
                    <a:pt x="1619075" y="41945"/>
                  </a:lnTo>
                  <a:lnTo>
                    <a:pt x="1543574" y="973123"/>
                  </a:lnTo>
                  <a:lnTo>
                    <a:pt x="0" y="947956"/>
                  </a:lnTo>
                  <a:lnTo>
                    <a:pt x="167780" y="0"/>
                  </a:lnTo>
                  <a:close/>
                </a:path>
              </a:pathLst>
            </a:custGeom>
            <a:blipFill>
              <a:blip r:embed="rId8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A219808-D10A-4D41-B0AF-C33FEFFACA5C}"/>
                </a:ext>
              </a:extLst>
            </p:cNvPr>
            <p:cNvSpPr/>
            <p:nvPr/>
          </p:nvSpPr>
          <p:spPr>
            <a:xfrm>
              <a:off x="4231686" y="1807441"/>
              <a:ext cx="1477965" cy="840650"/>
            </a:xfrm>
            <a:custGeom>
              <a:avLst/>
              <a:gdLst>
                <a:gd name="connsiteX0" fmla="*/ 25167 w 1484852"/>
                <a:gd name="connsiteY0" fmla="*/ 16778 h 947956"/>
                <a:gd name="connsiteX1" fmla="*/ 0 w 1484852"/>
                <a:gd name="connsiteY1" fmla="*/ 931178 h 947956"/>
                <a:gd name="connsiteX2" fmla="*/ 1484852 w 1484852"/>
                <a:gd name="connsiteY2" fmla="*/ 947956 h 947956"/>
                <a:gd name="connsiteX3" fmla="*/ 1384184 w 1484852"/>
                <a:gd name="connsiteY3" fmla="*/ 0 h 947956"/>
                <a:gd name="connsiteX4" fmla="*/ 25167 w 1484852"/>
                <a:gd name="connsiteY4" fmla="*/ 16778 h 947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4852" h="947956">
                  <a:moveTo>
                    <a:pt x="25167" y="16778"/>
                  </a:moveTo>
                  <a:lnTo>
                    <a:pt x="0" y="931178"/>
                  </a:lnTo>
                  <a:lnTo>
                    <a:pt x="1484852" y="947956"/>
                  </a:lnTo>
                  <a:lnTo>
                    <a:pt x="1384184" y="0"/>
                  </a:lnTo>
                  <a:lnTo>
                    <a:pt x="25167" y="16778"/>
                  </a:lnTo>
                  <a:close/>
                </a:path>
              </a:pathLst>
            </a:custGeom>
            <a:blipFill>
              <a:blip r:embed="rId8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84014BC-7ABE-4F12-B1E6-6ED02B230D6C}"/>
                </a:ext>
              </a:extLst>
            </p:cNvPr>
            <p:cNvSpPr/>
            <p:nvPr/>
          </p:nvSpPr>
          <p:spPr>
            <a:xfrm>
              <a:off x="2561670" y="2618333"/>
              <a:ext cx="1670016" cy="900165"/>
            </a:xfrm>
            <a:custGeom>
              <a:avLst/>
              <a:gdLst>
                <a:gd name="connsiteX0" fmla="*/ 125835 w 1677798"/>
                <a:gd name="connsiteY0" fmla="*/ 0 h 1015068"/>
                <a:gd name="connsiteX1" fmla="*/ 0 w 1677798"/>
                <a:gd name="connsiteY1" fmla="*/ 1015068 h 1015068"/>
                <a:gd name="connsiteX2" fmla="*/ 1652631 w 1677798"/>
                <a:gd name="connsiteY2" fmla="*/ 998290 h 1015068"/>
                <a:gd name="connsiteX3" fmla="*/ 1677798 w 1677798"/>
                <a:gd name="connsiteY3" fmla="*/ 8389 h 1015068"/>
                <a:gd name="connsiteX4" fmla="*/ 125835 w 1677798"/>
                <a:gd name="connsiteY4" fmla="*/ 0 h 101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7798" h="1015068">
                  <a:moveTo>
                    <a:pt x="125835" y="0"/>
                  </a:moveTo>
                  <a:lnTo>
                    <a:pt x="0" y="1015068"/>
                  </a:lnTo>
                  <a:lnTo>
                    <a:pt x="1652631" y="998290"/>
                  </a:lnTo>
                  <a:lnTo>
                    <a:pt x="1677798" y="8389"/>
                  </a:lnTo>
                  <a:lnTo>
                    <a:pt x="125835" y="0"/>
                  </a:lnTo>
                  <a:close/>
                </a:path>
              </a:pathLst>
            </a:custGeom>
            <a:blipFill>
              <a:blip r:embed="rId8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C1AE914-66D5-4E45-B047-7BAD1E9284BE}"/>
                </a:ext>
              </a:extLst>
            </p:cNvPr>
            <p:cNvGrpSpPr/>
            <p:nvPr/>
          </p:nvGrpSpPr>
          <p:grpSpPr>
            <a:xfrm>
              <a:off x="872143" y="909021"/>
              <a:ext cx="5113198" cy="2776671"/>
              <a:chOff x="752048" y="3511807"/>
              <a:chExt cx="5137023" cy="3131103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F173A943-8395-47C1-A995-8EA0CC9335AF}"/>
                  </a:ext>
                </a:extLst>
              </p:cNvPr>
              <p:cNvSpPr/>
              <p:nvPr/>
            </p:nvSpPr>
            <p:spPr>
              <a:xfrm>
                <a:off x="1244909" y="3639036"/>
                <a:ext cx="4312710" cy="153777"/>
              </a:xfrm>
              <a:custGeom>
                <a:avLst/>
                <a:gdLst>
                  <a:gd name="connsiteX0" fmla="*/ 20193 w 2579307"/>
                  <a:gd name="connsiteY0" fmla="*/ 17250 h 151497"/>
                  <a:gd name="connsiteX1" fmla="*/ 489976 w 2579307"/>
                  <a:gd name="connsiteY1" fmla="*/ 17250 h 151497"/>
                  <a:gd name="connsiteX2" fmla="*/ 699701 w 2579307"/>
                  <a:gd name="connsiteY2" fmla="*/ 8861 h 151497"/>
                  <a:gd name="connsiteX3" fmla="*/ 750035 w 2579307"/>
                  <a:gd name="connsiteY3" fmla="*/ 8861 h 151497"/>
                  <a:gd name="connsiteX4" fmla="*/ 758424 w 2579307"/>
                  <a:gd name="connsiteY4" fmla="*/ 34028 h 151497"/>
                  <a:gd name="connsiteX5" fmla="*/ 791980 w 2579307"/>
                  <a:gd name="connsiteY5" fmla="*/ 42417 h 151497"/>
                  <a:gd name="connsiteX6" fmla="*/ 817147 w 2579307"/>
                  <a:gd name="connsiteY6" fmla="*/ 34028 h 151497"/>
                  <a:gd name="connsiteX7" fmla="*/ 942982 w 2579307"/>
                  <a:gd name="connsiteY7" fmla="*/ 17250 h 151497"/>
                  <a:gd name="connsiteX8" fmla="*/ 1203040 w 2579307"/>
                  <a:gd name="connsiteY8" fmla="*/ 25639 h 151497"/>
                  <a:gd name="connsiteX9" fmla="*/ 1270152 w 2579307"/>
                  <a:gd name="connsiteY9" fmla="*/ 34028 h 151497"/>
                  <a:gd name="connsiteX10" fmla="*/ 1421154 w 2579307"/>
                  <a:gd name="connsiteY10" fmla="*/ 25639 h 151497"/>
                  <a:gd name="connsiteX11" fmla="*/ 1798659 w 2579307"/>
                  <a:gd name="connsiteY11" fmla="*/ 17250 h 151497"/>
                  <a:gd name="connsiteX12" fmla="*/ 1857382 w 2579307"/>
                  <a:gd name="connsiteY12" fmla="*/ 17250 h 151497"/>
                  <a:gd name="connsiteX13" fmla="*/ 1865771 w 2579307"/>
                  <a:gd name="connsiteY13" fmla="*/ 42417 h 151497"/>
                  <a:gd name="connsiteX14" fmla="*/ 2016773 w 2579307"/>
                  <a:gd name="connsiteY14" fmla="*/ 50806 h 151497"/>
                  <a:gd name="connsiteX15" fmla="*/ 2117440 w 2579307"/>
                  <a:gd name="connsiteY15" fmla="*/ 59195 h 151497"/>
                  <a:gd name="connsiteX16" fmla="*/ 2461389 w 2579307"/>
                  <a:gd name="connsiteY16" fmla="*/ 50806 h 151497"/>
                  <a:gd name="connsiteX17" fmla="*/ 2570446 w 2579307"/>
                  <a:gd name="connsiteY17" fmla="*/ 50806 h 151497"/>
                  <a:gd name="connsiteX18" fmla="*/ 2570446 w 2579307"/>
                  <a:gd name="connsiteY18" fmla="*/ 101140 h 151497"/>
                  <a:gd name="connsiteX19" fmla="*/ 2545279 w 2579307"/>
                  <a:gd name="connsiteY19" fmla="*/ 109529 h 151497"/>
                  <a:gd name="connsiteX20" fmla="*/ 2402666 w 2579307"/>
                  <a:gd name="connsiteY20" fmla="*/ 101140 h 151497"/>
                  <a:gd name="connsiteX21" fmla="*/ 2343943 w 2579307"/>
                  <a:gd name="connsiteY21" fmla="*/ 92751 h 151497"/>
                  <a:gd name="connsiteX22" fmla="*/ 2234886 w 2579307"/>
                  <a:gd name="connsiteY22" fmla="*/ 101140 h 151497"/>
                  <a:gd name="connsiteX23" fmla="*/ 2192941 w 2579307"/>
                  <a:gd name="connsiteY23" fmla="*/ 143085 h 151497"/>
                  <a:gd name="connsiteX24" fmla="*/ 2184552 w 2579307"/>
                  <a:gd name="connsiteY24" fmla="*/ 117918 h 151497"/>
                  <a:gd name="connsiteX25" fmla="*/ 2008384 w 2579307"/>
                  <a:gd name="connsiteY25" fmla="*/ 109529 h 151497"/>
                  <a:gd name="connsiteX26" fmla="*/ 1588934 w 2579307"/>
                  <a:gd name="connsiteY26" fmla="*/ 101140 h 151497"/>
                  <a:gd name="connsiteX27" fmla="*/ 1479877 w 2579307"/>
                  <a:gd name="connsiteY27" fmla="*/ 84362 h 151497"/>
                  <a:gd name="connsiteX28" fmla="*/ 1354042 w 2579307"/>
                  <a:gd name="connsiteY28" fmla="*/ 92751 h 151497"/>
                  <a:gd name="connsiteX29" fmla="*/ 1270152 w 2579307"/>
                  <a:gd name="connsiteY29" fmla="*/ 101140 h 151497"/>
                  <a:gd name="connsiteX30" fmla="*/ 1060428 w 2579307"/>
                  <a:gd name="connsiteY30" fmla="*/ 109529 h 151497"/>
                  <a:gd name="connsiteX31" fmla="*/ 1026872 w 2579307"/>
                  <a:gd name="connsiteY31" fmla="*/ 126307 h 151497"/>
                  <a:gd name="connsiteX32" fmla="*/ 968149 w 2579307"/>
                  <a:gd name="connsiteY32" fmla="*/ 101140 h 151497"/>
                  <a:gd name="connsiteX33" fmla="*/ 934593 w 2579307"/>
                  <a:gd name="connsiteY33" fmla="*/ 92751 h 151497"/>
                  <a:gd name="connsiteX34" fmla="*/ 389308 w 2579307"/>
                  <a:gd name="connsiteY34" fmla="*/ 67584 h 151497"/>
                  <a:gd name="connsiteX35" fmla="*/ 347363 w 2579307"/>
                  <a:gd name="connsiteY35" fmla="*/ 101140 h 151497"/>
                  <a:gd name="connsiteX36" fmla="*/ 322196 w 2579307"/>
                  <a:gd name="connsiteY36" fmla="*/ 109529 h 151497"/>
                  <a:gd name="connsiteX37" fmla="*/ 297029 w 2579307"/>
                  <a:gd name="connsiteY37" fmla="*/ 92751 h 151497"/>
                  <a:gd name="connsiteX38" fmla="*/ 129250 w 2579307"/>
                  <a:gd name="connsiteY38" fmla="*/ 75973 h 151497"/>
                  <a:gd name="connsiteX39" fmla="*/ 20193 w 2579307"/>
                  <a:gd name="connsiteY39" fmla="*/ 17250 h 15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579307" h="151497">
                    <a:moveTo>
                      <a:pt x="20193" y="17250"/>
                    </a:moveTo>
                    <a:cubicBezTo>
                      <a:pt x="80314" y="7463"/>
                      <a:pt x="4540" y="17250"/>
                      <a:pt x="489976" y="17250"/>
                    </a:cubicBezTo>
                    <a:cubicBezTo>
                      <a:pt x="559940" y="17250"/>
                      <a:pt x="629793" y="11657"/>
                      <a:pt x="699701" y="8861"/>
                    </a:cubicBezTo>
                    <a:cubicBezTo>
                      <a:pt x="716479" y="3268"/>
                      <a:pt x="733257" y="-7917"/>
                      <a:pt x="750035" y="8861"/>
                    </a:cubicBezTo>
                    <a:cubicBezTo>
                      <a:pt x="756288" y="15114"/>
                      <a:pt x="751519" y="28504"/>
                      <a:pt x="758424" y="34028"/>
                    </a:cubicBezTo>
                    <a:cubicBezTo>
                      <a:pt x="767427" y="41230"/>
                      <a:pt x="780795" y="39621"/>
                      <a:pt x="791980" y="42417"/>
                    </a:cubicBezTo>
                    <a:cubicBezTo>
                      <a:pt x="800369" y="39621"/>
                      <a:pt x="808476" y="35762"/>
                      <a:pt x="817147" y="34028"/>
                    </a:cubicBezTo>
                    <a:cubicBezTo>
                      <a:pt x="836443" y="30169"/>
                      <a:pt x="926651" y="19291"/>
                      <a:pt x="942982" y="17250"/>
                    </a:cubicBezTo>
                    <a:lnTo>
                      <a:pt x="1203040" y="25639"/>
                    </a:lnTo>
                    <a:cubicBezTo>
                      <a:pt x="1225555" y="26794"/>
                      <a:pt x="1247607" y="34028"/>
                      <a:pt x="1270152" y="34028"/>
                    </a:cubicBezTo>
                    <a:cubicBezTo>
                      <a:pt x="1320564" y="34028"/>
                      <a:pt x="1370768" y="27239"/>
                      <a:pt x="1421154" y="25639"/>
                    </a:cubicBezTo>
                    <a:lnTo>
                      <a:pt x="1798659" y="17250"/>
                    </a:lnTo>
                    <a:cubicBezTo>
                      <a:pt x="1819081" y="10443"/>
                      <a:pt x="1835695" y="-100"/>
                      <a:pt x="1857382" y="17250"/>
                    </a:cubicBezTo>
                    <a:cubicBezTo>
                      <a:pt x="1864287" y="22774"/>
                      <a:pt x="1857118" y="40595"/>
                      <a:pt x="1865771" y="42417"/>
                    </a:cubicBezTo>
                    <a:cubicBezTo>
                      <a:pt x="1915101" y="52802"/>
                      <a:pt x="1966473" y="47453"/>
                      <a:pt x="2016773" y="50806"/>
                    </a:cubicBezTo>
                    <a:cubicBezTo>
                      <a:pt x="2050370" y="53046"/>
                      <a:pt x="2083884" y="56399"/>
                      <a:pt x="2117440" y="59195"/>
                    </a:cubicBezTo>
                    <a:cubicBezTo>
                      <a:pt x="2232090" y="56399"/>
                      <a:pt x="2346818" y="55898"/>
                      <a:pt x="2461389" y="50806"/>
                    </a:cubicBezTo>
                    <a:cubicBezTo>
                      <a:pt x="2596315" y="44809"/>
                      <a:pt x="2314805" y="22401"/>
                      <a:pt x="2570446" y="50806"/>
                    </a:cubicBezTo>
                    <a:cubicBezTo>
                      <a:pt x="2576039" y="67584"/>
                      <a:pt x="2587224" y="84362"/>
                      <a:pt x="2570446" y="101140"/>
                    </a:cubicBezTo>
                    <a:cubicBezTo>
                      <a:pt x="2564193" y="107393"/>
                      <a:pt x="2553668" y="106733"/>
                      <a:pt x="2545279" y="109529"/>
                    </a:cubicBezTo>
                    <a:cubicBezTo>
                      <a:pt x="2497741" y="106733"/>
                      <a:pt x="2450121" y="105095"/>
                      <a:pt x="2402666" y="101140"/>
                    </a:cubicBezTo>
                    <a:cubicBezTo>
                      <a:pt x="2382961" y="99498"/>
                      <a:pt x="2363716" y="92751"/>
                      <a:pt x="2343943" y="92751"/>
                    </a:cubicBezTo>
                    <a:cubicBezTo>
                      <a:pt x="2307483" y="92751"/>
                      <a:pt x="2271238" y="98344"/>
                      <a:pt x="2234886" y="101140"/>
                    </a:cubicBezTo>
                    <a:cubicBezTo>
                      <a:pt x="2215312" y="159863"/>
                      <a:pt x="2234886" y="157067"/>
                      <a:pt x="2192941" y="143085"/>
                    </a:cubicBezTo>
                    <a:cubicBezTo>
                      <a:pt x="2190145" y="134696"/>
                      <a:pt x="2190076" y="124823"/>
                      <a:pt x="2184552" y="117918"/>
                    </a:cubicBezTo>
                    <a:cubicBezTo>
                      <a:pt x="2147426" y="71511"/>
                      <a:pt x="2019522" y="108910"/>
                      <a:pt x="2008384" y="109529"/>
                    </a:cubicBezTo>
                    <a:lnTo>
                      <a:pt x="1588934" y="101140"/>
                    </a:lnTo>
                    <a:cubicBezTo>
                      <a:pt x="1533045" y="99245"/>
                      <a:pt x="1523852" y="95356"/>
                      <a:pt x="1479877" y="84362"/>
                    </a:cubicBezTo>
                    <a:lnTo>
                      <a:pt x="1354042" y="92751"/>
                    </a:lnTo>
                    <a:cubicBezTo>
                      <a:pt x="1326029" y="94992"/>
                      <a:pt x="1298209" y="99537"/>
                      <a:pt x="1270152" y="101140"/>
                    </a:cubicBezTo>
                    <a:cubicBezTo>
                      <a:pt x="1200302" y="105131"/>
                      <a:pt x="1130336" y="106733"/>
                      <a:pt x="1060428" y="109529"/>
                    </a:cubicBezTo>
                    <a:cubicBezTo>
                      <a:pt x="1049243" y="115122"/>
                      <a:pt x="1039281" y="124756"/>
                      <a:pt x="1026872" y="126307"/>
                    </a:cubicBezTo>
                    <a:cubicBezTo>
                      <a:pt x="995796" y="130192"/>
                      <a:pt x="992187" y="111442"/>
                      <a:pt x="968149" y="101140"/>
                    </a:cubicBezTo>
                    <a:cubicBezTo>
                      <a:pt x="957552" y="96598"/>
                      <a:pt x="946026" y="94242"/>
                      <a:pt x="934593" y="92751"/>
                    </a:cubicBezTo>
                    <a:cubicBezTo>
                      <a:pt x="713790" y="63951"/>
                      <a:pt x="668356" y="73650"/>
                      <a:pt x="389308" y="67584"/>
                    </a:cubicBezTo>
                    <a:cubicBezTo>
                      <a:pt x="326050" y="88670"/>
                      <a:pt x="401571" y="57774"/>
                      <a:pt x="347363" y="101140"/>
                    </a:cubicBezTo>
                    <a:cubicBezTo>
                      <a:pt x="340458" y="106664"/>
                      <a:pt x="330585" y="106733"/>
                      <a:pt x="322196" y="109529"/>
                    </a:cubicBezTo>
                    <a:cubicBezTo>
                      <a:pt x="313807" y="103936"/>
                      <a:pt x="306594" y="95939"/>
                      <a:pt x="297029" y="92751"/>
                    </a:cubicBezTo>
                    <a:cubicBezTo>
                      <a:pt x="264548" y="81924"/>
                      <a:pt x="133136" y="76311"/>
                      <a:pt x="129250" y="75973"/>
                    </a:cubicBezTo>
                    <a:cubicBezTo>
                      <a:pt x="45411" y="68683"/>
                      <a:pt x="-39928" y="27037"/>
                      <a:pt x="20193" y="17250"/>
                    </a:cubicBezTo>
                    <a:close/>
                  </a:path>
                </a:pathLst>
              </a:custGeom>
              <a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-20000" contrast="2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solidFill>
                  <a:srgbClr val="4C3A00"/>
                </a:solidFill>
              </a:ln>
              <a:effectLst>
                <a:outerShdw blurRad="76200" dist="50800" dir="5400000" algn="t" rotWithShape="0">
                  <a:prstClr val="black">
                    <a:alpha val="8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D28EEDF5-ACA9-489A-ABBC-45490DB35141}"/>
                  </a:ext>
                </a:extLst>
              </p:cNvPr>
              <p:cNvSpPr/>
              <p:nvPr/>
            </p:nvSpPr>
            <p:spPr>
              <a:xfrm rot="16828903">
                <a:off x="-437501" y="5003692"/>
                <a:ext cx="3131103" cy="147334"/>
              </a:xfrm>
              <a:custGeom>
                <a:avLst/>
                <a:gdLst>
                  <a:gd name="connsiteX0" fmla="*/ 20193 w 2579307"/>
                  <a:gd name="connsiteY0" fmla="*/ 17250 h 151497"/>
                  <a:gd name="connsiteX1" fmla="*/ 489976 w 2579307"/>
                  <a:gd name="connsiteY1" fmla="*/ 17250 h 151497"/>
                  <a:gd name="connsiteX2" fmla="*/ 699701 w 2579307"/>
                  <a:gd name="connsiteY2" fmla="*/ 8861 h 151497"/>
                  <a:gd name="connsiteX3" fmla="*/ 750035 w 2579307"/>
                  <a:gd name="connsiteY3" fmla="*/ 8861 h 151497"/>
                  <a:gd name="connsiteX4" fmla="*/ 758424 w 2579307"/>
                  <a:gd name="connsiteY4" fmla="*/ 34028 h 151497"/>
                  <a:gd name="connsiteX5" fmla="*/ 791980 w 2579307"/>
                  <a:gd name="connsiteY5" fmla="*/ 42417 h 151497"/>
                  <a:gd name="connsiteX6" fmla="*/ 817147 w 2579307"/>
                  <a:gd name="connsiteY6" fmla="*/ 34028 h 151497"/>
                  <a:gd name="connsiteX7" fmla="*/ 942982 w 2579307"/>
                  <a:gd name="connsiteY7" fmla="*/ 17250 h 151497"/>
                  <a:gd name="connsiteX8" fmla="*/ 1203040 w 2579307"/>
                  <a:gd name="connsiteY8" fmla="*/ 25639 h 151497"/>
                  <a:gd name="connsiteX9" fmla="*/ 1270152 w 2579307"/>
                  <a:gd name="connsiteY9" fmla="*/ 34028 h 151497"/>
                  <a:gd name="connsiteX10" fmla="*/ 1421154 w 2579307"/>
                  <a:gd name="connsiteY10" fmla="*/ 25639 h 151497"/>
                  <a:gd name="connsiteX11" fmla="*/ 1798659 w 2579307"/>
                  <a:gd name="connsiteY11" fmla="*/ 17250 h 151497"/>
                  <a:gd name="connsiteX12" fmla="*/ 1857382 w 2579307"/>
                  <a:gd name="connsiteY12" fmla="*/ 17250 h 151497"/>
                  <a:gd name="connsiteX13" fmla="*/ 1865771 w 2579307"/>
                  <a:gd name="connsiteY13" fmla="*/ 42417 h 151497"/>
                  <a:gd name="connsiteX14" fmla="*/ 2016773 w 2579307"/>
                  <a:gd name="connsiteY14" fmla="*/ 50806 h 151497"/>
                  <a:gd name="connsiteX15" fmla="*/ 2117440 w 2579307"/>
                  <a:gd name="connsiteY15" fmla="*/ 59195 h 151497"/>
                  <a:gd name="connsiteX16" fmla="*/ 2461389 w 2579307"/>
                  <a:gd name="connsiteY16" fmla="*/ 50806 h 151497"/>
                  <a:gd name="connsiteX17" fmla="*/ 2570446 w 2579307"/>
                  <a:gd name="connsiteY17" fmla="*/ 50806 h 151497"/>
                  <a:gd name="connsiteX18" fmla="*/ 2570446 w 2579307"/>
                  <a:gd name="connsiteY18" fmla="*/ 101140 h 151497"/>
                  <a:gd name="connsiteX19" fmla="*/ 2545279 w 2579307"/>
                  <a:gd name="connsiteY19" fmla="*/ 109529 h 151497"/>
                  <a:gd name="connsiteX20" fmla="*/ 2402666 w 2579307"/>
                  <a:gd name="connsiteY20" fmla="*/ 101140 h 151497"/>
                  <a:gd name="connsiteX21" fmla="*/ 2343943 w 2579307"/>
                  <a:gd name="connsiteY21" fmla="*/ 92751 h 151497"/>
                  <a:gd name="connsiteX22" fmla="*/ 2234886 w 2579307"/>
                  <a:gd name="connsiteY22" fmla="*/ 101140 h 151497"/>
                  <a:gd name="connsiteX23" fmla="*/ 2192941 w 2579307"/>
                  <a:gd name="connsiteY23" fmla="*/ 143085 h 151497"/>
                  <a:gd name="connsiteX24" fmla="*/ 2184552 w 2579307"/>
                  <a:gd name="connsiteY24" fmla="*/ 117918 h 151497"/>
                  <a:gd name="connsiteX25" fmla="*/ 2008384 w 2579307"/>
                  <a:gd name="connsiteY25" fmla="*/ 109529 h 151497"/>
                  <a:gd name="connsiteX26" fmla="*/ 1588934 w 2579307"/>
                  <a:gd name="connsiteY26" fmla="*/ 101140 h 151497"/>
                  <a:gd name="connsiteX27" fmla="*/ 1479877 w 2579307"/>
                  <a:gd name="connsiteY27" fmla="*/ 84362 h 151497"/>
                  <a:gd name="connsiteX28" fmla="*/ 1354042 w 2579307"/>
                  <a:gd name="connsiteY28" fmla="*/ 92751 h 151497"/>
                  <a:gd name="connsiteX29" fmla="*/ 1270152 w 2579307"/>
                  <a:gd name="connsiteY29" fmla="*/ 101140 h 151497"/>
                  <a:gd name="connsiteX30" fmla="*/ 1060428 w 2579307"/>
                  <a:gd name="connsiteY30" fmla="*/ 109529 h 151497"/>
                  <a:gd name="connsiteX31" fmla="*/ 1026872 w 2579307"/>
                  <a:gd name="connsiteY31" fmla="*/ 126307 h 151497"/>
                  <a:gd name="connsiteX32" fmla="*/ 968149 w 2579307"/>
                  <a:gd name="connsiteY32" fmla="*/ 101140 h 151497"/>
                  <a:gd name="connsiteX33" fmla="*/ 934593 w 2579307"/>
                  <a:gd name="connsiteY33" fmla="*/ 92751 h 151497"/>
                  <a:gd name="connsiteX34" fmla="*/ 389308 w 2579307"/>
                  <a:gd name="connsiteY34" fmla="*/ 67584 h 151497"/>
                  <a:gd name="connsiteX35" fmla="*/ 347363 w 2579307"/>
                  <a:gd name="connsiteY35" fmla="*/ 101140 h 151497"/>
                  <a:gd name="connsiteX36" fmla="*/ 322196 w 2579307"/>
                  <a:gd name="connsiteY36" fmla="*/ 109529 h 151497"/>
                  <a:gd name="connsiteX37" fmla="*/ 297029 w 2579307"/>
                  <a:gd name="connsiteY37" fmla="*/ 92751 h 151497"/>
                  <a:gd name="connsiteX38" fmla="*/ 129250 w 2579307"/>
                  <a:gd name="connsiteY38" fmla="*/ 75973 h 151497"/>
                  <a:gd name="connsiteX39" fmla="*/ 20193 w 2579307"/>
                  <a:gd name="connsiteY39" fmla="*/ 17250 h 15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579307" h="151497">
                    <a:moveTo>
                      <a:pt x="20193" y="17250"/>
                    </a:moveTo>
                    <a:cubicBezTo>
                      <a:pt x="80314" y="7463"/>
                      <a:pt x="4540" y="17250"/>
                      <a:pt x="489976" y="17250"/>
                    </a:cubicBezTo>
                    <a:cubicBezTo>
                      <a:pt x="559940" y="17250"/>
                      <a:pt x="629793" y="11657"/>
                      <a:pt x="699701" y="8861"/>
                    </a:cubicBezTo>
                    <a:cubicBezTo>
                      <a:pt x="716479" y="3268"/>
                      <a:pt x="733257" y="-7917"/>
                      <a:pt x="750035" y="8861"/>
                    </a:cubicBezTo>
                    <a:cubicBezTo>
                      <a:pt x="756288" y="15114"/>
                      <a:pt x="751519" y="28504"/>
                      <a:pt x="758424" y="34028"/>
                    </a:cubicBezTo>
                    <a:cubicBezTo>
                      <a:pt x="767427" y="41230"/>
                      <a:pt x="780795" y="39621"/>
                      <a:pt x="791980" y="42417"/>
                    </a:cubicBezTo>
                    <a:cubicBezTo>
                      <a:pt x="800369" y="39621"/>
                      <a:pt x="808476" y="35762"/>
                      <a:pt x="817147" y="34028"/>
                    </a:cubicBezTo>
                    <a:cubicBezTo>
                      <a:pt x="836443" y="30169"/>
                      <a:pt x="926651" y="19291"/>
                      <a:pt x="942982" y="17250"/>
                    </a:cubicBezTo>
                    <a:lnTo>
                      <a:pt x="1203040" y="25639"/>
                    </a:lnTo>
                    <a:cubicBezTo>
                      <a:pt x="1225555" y="26794"/>
                      <a:pt x="1247607" y="34028"/>
                      <a:pt x="1270152" y="34028"/>
                    </a:cubicBezTo>
                    <a:cubicBezTo>
                      <a:pt x="1320564" y="34028"/>
                      <a:pt x="1370768" y="27239"/>
                      <a:pt x="1421154" y="25639"/>
                    </a:cubicBezTo>
                    <a:lnTo>
                      <a:pt x="1798659" y="17250"/>
                    </a:lnTo>
                    <a:cubicBezTo>
                      <a:pt x="1819081" y="10443"/>
                      <a:pt x="1835695" y="-100"/>
                      <a:pt x="1857382" y="17250"/>
                    </a:cubicBezTo>
                    <a:cubicBezTo>
                      <a:pt x="1864287" y="22774"/>
                      <a:pt x="1857118" y="40595"/>
                      <a:pt x="1865771" y="42417"/>
                    </a:cubicBezTo>
                    <a:cubicBezTo>
                      <a:pt x="1915101" y="52802"/>
                      <a:pt x="1966473" y="47453"/>
                      <a:pt x="2016773" y="50806"/>
                    </a:cubicBezTo>
                    <a:cubicBezTo>
                      <a:pt x="2050370" y="53046"/>
                      <a:pt x="2083884" y="56399"/>
                      <a:pt x="2117440" y="59195"/>
                    </a:cubicBezTo>
                    <a:cubicBezTo>
                      <a:pt x="2232090" y="56399"/>
                      <a:pt x="2346818" y="55898"/>
                      <a:pt x="2461389" y="50806"/>
                    </a:cubicBezTo>
                    <a:cubicBezTo>
                      <a:pt x="2596315" y="44809"/>
                      <a:pt x="2314805" y="22401"/>
                      <a:pt x="2570446" y="50806"/>
                    </a:cubicBezTo>
                    <a:cubicBezTo>
                      <a:pt x="2576039" y="67584"/>
                      <a:pt x="2587224" y="84362"/>
                      <a:pt x="2570446" y="101140"/>
                    </a:cubicBezTo>
                    <a:cubicBezTo>
                      <a:pt x="2564193" y="107393"/>
                      <a:pt x="2553668" y="106733"/>
                      <a:pt x="2545279" y="109529"/>
                    </a:cubicBezTo>
                    <a:cubicBezTo>
                      <a:pt x="2497741" y="106733"/>
                      <a:pt x="2450121" y="105095"/>
                      <a:pt x="2402666" y="101140"/>
                    </a:cubicBezTo>
                    <a:cubicBezTo>
                      <a:pt x="2382961" y="99498"/>
                      <a:pt x="2363716" y="92751"/>
                      <a:pt x="2343943" y="92751"/>
                    </a:cubicBezTo>
                    <a:cubicBezTo>
                      <a:pt x="2307483" y="92751"/>
                      <a:pt x="2271238" y="98344"/>
                      <a:pt x="2234886" y="101140"/>
                    </a:cubicBezTo>
                    <a:cubicBezTo>
                      <a:pt x="2215312" y="159863"/>
                      <a:pt x="2234886" y="157067"/>
                      <a:pt x="2192941" y="143085"/>
                    </a:cubicBezTo>
                    <a:cubicBezTo>
                      <a:pt x="2190145" y="134696"/>
                      <a:pt x="2190076" y="124823"/>
                      <a:pt x="2184552" y="117918"/>
                    </a:cubicBezTo>
                    <a:cubicBezTo>
                      <a:pt x="2147426" y="71511"/>
                      <a:pt x="2019522" y="108910"/>
                      <a:pt x="2008384" y="109529"/>
                    </a:cubicBezTo>
                    <a:lnTo>
                      <a:pt x="1588934" y="101140"/>
                    </a:lnTo>
                    <a:cubicBezTo>
                      <a:pt x="1533045" y="99245"/>
                      <a:pt x="1523852" y="95356"/>
                      <a:pt x="1479877" y="84362"/>
                    </a:cubicBezTo>
                    <a:lnTo>
                      <a:pt x="1354042" y="92751"/>
                    </a:lnTo>
                    <a:cubicBezTo>
                      <a:pt x="1326029" y="94992"/>
                      <a:pt x="1298209" y="99537"/>
                      <a:pt x="1270152" y="101140"/>
                    </a:cubicBezTo>
                    <a:cubicBezTo>
                      <a:pt x="1200302" y="105131"/>
                      <a:pt x="1130336" y="106733"/>
                      <a:pt x="1060428" y="109529"/>
                    </a:cubicBezTo>
                    <a:cubicBezTo>
                      <a:pt x="1049243" y="115122"/>
                      <a:pt x="1039281" y="124756"/>
                      <a:pt x="1026872" y="126307"/>
                    </a:cubicBezTo>
                    <a:cubicBezTo>
                      <a:pt x="995796" y="130192"/>
                      <a:pt x="992187" y="111442"/>
                      <a:pt x="968149" y="101140"/>
                    </a:cubicBezTo>
                    <a:cubicBezTo>
                      <a:pt x="957552" y="96598"/>
                      <a:pt x="946026" y="94242"/>
                      <a:pt x="934593" y="92751"/>
                    </a:cubicBezTo>
                    <a:cubicBezTo>
                      <a:pt x="713790" y="63951"/>
                      <a:pt x="668356" y="73650"/>
                      <a:pt x="389308" y="67584"/>
                    </a:cubicBezTo>
                    <a:cubicBezTo>
                      <a:pt x="326050" y="88670"/>
                      <a:pt x="401571" y="57774"/>
                      <a:pt x="347363" y="101140"/>
                    </a:cubicBezTo>
                    <a:cubicBezTo>
                      <a:pt x="340458" y="106664"/>
                      <a:pt x="330585" y="106733"/>
                      <a:pt x="322196" y="109529"/>
                    </a:cubicBezTo>
                    <a:cubicBezTo>
                      <a:pt x="313807" y="103936"/>
                      <a:pt x="306594" y="95939"/>
                      <a:pt x="297029" y="92751"/>
                    </a:cubicBezTo>
                    <a:cubicBezTo>
                      <a:pt x="264548" y="81924"/>
                      <a:pt x="133136" y="76311"/>
                      <a:pt x="129250" y="75973"/>
                    </a:cubicBezTo>
                    <a:cubicBezTo>
                      <a:pt x="45411" y="68683"/>
                      <a:pt x="-39928" y="27037"/>
                      <a:pt x="20193" y="17250"/>
                    </a:cubicBezTo>
                    <a:close/>
                  </a:path>
                </a:pathLst>
              </a:custGeom>
              <a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-20000" contrast="2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solidFill>
                  <a:srgbClr val="4C3A00"/>
                </a:solidFill>
              </a:ln>
              <a:effectLst>
                <a:outerShdw blurRad="76200" dist="50800" dir="5400000" algn="t" rotWithShape="0">
                  <a:prstClr val="black">
                    <a:alpha val="8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1D9BF67A-BCB5-4758-A2B9-78AB7E1D948A}"/>
                  </a:ext>
                </a:extLst>
              </p:cNvPr>
              <p:cNvSpPr/>
              <p:nvPr/>
            </p:nvSpPr>
            <p:spPr>
              <a:xfrm flipH="1">
                <a:off x="752048" y="6347009"/>
                <a:ext cx="5137023" cy="223853"/>
              </a:xfrm>
              <a:custGeom>
                <a:avLst/>
                <a:gdLst>
                  <a:gd name="connsiteX0" fmla="*/ 20193 w 2579307"/>
                  <a:gd name="connsiteY0" fmla="*/ 17250 h 151497"/>
                  <a:gd name="connsiteX1" fmla="*/ 489976 w 2579307"/>
                  <a:gd name="connsiteY1" fmla="*/ 17250 h 151497"/>
                  <a:gd name="connsiteX2" fmla="*/ 699701 w 2579307"/>
                  <a:gd name="connsiteY2" fmla="*/ 8861 h 151497"/>
                  <a:gd name="connsiteX3" fmla="*/ 750035 w 2579307"/>
                  <a:gd name="connsiteY3" fmla="*/ 8861 h 151497"/>
                  <a:gd name="connsiteX4" fmla="*/ 758424 w 2579307"/>
                  <a:gd name="connsiteY4" fmla="*/ 34028 h 151497"/>
                  <a:gd name="connsiteX5" fmla="*/ 791980 w 2579307"/>
                  <a:gd name="connsiteY5" fmla="*/ 42417 h 151497"/>
                  <a:gd name="connsiteX6" fmla="*/ 817147 w 2579307"/>
                  <a:gd name="connsiteY6" fmla="*/ 34028 h 151497"/>
                  <a:gd name="connsiteX7" fmla="*/ 942982 w 2579307"/>
                  <a:gd name="connsiteY7" fmla="*/ 17250 h 151497"/>
                  <a:gd name="connsiteX8" fmla="*/ 1203040 w 2579307"/>
                  <a:gd name="connsiteY8" fmla="*/ 25639 h 151497"/>
                  <a:gd name="connsiteX9" fmla="*/ 1270152 w 2579307"/>
                  <a:gd name="connsiteY9" fmla="*/ 34028 h 151497"/>
                  <a:gd name="connsiteX10" fmla="*/ 1421154 w 2579307"/>
                  <a:gd name="connsiteY10" fmla="*/ 25639 h 151497"/>
                  <a:gd name="connsiteX11" fmla="*/ 1798659 w 2579307"/>
                  <a:gd name="connsiteY11" fmla="*/ 17250 h 151497"/>
                  <a:gd name="connsiteX12" fmla="*/ 1857382 w 2579307"/>
                  <a:gd name="connsiteY12" fmla="*/ 17250 h 151497"/>
                  <a:gd name="connsiteX13" fmla="*/ 1865771 w 2579307"/>
                  <a:gd name="connsiteY13" fmla="*/ 42417 h 151497"/>
                  <a:gd name="connsiteX14" fmla="*/ 2016773 w 2579307"/>
                  <a:gd name="connsiteY14" fmla="*/ 50806 h 151497"/>
                  <a:gd name="connsiteX15" fmla="*/ 2117440 w 2579307"/>
                  <a:gd name="connsiteY15" fmla="*/ 59195 h 151497"/>
                  <a:gd name="connsiteX16" fmla="*/ 2461389 w 2579307"/>
                  <a:gd name="connsiteY16" fmla="*/ 50806 h 151497"/>
                  <a:gd name="connsiteX17" fmla="*/ 2570446 w 2579307"/>
                  <a:gd name="connsiteY17" fmla="*/ 50806 h 151497"/>
                  <a:gd name="connsiteX18" fmla="*/ 2570446 w 2579307"/>
                  <a:gd name="connsiteY18" fmla="*/ 101140 h 151497"/>
                  <a:gd name="connsiteX19" fmla="*/ 2545279 w 2579307"/>
                  <a:gd name="connsiteY19" fmla="*/ 109529 h 151497"/>
                  <a:gd name="connsiteX20" fmla="*/ 2402666 w 2579307"/>
                  <a:gd name="connsiteY20" fmla="*/ 101140 h 151497"/>
                  <a:gd name="connsiteX21" fmla="*/ 2343943 w 2579307"/>
                  <a:gd name="connsiteY21" fmla="*/ 92751 h 151497"/>
                  <a:gd name="connsiteX22" fmla="*/ 2234886 w 2579307"/>
                  <a:gd name="connsiteY22" fmla="*/ 101140 h 151497"/>
                  <a:gd name="connsiteX23" fmla="*/ 2192941 w 2579307"/>
                  <a:gd name="connsiteY23" fmla="*/ 143085 h 151497"/>
                  <a:gd name="connsiteX24" fmla="*/ 2184552 w 2579307"/>
                  <a:gd name="connsiteY24" fmla="*/ 117918 h 151497"/>
                  <a:gd name="connsiteX25" fmla="*/ 2008384 w 2579307"/>
                  <a:gd name="connsiteY25" fmla="*/ 109529 h 151497"/>
                  <a:gd name="connsiteX26" fmla="*/ 1588934 w 2579307"/>
                  <a:gd name="connsiteY26" fmla="*/ 101140 h 151497"/>
                  <a:gd name="connsiteX27" fmla="*/ 1479877 w 2579307"/>
                  <a:gd name="connsiteY27" fmla="*/ 84362 h 151497"/>
                  <a:gd name="connsiteX28" fmla="*/ 1354042 w 2579307"/>
                  <a:gd name="connsiteY28" fmla="*/ 92751 h 151497"/>
                  <a:gd name="connsiteX29" fmla="*/ 1270152 w 2579307"/>
                  <a:gd name="connsiteY29" fmla="*/ 101140 h 151497"/>
                  <a:gd name="connsiteX30" fmla="*/ 1060428 w 2579307"/>
                  <a:gd name="connsiteY30" fmla="*/ 109529 h 151497"/>
                  <a:gd name="connsiteX31" fmla="*/ 1026872 w 2579307"/>
                  <a:gd name="connsiteY31" fmla="*/ 126307 h 151497"/>
                  <a:gd name="connsiteX32" fmla="*/ 968149 w 2579307"/>
                  <a:gd name="connsiteY32" fmla="*/ 101140 h 151497"/>
                  <a:gd name="connsiteX33" fmla="*/ 934593 w 2579307"/>
                  <a:gd name="connsiteY33" fmla="*/ 92751 h 151497"/>
                  <a:gd name="connsiteX34" fmla="*/ 389308 w 2579307"/>
                  <a:gd name="connsiteY34" fmla="*/ 67584 h 151497"/>
                  <a:gd name="connsiteX35" fmla="*/ 347363 w 2579307"/>
                  <a:gd name="connsiteY35" fmla="*/ 101140 h 151497"/>
                  <a:gd name="connsiteX36" fmla="*/ 322196 w 2579307"/>
                  <a:gd name="connsiteY36" fmla="*/ 109529 h 151497"/>
                  <a:gd name="connsiteX37" fmla="*/ 297029 w 2579307"/>
                  <a:gd name="connsiteY37" fmla="*/ 92751 h 151497"/>
                  <a:gd name="connsiteX38" fmla="*/ 129250 w 2579307"/>
                  <a:gd name="connsiteY38" fmla="*/ 75973 h 151497"/>
                  <a:gd name="connsiteX39" fmla="*/ 20193 w 2579307"/>
                  <a:gd name="connsiteY39" fmla="*/ 17250 h 15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579307" h="151497">
                    <a:moveTo>
                      <a:pt x="20193" y="17250"/>
                    </a:moveTo>
                    <a:cubicBezTo>
                      <a:pt x="80314" y="7463"/>
                      <a:pt x="4540" y="17250"/>
                      <a:pt x="489976" y="17250"/>
                    </a:cubicBezTo>
                    <a:cubicBezTo>
                      <a:pt x="559940" y="17250"/>
                      <a:pt x="629793" y="11657"/>
                      <a:pt x="699701" y="8861"/>
                    </a:cubicBezTo>
                    <a:cubicBezTo>
                      <a:pt x="716479" y="3268"/>
                      <a:pt x="733257" y="-7917"/>
                      <a:pt x="750035" y="8861"/>
                    </a:cubicBezTo>
                    <a:cubicBezTo>
                      <a:pt x="756288" y="15114"/>
                      <a:pt x="751519" y="28504"/>
                      <a:pt x="758424" y="34028"/>
                    </a:cubicBezTo>
                    <a:cubicBezTo>
                      <a:pt x="767427" y="41230"/>
                      <a:pt x="780795" y="39621"/>
                      <a:pt x="791980" y="42417"/>
                    </a:cubicBezTo>
                    <a:cubicBezTo>
                      <a:pt x="800369" y="39621"/>
                      <a:pt x="808476" y="35762"/>
                      <a:pt x="817147" y="34028"/>
                    </a:cubicBezTo>
                    <a:cubicBezTo>
                      <a:pt x="836443" y="30169"/>
                      <a:pt x="926651" y="19291"/>
                      <a:pt x="942982" y="17250"/>
                    </a:cubicBezTo>
                    <a:lnTo>
                      <a:pt x="1203040" y="25639"/>
                    </a:lnTo>
                    <a:cubicBezTo>
                      <a:pt x="1225555" y="26794"/>
                      <a:pt x="1247607" y="34028"/>
                      <a:pt x="1270152" y="34028"/>
                    </a:cubicBezTo>
                    <a:cubicBezTo>
                      <a:pt x="1320564" y="34028"/>
                      <a:pt x="1370768" y="27239"/>
                      <a:pt x="1421154" y="25639"/>
                    </a:cubicBezTo>
                    <a:lnTo>
                      <a:pt x="1798659" y="17250"/>
                    </a:lnTo>
                    <a:cubicBezTo>
                      <a:pt x="1819081" y="10443"/>
                      <a:pt x="1835695" y="-100"/>
                      <a:pt x="1857382" y="17250"/>
                    </a:cubicBezTo>
                    <a:cubicBezTo>
                      <a:pt x="1864287" y="22774"/>
                      <a:pt x="1857118" y="40595"/>
                      <a:pt x="1865771" y="42417"/>
                    </a:cubicBezTo>
                    <a:cubicBezTo>
                      <a:pt x="1915101" y="52802"/>
                      <a:pt x="1966473" y="47453"/>
                      <a:pt x="2016773" y="50806"/>
                    </a:cubicBezTo>
                    <a:cubicBezTo>
                      <a:pt x="2050370" y="53046"/>
                      <a:pt x="2083884" y="56399"/>
                      <a:pt x="2117440" y="59195"/>
                    </a:cubicBezTo>
                    <a:cubicBezTo>
                      <a:pt x="2232090" y="56399"/>
                      <a:pt x="2346818" y="55898"/>
                      <a:pt x="2461389" y="50806"/>
                    </a:cubicBezTo>
                    <a:cubicBezTo>
                      <a:pt x="2596315" y="44809"/>
                      <a:pt x="2314805" y="22401"/>
                      <a:pt x="2570446" y="50806"/>
                    </a:cubicBezTo>
                    <a:cubicBezTo>
                      <a:pt x="2576039" y="67584"/>
                      <a:pt x="2587224" y="84362"/>
                      <a:pt x="2570446" y="101140"/>
                    </a:cubicBezTo>
                    <a:cubicBezTo>
                      <a:pt x="2564193" y="107393"/>
                      <a:pt x="2553668" y="106733"/>
                      <a:pt x="2545279" y="109529"/>
                    </a:cubicBezTo>
                    <a:cubicBezTo>
                      <a:pt x="2497741" y="106733"/>
                      <a:pt x="2450121" y="105095"/>
                      <a:pt x="2402666" y="101140"/>
                    </a:cubicBezTo>
                    <a:cubicBezTo>
                      <a:pt x="2382961" y="99498"/>
                      <a:pt x="2363716" y="92751"/>
                      <a:pt x="2343943" y="92751"/>
                    </a:cubicBezTo>
                    <a:cubicBezTo>
                      <a:pt x="2307483" y="92751"/>
                      <a:pt x="2271238" y="98344"/>
                      <a:pt x="2234886" y="101140"/>
                    </a:cubicBezTo>
                    <a:cubicBezTo>
                      <a:pt x="2215312" y="159863"/>
                      <a:pt x="2234886" y="157067"/>
                      <a:pt x="2192941" y="143085"/>
                    </a:cubicBezTo>
                    <a:cubicBezTo>
                      <a:pt x="2190145" y="134696"/>
                      <a:pt x="2190076" y="124823"/>
                      <a:pt x="2184552" y="117918"/>
                    </a:cubicBezTo>
                    <a:cubicBezTo>
                      <a:pt x="2147426" y="71511"/>
                      <a:pt x="2019522" y="108910"/>
                      <a:pt x="2008384" y="109529"/>
                    </a:cubicBezTo>
                    <a:lnTo>
                      <a:pt x="1588934" y="101140"/>
                    </a:lnTo>
                    <a:cubicBezTo>
                      <a:pt x="1533045" y="99245"/>
                      <a:pt x="1523852" y="95356"/>
                      <a:pt x="1479877" y="84362"/>
                    </a:cubicBezTo>
                    <a:lnTo>
                      <a:pt x="1354042" y="92751"/>
                    </a:lnTo>
                    <a:cubicBezTo>
                      <a:pt x="1326029" y="94992"/>
                      <a:pt x="1298209" y="99537"/>
                      <a:pt x="1270152" y="101140"/>
                    </a:cubicBezTo>
                    <a:cubicBezTo>
                      <a:pt x="1200302" y="105131"/>
                      <a:pt x="1130336" y="106733"/>
                      <a:pt x="1060428" y="109529"/>
                    </a:cubicBezTo>
                    <a:cubicBezTo>
                      <a:pt x="1049243" y="115122"/>
                      <a:pt x="1039281" y="124756"/>
                      <a:pt x="1026872" y="126307"/>
                    </a:cubicBezTo>
                    <a:cubicBezTo>
                      <a:pt x="995796" y="130192"/>
                      <a:pt x="992187" y="111442"/>
                      <a:pt x="968149" y="101140"/>
                    </a:cubicBezTo>
                    <a:cubicBezTo>
                      <a:pt x="957552" y="96598"/>
                      <a:pt x="946026" y="94242"/>
                      <a:pt x="934593" y="92751"/>
                    </a:cubicBezTo>
                    <a:cubicBezTo>
                      <a:pt x="713790" y="63951"/>
                      <a:pt x="668356" y="73650"/>
                      <a:pt x="389308" y="67584"/>
                    </a:cubicBezTo>
                    <a:cubicBezTo>
                      <a:pt x="326050" y="88670"/>
                      <a:pt x="401571" y="57774"/>
                      <a:pt x="347363" y="101140"/>
                    </a:cubicBezTo>
                    <a:cubicBezTo>
                      <a:pt x="340458" y="106664"/>
                      <a:pt x="330585" y="106733"/>
                      <a:pt x="322196" y="109529"/>
                    </a:cubicBezTo>
                    <a:cubicBezTo>
                      <a:pt x="313807" y="103936"/>
                      <a:pt x="306594" y="95939"/>
                      <a:pt x="297029" y="92751"/>
                    </a:cubicBezTo>
                    <a:cubicBezTo>
                      <a:pt x="264548" y="81924"/>
                      <a:pt x="133136" y="76311"/>
                      <a:pt x="129250" y="75973"/>
                    </a:cubicBezTo>
                    <a:cubicBezTo>
                      <a:pt x="45411" y="68683"/>
                      <a:pt x="-39928" y="27037"/>
                      <a:pt x="20193" y="17250"/>
                    </a:cubicBezTo>
                    <a:close/>
                  </a:path>
                </a:pathLst>
              </a:custGeom>
              <a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-20000" contrast="2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solidFill>
                  <a:srgbClr val="4C3A00"/>
                </a:solidFill>
              </a:ln>
              <a:effectLst>
                <a:outerShdw blurRad="76200" dist="50800" dir="5400000" algn="t" rotWithShape="0">
                  <a:prstClr val="black">
                    <a:alpha val="8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3FEB6F70-80C6-4533-9AEE-67BF7D821E35}"/>
                  </a:ext>
                </a:extLst>
              </p:cNvPr>
              <p:cNvSpPr/>
              <p:nvPr/>
            </p:nvSpPr>
            <p:spPr>
              <a:xfrm rot="15828964">
                <a:off x="4057003" y="5000575"/>
                <a:ext cx="3038900" cy="136437"/>
              </a:xfrm>
              <a:custGeom>
                <a:avLst/>
                <a:gdLst>
                  <a:gd name="connsiteX0" fmla="*/ 20193 w 2579307"/>
                  <a:gd name="connsiteY0" fmla="*/ 17250 h 151497"/>
                  <a:gd name="connsiteX1" fmla="*/ 489976 w 2579307"/>
                  <a:gd name="connsiteY1" fmla="*/ 17250 h 151497"/>
                  <a:gd name="connsiteX2" fmla="*/ 699701 w 2579307"/>
                  <a:gd name="connsiteY2" fmla="*/ 8861 h 151497"/>
                  <a:gd name="connsiteX3" fmla="*/ 750035 w 2579307"/>
                  <a:gd name="connsiteY3" fmla="*/ 8861 h 151497"/>
                  <a:gd name="connsiteX4" fmla="*/ 758424 w 2579307"/>
                  <a:gd name="connsiteY4" fmla="*/ 34028 h 151497"/>
                  <a:gd name="connsiteX5" fmla="*/ 791980 w 2579307"/>
                  <a:gd name="connsiteY5" fmla="*/ 42417 h 151497"/>
                  <a:gd name="connsiteX6" fmla="*/ 817147 w 2579307"/>
                  <a:gd name="connsiteY6" fmla="*/ 34028 h 151497"/>
                  <a:gd name="connsiteX7" fmla="*/ 942982 w 2579307"/>
                  <a:gd name="connsiteY7" fmla="*/ 17250 h 151497"/>
                  <a:gd name="connsiteX8" fmla="*/ 1203040 w 2579307"/>
                  <a:gd name="connsiteY8" fmla="*/ 25639 h 151497"/>
                  <a:gd name="connsiteX9" fmla="*/ 1270152 w 2579307"/>
                  <a:gd name="connsiteY9" fmla="*/ 34028 h 151497"/>
                  <a:gd name="connsiteX10" fmla="*/ 1421154 w 2579307"/>
                  <a:gd name="connsiteY10" fmla="*/ 25639 h 151497"/>
                  <a:gd name="connsiteX11" fmla="*/ 1798659 w 2579307"/>
                  <a:gd name="connsiteY11" fmla="*/ 17250 h 151497"/>
                  <a:gd name="connsiteX12" fmla="*/ 1857382 w 2579307"/>
                  <a:gd name="connsiteY12" fmla="*/ 17250 h 151497"/>
                  <a:gd name="connsiteX13" fmla="*/ 1865771 w 2579307"/>
                  <a:gd name="connsiteY13" fmla="*/ 42417 h 151497"/>
                  <a:gd name="connsiteX14" fmla="*/ 2016773 w 2579307"/>
                  <a:gd name="connsiteY14" fmla="*/ 50806 h 151497"/>
                  <a:gd name="connsiteX15" fmla="*/ 2117440 w 2579307"/>
                  <a:gd name="connsiteY15" fmla="*/ 59195 h 151497"/>
                  <a:gd name="connsiteX16" fmla="*/ 2461389 w 2579307"/>
                  <a:gd name="connsiteY16" fmla="*/ 50806 h 151497"/>
                  <a:gd name="connsiteX17" fmla="*/ 2570446 w 2579307"/>
                  <a:gd name="connsiteY17" fmla="*/ 50806 h 151497"/>
                  <a:gd name="connsiteX18" fmla="*/ 2570446 w 2579307"/>
                  <a:gd name="connsiteY18" fmla="*/ 101140 h 151497"/>
                  <a:gd name="connsiteX19" fmla="*/ 2545279 w 2579307"/>
                  <a:gd name="connsiteY19" fmla="*/ 109529 h 151497"/>
                  <a:gd name="connsiteX20" fmla="*/ 2402666 w 2579307"/>
                  <a:gd name="connsiteY20" fmla="*/ 101140 h 151497"/>
                  <a:gd name="connsiteX21" fmla="*/ 2343943 w 2579307"/>
                  <a:gd name="connsiteY21" fmla="*/ 92751 h 151497"/>
                  <a:gd name="connsiteX22" fmla="*/ 2234886 w 2579307"/>
                  <a:gd name="connsiteY22" fmla="*/ 101140 h 151497"/>
                  <a:gd name="connsiteX23" fmla="*/ 2192941 w 2579307"/>
                  <a:gd name="connsiteY23" fmla="*/ 143085 h 151497"/>
                  <a:gd name="connsiteX24" fmla="*/ 2184552 w 2579307"/>
                  <a:gd name="connsiteY24" fmla="*/ 117918 h 151497"/>
                  <a:gd name="connsiteX25" fmla="*/ 2008384 w 2579307"/>
                  <a:gd name="connsiteY25" fmla="*/ 109529 h 151497"/>
                  <a:gd name="connsiteX26" fmla="*/ 1588934 w 2579307"/>
                  <a:gd name="connsiteY26" fmla="*/ 101140 h 151497"/>
                  <a:gd name="connsiteX27" fmla="*/ 1479877 w 2579307"/>
                  <a:gd name="connsiteY27" fmla="*/ 84362 h 151497"/>
                  <a:gd name="connsiteX28" fmla="*/ 1354042 w 2579307"/>
                  <a:gd name="connsiteY28" fmla="*/ 92751 h 151497"/>
                  <a:gd name="connsiteX29" fmla="*/ 1270152 w 2579307"/>
                  <a:gd name="connsiteY29" fmla="*/ 101140 h 151497"/>
                  <a:gd name="connsiteX30" fmla="*/ 1060428 w 2579307"/>
                  <a:gd name="connsiteY30" fmla="*/ 109529 h 151497"/>
                  <a:gd name="connsiteX31" fmla="*/ 1026872 w 2579307"/>
                  <a:gd name="connsiteY31" fmla="*/ 126307 h 151497"/>
                  <a:gd name="connsiteX32" fmla="*/ 968149 w 2579307"/>
                  <a:gd name="connsiteY32" fmla="*/ 101140 h 151497"/>
                  <a:gd name="connsiteX33" fmla="*/ 934593 w 2579307"/>
                  <a:gd name="connsiteY33" fmla="*/ 92751 h 151497"/>
                  <a:gd name="connsiteX34" fmla="*/ 389308 w 2579307"/>
                  <a:gd name="connsiteY34" fmla="*/ 67584 h 151497"/>
                  <a:gd name="connsiteX35" fmla="*/ 347363 w 2579307"/>
                  <a:gd name="connsiteY35" fmla="*/ 101140 h 151497"/>
                  <a:gd name="connsiteX36" fmla="*/ 322196 w 2579307"/>
                  <a:gd name="connsiteY36" fmla="*/ 109529 h 151497"/>
                  <a:gd name="connsiteX37" fmla="*/ 297029 w 2579307"/>
                  <a:gd name="connsiteY37" fmla="*/ 92751 h 151497"/>
                  <a:gd name="connsiteX38" fmla="*/ 129250 w 2579307"/>
                  <a:gd name="connsiteY38" fmla="*/ 75973 h 151497"/>
                  <a:gd name="connsiteX39" fmla="*/ 20193 w 2579307"/>
                  <a:gd name="connsiteY39" fmla="*/ 17250 h 15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579307" h="151497">
                    <a:moveTo>
                      <a:pt x="20193" y="17250"/>
                    </a:moveTo>
                    <a:cubicBezTo>
                      <a:pt x="80314" y="7463"/>
                      <a:pt x="4540" y="17250"/>
                      <a:pt x="489976" y="17250"/>
                    </a:cubicBezTo>
                    <a:cubicBezTo>
                      <a:pt x="559940" y="17250"/>
                      <a:pt x="629793" y="11657"/>
                      <a:pt x="699701" y="8861"/>
                    </a:cubicBezTo>
                    <a:cubicBezTo>
                      <a:pt x="716479" y="3268"/>
                      <a:pt x="733257" y="-7917"/>
                      <a:pt x="750035" y="8861"/>
                    </a:cubicBezTo>
                    <a:cubicBezTo>
                      <a:pt x="756288" y="15114"/>
                      <a:pt x="751519" y="28504"/>
                      <a:pt x="758424" y="34028"/>
                    </a:cubicBezTo>
                    <a:cubicBezTo>
                      <a:pt x="767427" y="41230"/>
                      <a:pt x="780795" y="39621"/>
                      <a:pt x="791980" y="42417"/>
                    </a:cubicBezTo>
                    <a:cubicBezTo>
                      <a:pt x="800369" y="39621"/>
                      <a:pt x="808476" y="35762"/>
                      <a:pt x="817147" y="34028"/>
                    </a:cubicBezTo>
                    <a:cubicBezTo>
                      <a:pt x="836443" y="30169"/>
                      <a:pt x="926651" y="19291"/>
                      <a:pt x="942982" y="17250"/>
                    </a:cubicBezTo>
                    <a:lnTo>
                      <a:pt x="1203040" y="25639"/>
                    </a:lnTo>
                    <a:cubicBezTo>
                      <a:pt x="1225555" y="26794"/>
                      <a:pt x="1247607" y="34028"/>
                      <a:pt x="1270152" y="34028"/>
                    </a:cubicBezTo>
                    <a:cubicBezTo>
                      <a:pt x="1320564" y="34028"/>
                      <a:pt x="1370768" y="27239"/>
                      <a:pt x="1421154" y="25639"/>
                    </a:cubicBezTo>
                    <a:lnTo>
                      <a:pt x="1798659" y="17250"/>
                    </a:lnTo>
                    <a:cubicBezTo>
                      <a:pt x="1819081" y="10443"/>
                      <a:pt x="1835695" y="-100"/>
                      <a:pt x="1857382" y="17250"/>
                    </a:cubicBezTo>
                    <a:cubicBezTo>
                      <a:pt x="1864287" y="22774"/>
                      <a:pt x="1857118" y="40595"/>
                      <a:pt x="1865771" y="42417"/>
                    </a:cubicBezTo>
                    <a:cubicBezTo>
                      <a:pt x="1915101" y="52802"/>
                      <a:pt x="1966473" y="47453"/>
                      <a:pt x="2016773" y="50806"/>
                    </a:cubicBezTo>
                    <a:cubicBezTo>
                      <a:pt x="2050370" y="53046"/>
                      <a:pt x="2083884" y="56399"/>
                      <a:pt x="2117440" y="59195"/>
                    </a:cubicBezTo>
                    <a:cubicBezTo>
                      <a:pt x="2232090" y="56399"/>
                      <a:pt x="2346818" y="55898"/>
                      <a:pt x="2461389" y="50806"/>
                    </a:cubicBezTo>
                    <a:cubicBezTo>
                      <a:pt x="2596315" y="44809"/>
                      <a:pt x="2314805" y="22401"/>
                      <a:pt x="2570446" y="50806"/>
                    </a:cubicBezTo>
                    <a:cubicBezTo>
                      <a:pt x="2576039" y="67584"/>
                      <a:pt x="2587224" y="84362"/>
                      <a:pt x="2570446" y="101140"/>
                    </a:cubicBezTo>
                    <a:cubicBezTo>
                      <a:pt x="2564193" y="107393"/>
                      <a:pt x="2553668" y="106733"/>
                      <a:pt x="2545279" y="109529"/>
                    </a:cubicBezTo>
                    <a:cubicBezTo>
                      <a:pt x="2497741" y="106733"/>
                      <a:pt x="2450121" y="105095"/>
                      <a:pt x="2402666" y="101140"/>
                    </a:cubicBezTo>
                    <a:cubicBezTo>
                      <a:pt x="2382961" y="99498"/>
                      <a:pt x="2363716" y="92751"/>
                      <a:pt x="2343943" y="92751"/>
                    </a:cubicBezTo>
                    <a:cubicBezTo>
                      <a:pt x="2307483" y="92751"/>
                      <a:pt x="2271238" y="98344"/>
                      <a:pt x="2234886" y="101140"/>
                    </a:cubicBezTo>
                    <a:cubicBezTo>
                      <a:pt x="2215312" y="159863"/>
                      <a:pt x="2234886" y="157067"/>
                      <a:pt x="2192941" y="143085"/>
                    </a:cubicBezTo>
                    <a:cubicBezTo>
                      <a:pt x="2190145" y="134696"/>
                      <a:pt x="2190076" y="124823"/>
                      <a:pt x="2184552" y="117918"/>
                    </a:cubicBezTo>
                    <a:cubicBezTo>
                      <a:pt x="2147426" y="71511"/>
                      <a:pt x="2019522" y="108910"/>
                      <a:pt x="2008384" y="109529"/>
                    </a:cubicBezTo>
                    <a:lnTo>
                      <a:pt x="1588934" y="101140"/>
                    </a:lnTo>
                    <a:cubicBezTo>
                      <a:pt x="1533045" y="99245"/>
                      <a:pt x="1523852" y="95356"/>
                      <a:pt x="1479877" y="84362"/>
                    </a:cubicBezTo>
                    <a:lnTo>
                      <a:pt x="1354042" y="92751"/>
                    </a:lnTo>
                    <a:cubicBezTo>
                      <a:pt x="1326029" y="94992"/>
                      <a:pt x="1298209" y="99537"/>
                      <a:pt x="1270152" y="101140"/>
                    </a:cubicBezTo>
                    <a:cubicBezTo>
                      <a:pt x="1200302" y="105131"/>
                      <a:pt x="1130336" y="106733"/>
                      <a:pt x="1060428" y="109529"/>
                    </a:cubicBezTo>
                    <a:cubicBezTo>
                      <a:pt x="1049243" y="115122"/>
                      <a:pt x="1039281" y="124756"/>
                      <a:pt x="1026872" y="126307"/>
                    </a:cubicBezTo>
                    <a:cubicBezTo>
                      <a:pt x="995796" y="130192"/>
                      <a:pt x="992187" y="111442"/>
                      <a:pt x="968149" y="101140"/>
                    </a:cubicBezTo>
                    <a:cubicBezTo>
                      <a:pt x="957552" y="96598"/>
                      <a:pt x="946026" y="94242"/>
                      <a:pt x="934593" y="92751"/>
                    </a:cubicBezTo>
                    <a:cubicBezTo>
                      <a:pt x="713790" y="63951"/>
                      <a:pt x="668356" y="73650"/>
                      <a:pt x="389308" y="67584"/>
                    </a:cubicBezTo>
                    <a:cubicBezTo>
                      <a:pt x="326050" y="88670"/>
                      <a:pt x="401571" y="57774"/>
                      <a:pt x="347363" y="101140"/>
                    </a:cubicBezTo>
                    <a:cubicBezTo>
                      <a:pt x="340458" y="106664"/>
                      <a:pt x="330585" y="106733"/>
                      <a:pt x="322196" y="109529"/>
                    </a:cubicBezTo>
                    <a:cubicBezTo>
                      <a:pt x="313807" y="103936"/>
                      <a:pt x="306594" y="95939"/>
                      <a:pt x="297029" y="92751"/>
                    </a:cubicBezTo>
                    <a:cubicBezTo>
                      <a:pt x="264548" y="81924"/>
                      <a:pt x="133136" y="76311"/>
                      <a:pt x="129250" y="75973"/>
                    </a:cubicBezTo>
                    <a:cubicBezTo>
                      <a:pt x="45411" y="68683"/>
                      <a:pt x="-39928" y="27037"/>
                      <a:pt x="20193" y="17250"/>
                    </a:cubicBezTo>
                    <a:close/>
                  </a:path>
                </a:pathLst>
              </a:custGeom>
              <a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-20000" contrast="2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solidFill>
                  <a:srgbClr val="4C3A00"/>
                </a:solidFill>
              </a:ln>
              <a:effectLst>
                <a:outerShdw blurRad="76200" dist="50800" dir="5400000" algn="t" rotWithShape="0">
                  <a:prstClr val="black">
                    <a:alpha val="8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3182E579-E7E6-49C1-A8D1-AA82D9DA5434}"/>
                  </a:ext>
                </a:extLst>
              </p:cNvPr>
              <p:cNvSpPr/>
              <p:nvPr/>
            </p:nvSpPr>
            <p:spPr>
              <a:xfrm rot="16200000">
                <a:off x="2619713" y="4988202"/>
                <a:ext cx="3038900" cy="205098"/>
              </a:xfrm>
              <a:custGeom>
                <a:avLst/>
                <a:gdLst>
                  <a:gd name="connsiteX0" fmla="*/ 20193 w 2579307"/>
                  <a:gd name="connsiteY0" fmla="*/ 17250 h 151497"/>
                  <a:gd name="connsiteX1" fmla="*/ 489976 w 2579307"/>
                  <a:gd name="connsiteY1" fmla="*/ 17250 h 151497"/>
                  <a:gd name="connsiteX2" fmla="*/ 699701 w 2579307"/>
                  <a:gd name="connsiteY2" fmla="*/ 8861 h 151497"/>
                  <a:gd name="connsiteX3" fmla="*/ 750035 w 2579307"/>
                  <a:gd name="connsiteY3" fmla="*/ 8861 h 151497"/>
                  <a:gd name="connsiteX4" fmla="*/ 758424 w 2579307"/>
                  <a:gd name="connsiteY4" fmla="*/ 34028 h 151497"/>
                  <a:gd name="connsiteX5" fmla="*/ 791980 w 2579307"/>
                  <a:gd name="connsiteY5" fmla="*/ 42417 h 151497"/>
                  <a:gd name="connsiteX6" fmla="*/ 817147 w 2579307"/>
                  <a:gd name="connsiteY6" fmla="*/ 34028 h 151497"/>
                  <a:gd name="connsiteX7" fmla="*/ 942982 w 2579307"/>
                  <a:gd name="connsiteY7" fmla="*/ 17250 h 151497"/>
                  <a:gd name="connsiteX8" fmla="*/ 1203040 w 2579307"/>
                  <a:gd name="connsiteY8" fmla="*/ 25639 h 151497"/>
                  <a:gd name="connsiteX9" fmla="*/ 1270152 w 2579307"/>
                  <a:gd name="connsiteY9" fmla="*/ 34028 h 151497"/>
                  <a:gd name="connsiteX10" fmla="*/ 1421154 w 2579307"/>
                  <a:gd name="connsiteY10" fmla="*/ 25639 h 151497"/>
                  <a:gd name="connsiteX11" fmla="*/ 1798659 w 2579307"/>
                  <a:gd name="connsiteY11" fmla="*/ 17250 h 151497"/>
                  <a:gd name="connsiteX12" fmla="*/ 1857382 w 2579307"/>
                  <a:gd name="connsiteY12" fmla="*/ 17250 h 151497"/>
                  <a:gd name="connsiteX13" fmla="*/ 1865771 w 2579307"/>
                  <a:gd name="connsiteY13" fmla="*/ 42417 h 151497"/>
                  <a:gd name="connsiteX14" fmla="*/ 2016773 w 2579307"/>
                  <a:gd name="connsiteY14" fmla="*/ 50806 h 151497"/>
                  <a:gd name="connsiteX15" fmla="*/ 2117440 w 2579307"/>
                  <a:gd name="connsiteY15" fmla="*/ 59195 h 151497"/>
                  <a:gd name="connsiteX16" fmla="*/ 2461389 w 2579307"/>
                  <a:gd name="connsiteY16" fmla="*/ 50806 h 151497"/>
                  <a:gd name="connsiteX17" fmla="*/ 2570446 w 2579307"/>
                  <a:gd name="connsiteY17" fmla="*/ 50806 h 151497"/>
                  <a:gd name="connsiteX18" fmla="*/ 2570446 w 2579307"/>
                  <a:gd name="connsiteY18" fmla="*/ 101140 h 151497"/>
                  <a:gd name="connsiteX19" fmla="*/ 2545279 w 2579307"/>
                  <a:gd name="connsiteY19" fmla="*/ 109529 h 151497"/>
                  <a:gd name="connsiteX20" fmla="*/ 2402666 w 2579307"/>
                  <a:gd name="connsiteY20" fmla="*/ 101140 h 151497"/>
                  <a:gd name="connsiteX21" fmla="*/ 2343943 w 2579307"/>
                  <a:gd name="connsiteY21" fmla="*/ 92751 h 151497"/>
                  <a:gd name="connsiteX22" fmla="*/ 2234886 w 2579307"/>
                  <a:gd name="connsiteY22" fmla="*/ 101140 h 151497"/>
                  <a:gd name="connsiteX23" fmla="*/ 2192941 w 2579307"/>
                  <a:gd name="connsiteY23" fmla="*/ 143085 h 151497"/>
                  <a:gd name="connsiteX24" fmla="*/ 2184552 w 2579307"/>
                  <a:gd name="connsiteY24" fmla="*/ 117918 h 151497"/>
                  <a:gd name="connsiteX25" fmla="*/ 2008384 w 2579307"/>
                  <a:gd name="connsiteY25" fmla="*/ 109529 h 151497"/>
                  <a:gd name="connsiteX26" fmla="*/ 1588934 w 2579307"/>
                  <a:gd name="connsiteY26" fmla="*/ 101140 h 151497"/>
                  <a:gd name="connsiteX27" fmla="*/ 1479877 w 2579307"/>
                  <a:gd name="connsiteY27" fmla="*/ 84362 h 151497"/>
                  <a:gd name="connsiteX28" fmla="*/ 1354042 w 2579307"/>
                  <a:gd name="connsiteY28" fmla="*/ 92751 h 151497"/>
                  <a:gd name="connsiteX29" fmla="*/ 1270152 w 2579307"/>
                  <a:gd name="connsiteY29" fmla="*/ 101140 h 151497"/>
                  <a:gd name="connsiteX30" fmla="*/ 1060428 w 2579307"/>
                  <a:gd name="connsiteY30" fmla="*/ 109529 h 151497"/>
                  <a:gd name="connsiteX31" fmla="*/ 1026872 w 2579307"/>
                  <a:gd name="connsiteY31" fmla="*/ 126307 h 151497"/>
                  <a:gd name="connsiteX32" fmla="*/ 968149 w 2579307"/>
                  <a:gd name="connsiteY32" fmla="*/ 101140 h 151497"/>
                  <a:gd name="connsiteX33" fmla="*/ 934593 w 2579307"/>
                  <a:gd name="connsiteY33" fmla="*/ 92751 h 151497"/>
                  <a:gd name="connsiteX34" fmla="*/ 389308 w 2579307"/>
                  <a:gd name="connsiteY34" fmla="*/ 67584 h 151497"/>
                  <a:gd name="connsiteX35" fmla="*/ 347363 w 2579307"/>
                  <a:gd name="connsiteY35" fmla="*/ 101140 h 151497"/>
                  <a:gd name="connsiteX36" fmla="*/ 322196 w 2579307"/>
                  <a:gd name="connsiteY36" fmla="*/ 109529 h 151497"/>
                  <a:gd name="connsiteX37" fmla="*/ 297029 w 2579307"/>
                  <a:gd name="connsiteY37" fmla="*/ 92751 h 151497"/>
                  <a:gd name="connsiteX38" fmla="*/ 129250 w 2579307"/>
                  <a:gd name="connsiteY38" fmla="*/ 75973 h 151497"/>
                  <a:gd name="connsiteX39" fmla="*/ 20193 w 2579307"/>
                  <a:gd name="connsiteY39" fmla="*/ 17250 h 15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579307" h="151497">
                    <a:moveTo>
                      <a:pt x="20193" y="17250"/>
                    </a:moveTo>
                    <a:cubicBezTo>
                      <a:pt x="80314" y="7463"/>
                      <a:pt x="4540" y="17250"/>
                      <a:pt x="489976" y="17250"/>
                    </a:cubicBezTo>
                    <a:cubicBezTo>
                      <a:pt x="559940" y="17250"/>
                      <a:pt x="629793" y="11657"/>
                      <a:pt x="699701" y="8861"/>
                    </a:cubicBezTo>
                    <a:cubicBezTo>
                      <a:pt x="716479" y="3268"/>
                      <a:pt x="733257" y="-7917"/>
                      <a:pt x="750035" y="8861"/>
                    </a:cubicBezTo>
                    <a:cubicBezTo>
                      <a:pt x="756288" y="15114"/>
                      <a:pt x="751519" y="28504"/>
                      <a:pt x="758424" y="34028"/>
                    </a:cubicBezTo>
                    <a:cubicBezTo>
                      <a:pt x="767427" y="41230"/>
                      <a:pt x="780795" y="39621"/>
                      <a:pt x="791980" y="42417"/>
                    </a:cubicBezTo>
                    <a:cubicBezTo>
                      <a:pt x="800369" y="39621"/>
                      <a:pt x="808476" y="35762"/>
                      <a:pt x="817147" y="34028"/>
                    </a:cubicBezTo>
                    <a:cubicBezTo>
                      <a:pt x="836443" y="30169"/>
                      <a:pt x="926651" y="19291"/>
                      <a:pt x="942982" y="17250"/>
                    </a:cubicBezTo>
                    <a:lnTo>
                      <a:pt x="1203040" y="25639"/>
                    </a:lnTo>
                    <a:cubicBezTo>
                      <a:pt x="1225555" y="26794"/>
                      <a:pt x="1247607" y="34028"/>
                      <a:pt x="1270152" y="34028"/>
                    </a:cubicBezTo>
                    <a:cubicBezTo>
                      <a:pt x="1320564" y="34028"/>
                      <a:pt x="1370768" y="27239"/>
                      <a:pt x="1421154" y="25639"/>
                    </a:cubicBezTo>
                    <a:lnTo>
                      <a:pt x="1798659" y="17250"/>
                    </a:lnTo>
                    <a:cubicBezTo>
                      <a:pt x="1819081" y="10443"/>
                      <a:pt x="1835695" y="-100"/>
                      <a:pt x="1857382" y="17250"/>
                    </a:cubicBezTo>
                    <a:cubicBezTo>
                      <a:pt x="1864287" y="22774"/>
                      <a:pt x="1857118" y="40595"/>
                      <a:pt x="1865771" y="42417"/>
                    </a:cubicBezTo>
                    <a:cubicBezTo>
                      <a:pt x="1915101" y="52802"/>
                      <a:pt x="1966473" y="47453"/>
                      <a:pt x="2016773" y="50806"/>
                    </a:cubicBezTo>
                    <a:cubicBezTo>
                      <a:pt x="2050370" y="53046"/>
                      <a:pt x="2083884" y="56399"/>
                      <a:pt x="2117440" y="59195"/>
                    </a:cubicBezTo>
                    <a:cubicBezTo>
                      <a:pt x="2232090" y="56399"/>
                      <a:pt x="2346818" y="55898"/>
                      <a:pt x="2461389" y="50806"/>
                    </a:cubicBezTo>
                    <a:cubicBezTo>
                      <a:pt x="2596315" y="44809"/>
                      <a:pt x="2314805" y="22401"/>
                      <a:pt x="2570446" y="50806"/>
                    </a:cubicBezTo>
                    <a:cubicBezTo>
                      <a:pt x="2576039" y="67584"/>
                      <a:pt x="2587224" y="84362"/>
                      <a:pt x="2570446" y="101140"/>
                    </a:cubicBezTo>
                    <a:cubicBezTo>
                      <a:pt x="2564193" y="107393"/>
                      <a:pt x="2553668" y="106733"/>
                      <a:pt x="2545279" y="109529"/>
                    </a:cubicBezTo>
                    <a:cubicBezTo>
                      <a:pt x="2497741" y="106733"/>
                      <a:pt x="2450121" y="105095"/>
                      <a:pt x="2402666" y="101140"/>
                    </a:cubicBezTo>
                    <a:cubicBezTo>
                      <a:pt x="2382961" y="99498"/>
                      <a:pt x="2363716" y="92751"/>
                      <a:pt x="2343943" y="92751"/>
                    </a:cubicBezTo>
                    <a:cubicBezTo>
                      <a:pt x="2307483" y="92751"/>
                      <a:pt x="2271238" y="98344"/>
                      <a:pt x="2234886" y="101140"/>
                    </a:cubicBezTo>
                    <a:cubicBezTo>
                      <a:pt x="2215312" y="159863"/>
                      <a:pt x="2234886" y="157067"/>
                      <a:pt x="2192941" y="143085"/>
                    </a:cubicBezTo>
                    <a:cubicBezTo>
                      <a:pt x="2190145" y="134696"/>
                      <a:pt x="2190076" y="124823"/>
                      <a:pt x="2184552" y="117918"/>
                    </a:cubicBezTo>
                    <a:cubicBezTo>
                      <a:pt x="2147426" y="71511"/>
                      <a:pt x="2019522" y="108910"/>
                      <a:pt x="2008384" y="109529"/>
                    </a:cubicBezTo>
                    <a:lnTo>
                      <a:pt x="1588934" y="101140"/>
                    </a:lnTo>
                    <a:cubicBezTo>
                      <a:pt x="1533045" y="99245"/>
                      <a:pt x="1523852" y="95356"/>
                      <a:pt x="1479877" y="84362"/>
                    </a:cubicBezTo>
                    <a:lnTo>
                      <a:pt x="1354042" y="92751"/>
                    </a:lnTo>
                    <a:cubicBezTo>
                      <a:pt x="1326029" y="94992"/>
                      <a:pt x="1298209" y="99537"/>
                      <a:pt x="1270152" y="101140"/>
                    </a:cubicBezTo>
                    <a:cubicBezTo>
                      <a:pt x="1200302" y="105131"/>
                      <a:pt x="1130336" y="106733"/>
                      <a:pt x="1060428" y="109529"/>
                    </a:cubicBezTo>
                    <a:cubicBezTo>
                      <a:pt x="1049243" y="115122"/>
                      <a:pt x="1039281" y="124756"/>
                      <a:pt x="1026872" y="126307"/>
                    </a:cubicBezTo>
                    <a:cubicBezTo>
                      <a:pt x="995796" y="130192"/>
                      <a:pt x="992187" y="111442"/>
                      <a:pt x="968149" y="101140"/>
                    </a:cubicBezTo>
                    <a:cubicBezTo>
                      <a:pt x="957552" y="96598"/>
                      <a:pt x="946026" y="94242"/>
                      <a:pt x="934593" y="92751"/>
                    </a:cubicBezTo>
                    <a:cubicBezTo>
                      <a:pt x="713790" y="63951"/>
                      <a:pt x="668356" y="73650"/>
                      <a:pt x="389308" y="67584"/>
                    </a:cubicBezTo>
                    <a:cubicBezTo>
                      <a:pt x="326050" y="88670"/>
                      <a:pt x="401571" y="57774"/>
                      <a:pt x="347363" y="101140"/>
                    </a:cubicBezTo>
                    <a:cubicBezTo>
                      <a:pt x="340458" y="106664"/>
                      <a:pt x="330585" y="106733"/>
                      <a:pt x="322196" y="109529"/>
                    </a:cubicBezTo>
                    <a:cubicBezTo>
                      <a:pt x="313807" y="103936"/>
                      <a:pt x="306594" y="95939"/>
                      <a:pt x="297029" y="92751"/>
                    </a:cubicBezTo>
                    <a:cubicBezTo>
                      <a:pt x="264548" y="81924"/>
                      <a:pt x="133136" y="76311"/>
                      <a:pt x="129250" y="75973"/>
                    </a:cubicBezTo>
                    <a:cubicBezTo>
                      <a:pt x="45411" y="68683"/>
                      <a:pt x="-39928" y="27037"/>
                      <a:pt x="20193" y="17250"/>
                    </a:cubicBezTo>
                    <a:close/>
                  </a:path>
                </a:pathLst>
              </a:custGeom>
              <a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-20000" contrast="2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solidFill>
                  <a:srgbClr val="4C3A00"/>
                </a:solidFill>
              </a:ln>
              <a:effectLst>
                <a:outerShdw blurRad="76200" dist="50800" dir="5400000" algn="t" rotWithShape="0">
                  <a:prstClr val="black">
                    <a:alpha val="8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A0CA302D-1B20-48C9-A932-741D4F7C09F4}"/>
                  </a:ext>
                </a:extLst>
              </p:cNvPr>
              <p:cNvSpPr/>
              <p:nvPr/>
            </p:nvSpPr>
            <p:spPr>
              <a:xfrm rot="5689280">
                <a:off x="1055033" y="4974809"/>
                <a:ext cx="3038900" cy="205098"/>
              </a:xfrm>
              <a:custGeom>
                <a:avLst/>
                <a:gdLst>
                  <a:gd name="connsiteX0" fmla="*/ 20193 w 2579307"/>
                  <a:gd name="connsiteY0" fmla="*/ 17250 h 151497"/>
                  <a:gd name="connsiteX1" fmla="*/ 489976 w 2579307"/>
                  <a:gd name="connsiteY1" fmla="*/ 17250 h 151497"/>
                  <a:gd name="connsiteX2" fmla="*/ 699701 w 2579307"/>
                  <a:gd name="connsiteY2" fmla="*/ 8861 h 151497"/>
                  <a:gd name="connsiteX3" fmla="*/ 750035 w 2579307"/>
                  <a:gd name="connsiteY3" fmla="*/ 8861 h 151497"/>
                  <a:gd name="connsiteX4" fmla="*/ 758424 w 2579307"/>
                  <a:gd name="connsiteY4" fmla="*/ 34028 h 151497"/>
                  <a:gd name="connsiteX5" fmla="*/ 791980 w 2579307"/>
                  <a:gd name="connsiteY5" fmla="*/ 42417 h 151497"/>
                  <a:gd name="connsiteX6" fmla="*/ 817147 w 2579307"/>
                  <a:gd name="connsiteY6" fmla="*/ 34028 h 151497"/>
                  <a:gd name="connsiteX7" fmla="*/ 942982 w 2579307"/>
                  <a:gd name="connsiteY7" fmla="*/ 17250 h 151497"/>
                  <a:gd name="connsiteX8" fmla="*/ 1203040 w 2579307"/>
                  <a:gd name="connsiteY8" fmla="*/ 25639 h 151497"/>
                  <a:gd name="connsiteX9" fmla="*/ 1270152 w 2579307"/>
                  <a:gd name="connsiteY9" fmla="*/ 34028 h 151497"/>
                  <a:gd name="connsiteX10" fmla="*/ 1421154 w 2579307"/>
                  <a:gd name="connsiteY10" fmla="*/ 25639 h 151497"/>
                  <a:gd name="connsiteX11" fmla="*/ 1798659 w 2579307"/>
                  <a:gd name="connsiteY11" fmla="*/ 17250 h 151497"/>
                  <a:gd name="connsiteX12" fmla="*/ 1857382 w 2579307"/>
                  <a:gd name="connsiteY12" fmla="*/ 17250 h 151497"/>
                  <a:gd name="connsiteX13" fmla="*/ 1865771 w 2579307"/>
                  <a:gd name="connsiteY13" fmla="*/ 42417 h 151497"/>
                  <a:gd name="connsiteX14" fmla="*/ 2016773 w 2579307"/>
                  <a:gd name="connsiteY14" fmla="*/ 50806 h 151497"/>
                  <a:gd name="connsiteX15" fmla="*/ 2117440 w 2579307"/>
                  <a:gd name="connsiteY15" fmla="*/ 59195 h 151497"/>
                  <a:gd name="connsiteX16" fmla="*/ 2461389 w 2579307"/>
                  <a:gd name="connsiteY16" fmla="*/ 50806 h 151497"/>
                  <a:gd name="connsiteX17" fmla="*/ 2570446 w 2579307"/>
                  <a:gd name="connsiteY17" fmla="*/ 50806 h 151497"/>
                  <a:gd name="connsiteX18" fmla="*/ 2570446 w 2579307"/>
                  <a:gd name="connsiteY18" fmla="*/ 101140 h 151497"/>
                  <a:gd name="connsiteX19" fmla="*/ 2545279 w 2579307"/>
                  <a:gd name="connsiteY19" fmla="*/ 109529 h 151497"/>
                  <a:gd name="connsiteX20" fmla="*/ 2402666 w 2579307"/>
                  <a:gd name="connsiteY20" fmla="*/ 101140 h 151497"/>
                  <a:gd name="connsiteX21" fmla="*/ 2343943 w 2579307"/>
                  <a:gd name="connsiteY21" fmla="*/ 92751 h 151497"/>
                  <a:gd name="connsiteX22" fmla="*/ 2234886 w 2579307"/>
                  <a:gd name="connsiteY22" fmla="*/ 101140 h 151497"/>
                  <a:gd name="connsiteX23" fmla="*/ 2192941 w 2579307"/>
                  <a:gd name="connsiteY23" fmla="*/ 143085 h 151497"/>
                  <a:gd name="connsiteX24" fmla="*/ 2184552 w 2579307"/>
                  <a:gd name="connsiteY24" fmla="*/ 117918 h 151497"/>
                  <a:gd name="connsiteX25" fmla="*/ 2008384 w 2579307"/>
                  <a:gd name="connsiteY25" fmla="*/ 109529 h 151497"/>
                  <a:gd name="connsiteX26" fmla="*/ 1588934 w 2579307"/>
                  <a:gd name="connsiteY26" fmla="*/ 101140 h 151497"/>
                  <a:gd name="connsiteX27" fmla="*/ 1479877 w 2579307"/>
                  <a:gd name="connsiteY27" fmla="*/ 84362 h 151497"/>
                  <a:gd name="connsiteX28" fmla="*/ 1354042 w 2579307"/>
                  <a:gd name="connsiteY28" fmla="*/ 92751 h 151497"/>
                  <a:gd name="connsiteX29" fmla="*/ 1270152 w 2579307"/>
                  <a:gd name="connsiteY29" fmla="*/ 101140 h 151497"/>
                  <a:gd name="connsiteX30" fmla="*/ 1060428 w 2579307"/>
                  <a:gd name="connsiteY30" fmla="*/ 109529 h 151497"/>
                  <a:gd name="connsiteX31" fmla="*/ 1026872 w 2579307"/>
                  <a:gd name="connsiteY31" fmla="*/ 126307 h 151497"/>
                  <a:gd name="connsiteX32" fmla="*/ 968149 w 2579307"/>
                  <a:gd name="connsiteY32" fmla="*/ 101140 h 151497"/>
                  <a:gd name="connsiteX33" fmla="*/ 934593 w 2579307"/>
                  <a:gd name="connsiteY33" fmla="*/ 92751 h 151497"/>
                  <a:gd name="connsiteX34" fmla="*/ 389308 w 2579307"/>
                  <a:gd name="connsiteY34" fmla="*/ 67584 h 151497"/>
                  <a:gd name="connsiteX35" fmla="*/ 347363 w 2579307"/>
                  <a:gd name="connsiteY35" fmla="*/ 101140 h 151497"/>
                  <a:gd name="connsiteX36" fmla="*/ 322196 w 2579307"/>
                  <a:gd name="connsiteY36" fmla="*/ 109529 h 151497"/>
                  <a:gd name="connsiteX37" fmla="*/ 297029 w 2579307"/>
                  <a:gd name="connsiteY37" fmla="*/ 92751 h 151497"/>
                  <a:gd name="connsiteX38" fmla="*/ 129250 w 2579307"/>
                  <a:gd name="connsiteY38" fmla="*/ 75973 h 151497"/>
                  <a:gd name="connsiteX39" fmla="*/ 20193 w 2579307"/>
                  <a:gd name="connsiteY39" fmla="*/ 17250 h 15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579307" h="151497">
                    <a:moveTo>
                      <a:pt x="20193" y="17250"/>
                    </a:moveTo>
                    <a:cubicBezTo>
                      <a:pt x="80314" y="7463"/>
                      <a:pt x="4540" y="17250"/>
                      <a:pt x="489976" y="17250"/>
                    </a:cubicBezTo>
                    <a:cubicBezTo>
                      <a:pt x="559940" y="17250"/>
                      <a:pt x="629793" y="11657"/>
                      <a:pt x="699701" y="8861"/>
                    </a:cubicBezTo>
                    <a:cubicBezTo>
                      <a:pt x="716479" y="3268"/>
                      <a:pt x="733257" y="-7917"/>
                      <a:pt x="750035" y="8861"/>
                    </a:cubicBezTo>
                    <a:cubicBezTo>
                      <a:pt x="756288" y="15114"/>
                      <a:pt x="751519" y="28504"/>
                      <a:pt x="758424" y="34028"/>
                    </a:cubicBezTo>
                    <a:cubicBezTo>
                      <a:pt x="767427" y="41230"/>
                      <a:pt x="780795" y="39621"/>
                      <a:pt x="791980" y="42417"/>
                    </a:cubicBezTo>
                    <a:cubicBezTo>
                      <a:pt x="800369" y="39621"/>
                      <a:pt x="808476" y="35762"/>
                      <a:pt x="817147" y="34028"/>
                    </a:cubicBezTo>
                    <a:cubicBezTo>
                      <a:pt x="836443" y="30169"/>
                      <a:pt x="926651" y="19291"/>
                      <a:pt x="942982" y="17250"/>
                    </a:cubicBezTo>
                    <a:lnTo>
                      <a:pt x="1203040" y="25639"/>
                    </a:lnTo>
                    <a:cubicBezTo>
                      <a:pt x="1225555" y="26794"/>
                      <a:pt x="1247607" y="34028"/>
                      <a:pt x="1270152" y="34028"/>
                    </a:cubicBezTo>
                    <a:cubicBezTo>
                      <a:pt x="1320564" y="34028"/>
                      <a:pt x="1370768" y="27239"/>
                      <a:pt x="1421154" y="25639"/>
                    </a:cubicBezTo>
                    <a:lnTo>
                      <a:pt x="1798659" y="17250"/>
                    </a:lnTo>
                    <a:cubicBezTo>
                      <a:pt x="1819081" y="10443"/>
                      <a:pt x="1835695" y="-100"/>
                      <a:pt x="1857382" y="17250"/>
                    </a:cubicBezTo>
                    <a:cubicBezTo>
                      <a:pt x="1864287" y="22774"/>
                      <a:pt x="1857118" y="40595"/>
                      <a:pt x="1865771" y="42417"/>
                    </a:cubicBezTo>
                    <a:cubicBezTo>
                      <a:pt x="1915101" y="52802"/>
                      <a:pt x="1966473" y="47453"/>
                      <a:pt x="2016773" y="50806"/>
                    </a:cubicBezTo>
                    <a:cubicBezTo>
                      <a:pt x="2050370" y="53046"/>
                      <a:pt x="2083884" y="56399"/>
                      <a:pt x="2117440" y="59195"/>
                    </a:cubicBezTo>
                    <a:cubicBezTo>
                      <a:pt x="2232090" y="56399"/>
                      <a:pt x="2346818" y="55898"/>
                      <a:pt x="2461389" y="50806"/>
                    </a:cubicBezTo>
                    <a:cubicBezTo>
                      <a:pt x="2596315" y="44809"/>
                      <a:pt x="2314805" y="22401"/>
                      <a:pt x="2570446" y="50806"/>
                    </a:cubicBezTo>
                    <a:cubicBezTo>
                      <a:pt x="2576039" y="67584"/>
                      <a:pt x="2587224" y="84362"/>
                      <a:pt x="2570446" y="101140"/>
                    </a:cubicBezTo>
                    <a:cubicBezTo>
                      <a:pt x="2564193" y="107393"/>
                      <a:pt x="2553668" y="106733"/>
                      <a:pt x="2545279" y="109529"/>
                    </a:cubicBezTo>
                    <a:cubicBezTo>
                      <a:pt x="2497741" y="106733"/>
                      <a:pt x="2450121" y="105095"/>
                      <a:pt x="2402666" y="101140"/>
                    </a:cubicBezTo>
                    <a:cubicBezTo>
                      <a:pt x="2382961" y="99498"/>
                      <a:pt x="2363716" y="92751"/>
                      <a:pt x="2343943" y="92751"/>
                    </a:cubicBezTo>
                    <a:cubicBezTo>
                      <a:pt x="2307483" y="92751"/>
                      <a:pt x="2271238" y="98344"/>
                      <a:pt x="2234886" y="101140"/>
                    </a:cubicBezTo>
                    <a:cubicBezTo>
                      <a:pt x="2215312" y="159863"/>
                      <a:pt x="2234886" y="157067"/>
                      <a:pt x="2192941" y="143085"/>
                    </a:cubicBezTo>
                    <a:cubicBezTo>
                      <a:pt x="2190145" y="134696"/>
                      <a:pt x="2190076" y="124823"/>
                      <a:pt x="2184552" y="117918"/>
                    </a:cubicBezTo>
                    <a:cubicBezTo>
                      <a:pt x="2147426" y="71511"/>
                      <a:pt x="2019522" y="108910"/>
                      <a:pt x="2008384" y="109529"/>
                    </a:cubicBezTo>
                    <a:lnTo>
                      <a:pt x="1588934" y="101140"/>
                    </a:lnTo>
                    <a:cubicBezTo>
                      <a:pt x="1533045" y="99245"/>
                      <a:pt x="1523852" y="95356"/>
                      <a:pt x="1479877" y="84362"/>
                    </a:cubicBezTo>
                    <a:lnTo>
                      <a:pt x="1354042" y="92751"/>
                    </a:lnTo>
                    <a:cubicBezTo>
                      <a:pt x="1326029" y="94992"/>
                      <a:pt x="1298209" y="99537"/>
                      <a:pt x="1270152" y="101140"/>
                    </a:cubicBezTo>
                    <a:cubicBezTo>
                      <a:pt x="1200302" y="105131"/>
                      <a:pt x="1130336" y="106733"/>
                      <a:pt x="1060428" y="109529"/>
                    </a:cubicBezTo>
                    <a:cubicBezTo>
                      <a:pt x="1049243" y="115122"/>
                      <a:pt x="1039281" y="124756"/>
                      <a:pt x="1026872" y="126307"/>
                    </a:cubicBezTo>
                    <a:cubicBezTo>
                      <a:pt x="995796" y="130192"/>
                      <a:pt x="992187" y="111442"/>
                      <a:pt x="968149" y="101140"/>
                    </a:cubicBezTo>
                    <a:cubicBezTo>
                      <a:pt x="957552" y="96598"/>
                      <a:pt x="946026" y="94242"/>
                      <a:pt x="934593" y="92751"/>
                    </a:cubicBezTo>
                    <a:cubicBezTo>
                      <a:pt x="713790" y="63951"/>
                      <a:pt x="668356" y="73650"/>
                      <a:pt x="389308" y="67584"/>
                    </a:cubicBezTo>
                    <a:cubicBezTo>
                      <a:pt x="326050" y="88670"/>
                      <a:pt x="401571" y="57774"/>
                      <a:pt x="347363" y="101140"/>
                    </a:cubicBezTo>
                    <a:cubicBezTo>
                      <a:pt x="340458" y="106664"/>
                      <a:pt x="330585" y="106733"/>
                      <a:pt x="322196" y="109529"/>
                    </a:cubicBezTo>
                    <a:cubicBezTo>
                      <a:pt x="313807" y="103936"/>
                      <a:pt x="306594" y="95939"/>
                      <a:pt x="297029" y="92751"/>
                    </a:cubicBezTo>
                    <a:cubicBezTo>
                      <a:pt x="264548" y="81924"/>
                      <a:pt x="133136" y="76311"/>
                      <a:pt x="129250" y="75973"/>
                    </a:cubicBezTo>
                    <a:cubicBezTo>
                      <a:pt x="45411" y="68683"/>
                      <a:pt x="-39928" y="27037"/>
                      <a:pt x="20193" y="17250"/>
                    </a:cubicBezTo>
                    <a:close/>
                  </a:path>
                </a:pathLst>
              </a:custGeom>
              <a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-20000" contrast="2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solidFill>
                  <a:srgbClr val="4C3A00"/>
                </a:solidFill>
              </a:ln>
              <a:effectLst>
                <a:outerShdw blurRad="76200" dist="50800" dir="5400000" algn="t" rotWithShape="0">
                  <a:prstClr val="black">
                    <a:alpha val="8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E51F5517-CD7D-46C0-915F-2726800676A9}"/>
                  </a:ext>
                </a:extLst>
              </p:cNvPr>
              <p:cNvSpPr/>
              <p:nvPr/>
            </p:nvSpPr>
            <p:spPr>
              <a:xfrm>
                <a:off x="1127832" y="4445280"/>
                <a:ext cx="4469269" cy="143651"/>
              </a:xfrm>
              <a:custGeom>
                <a:avLst/>
                <a:gdLst>
                  <a:gd name="connsiteX0" fmla="*/ 20193 w 2579307"/>
                  <a:gd name="connsiteY0" fmla="*/ 17250 h 151497"/>
                  <a:gd name="connsiteX1" fmla="*/ 489976 w 2579307"/>
                  <a:gd name="connsiteY1" fmla="*/ 17250 h 151497"/>
                  <a:gd name="connsiteX2" fmla="*/ 699701 w 2579307"/>
                  <a:gd name="connsiteY2" fmla="*/ 8861 h 151497"/>
                  <a:gd name="connsiteX3" fmla="*/ 750035 w 2579307"/>
                  <a:gd name="connsiteY3" fmla="*/ 8861 h 151497"/>
                  <a:gd name="connsiteX4" fmla="*/ 758424 w 2579307"/>
                  <a:gd name="connsiteY4" fmla="*/ 34028 h 151497"/>
                  <a:gd name="connsiteX5" fmla="*/ 791980 w 2579307"/>
                  <a:gd name="connsiteY5" fmla="*/ 42417 h 151497"/>
                  <a:gd name="connsiteX6" fmla="*/ 817147 w 2579307"/>
                  <a:gd name="connsiteY6" fmla="*/ 34028 h 151497"/>
                  <a:gd name="connsiteX7" fmla="*/ 942982 w 2579307"/>
                  <a:gd name="connsiteY7" fmla="*/ 17250 h 151497"/>
                  <a:gd name="connsiteX8" fmla="*/ 1203040 w 2579307"/>
                  <a:gd name="connsiteY8" fmla="*/ 25639 h 151497"/>
                  <a:gd name="connsiteX9" fmla="*/ 1270152 w 2579307"/>
                  <a:gd name="connsiteY9" fmla="*/ 34028 h 151497"/>
                  <a:gd name="connsiteX10" fmla="*/ 1421154 w 2579307"/>
                  <a:gd name="connsiteY10" fmla="*/ 25639 h 151497"/>
                  <a:gd name="connsiteX11" fmla="*/ 1798659 w 2579307"/>
                  <a:gd name="connsiteY11" fmla="*/ 17250 h 151497"/>
                  <a:gd name="connsiteX12" fmla="*/ 1857382 w 2579307"/>
                  <a:gd name="connsiteY12" fmla="*/ 17250 h 151497"/>
                  <a:gd name="connsiteX13" fmla="*/ 1865771 w 2579307"/>
                  <a:gd name="connsiteY13" fmla="*/ 42417 h 151497"/>
                  <a:gd name="connsiteX14" fmla="*/ 2016773 w 2579307"/>
                  <a:gd name="connsiteY14" fmla="*/ 50806 h 151497"/>
                  <a:gd name="connsiteX15" fmla="*/ 2117440 w 2579307"/>
                  <a:gd name="connsiteY15" fmla="*/ 59195 h 151497"/>
                  <a:gd name="connsiteX16" fmla="*/ 2461389 w 2579307"/>
                  <a:gd name="connsiteY16" fmla="*/ 50806 h 151497"/>
                  <a:gd name="connsiteX17" fmla="*/ 2570446 w 2579307"/>
                  <a:gd name="connsiteY17" fmla="*/ 50806 h 151497"/>
                  <a:gd name="connsiteX18" fmla="*/ 2570446 w 2579307"/>
                  <a:gd name="connsiteY18" fmla="*/ 101140 h 151497"/>
                  <a:gd name="connsiteX19" fmla="*/ 2545279 w 2579307"/>
                  <a:gd name="connsiteY19" fmla="*/ 109529 h 151497"/>
                  <a:gd name="connsiteX20" fmla="*/ 2402666 w 2579307"/>
                  <a:gd name="connsiteY20" fmla="*/ 101140 h 151497"/>
                  <a:gd name="connsiteX21" fmla="*/ 2343943 w 2579307"/>
                  <a:gd name="connsiteY21" fmla="*/ 92751 h 151497"/>
                  <a:gd name="connsiteX22" fmla="*/ 2234886 w 2579307"/>
                  <a:gd name="connsiteY22" fmla="*/ 101140 h 151497"/>
                  <a:gd name="connsiteX23" fmla="*/ 2192941 w 2579307"/>
                  <a:gd name="connsiteY23" fmla="*/ 143085 h 151497"/>
                  <a:gd name="connsiteX24" fmla="*/ 2184552 w 2579307"/>
                  <a:gd name="connsiteY24" fmla="*/ 117918 h 151497"/>
                  <a:gd name="connsiteX25" fmla="*/ 2008384 w 2579307"/>
                  <a:gd name="connsiteY25" fmla="*/ 109529 h 151497"/>
                  <a:gd name="connsiteX26" fmla="*/ 1588934 w 2579307"/>
                  <a:gd name="connsiteY26" fmla="*/ 101140 h 151497"/>
                  <a:gd name="connsiteX27" fmla="*/ 1479877 w 2579307"/>
                  <a:gd name="connsiteY27" fmla="*/ 84362 h 151497"/>
                  <a:gd name="connsiteX28" fmla="*/ 1354042 w 2579307"/>
                  <a:gd name="connsiteY28" fmla="*/ 92751 h 151497"/>
                  <a:gd name="connsiteX29" fmla="*/ 1270152 w 2579307"/>
                  <a:gd name="connsiteY29" fmla="*/ 101140 h 151497"/>
                  <a:gd name="connsiteX30" fmla="*/ 1060428 w 2579307"/>
                  <a:gd name="connsiteY30" fmla="*/ 109529 h 151497"/>
                  <a:gd name="connsiteX31" fmla="*/ 1026872 w 2579307"/>
                  <a:gd name="connsiteY31" fmla="*/ 126307 h 151497"/>
                  <a:gd name="connsiteX32" fmla="*/ 968149 w 2579307"/>
                  <a:gd name="connsiteY32" fmla="*/ 101140 h 151497"/>
                  <a:gd name="connsiteX33" fmla="*/ 934593 w 2579307"/>
                  <a:gd name="connsiteY33" fmla="*/ 92751 h 151497"/>
                  <a:gd name="connsiteX34" fmla="*/ 389308 w 2579307"/>
                  <a:gd name="connsiteY34" fmla="*/ 67584 h 151497"/>
                  <a:gd name="connsiteX35" fmla="*/ 347363 w 2579307"/>
                  <a:gd name="connsiteY35" fmla="*/ 101140 h 151497"/>
                  <a:gd name="connsiteX36" fmla="*/ 322196 w 2579307"/>
                  <a:gd name="connsiteY36" fmla="*/ 109529 h 151497"/>
                  <a:gd name="connsiteX37" fmla="*/ 297029 w 2579307"/>
                  <a:gd name="connsiteY37" fmla="*/ 92751 h 151497"/>
                  <a:gd name="connsiteX38" fmla="*/ 129250 w 2579307"/>
                  <a:gd name="connsiteY38" fmla="*/ 75973 h 151497"/>
                  <a:gd name="connsiteX39" fmla="*/ 20193 w 2579307"/>
                  <a:gd name="connsiteY39" fmla="*/ 17250 h 15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579307" h="151497">
                    <a:moveTo>
                      <a:pt x="20193" y="17250"/>
                    </a:moveTo>
                    <a:cubicBezTo>
                      <a:pt x="80314" y="7463"/>
                      <a:pt x="4540" y="17250"/>
                      <a:pt x="489976" y="17250"/>
                    </a:cubicBezTo>
                    <a:cubicBezTo>
                      <a:pt x="559940" y="17250"/>
                      <a:pt x="629793" y="11657"/>
                      <a:pt x="699701" y="8861"/>
                    </a:cubicBezTo>
                    <a:cubicBezTo>
                      <a:pt x="716479" y="3268"/>
                      <a:pt x="733257" y="-7917"/>
                      <a:pt x="750035" y="8861"/>
                    </a:cubicBezTo>
                    <a:cubicBezTo>
                      <a:pt x="756288" y="15114"/>
                      <a:pt x="751519" y="28504"/>
                      <a:pt x="758424" y="34028"/>
                    </a:cubicBezTo>
                    <a:cubicBezTo>
                      <a:pt x="767427" y="41230"/>
                      <a:pt x="780795" y="39621"/>
                      <a:pt x="791980" y="42417"/>
                    </a:cubicBezTo>
                    <a:cubicBezTo>
                      <a:pt x="800369" y="39621"/>
                      <a:pt x="808476" y="35762"/>
                      <a:pt x="817147" y="34028"/>
                    </a:cubicBezTo>
                    <a:cubicBezTo>
                      <a:pt x="836443" y="30169"/>
                      <a:pt x="926651" y="19291"/>
                      <a:pt x="942982" y="17250"/>
                    </a:cubicBezTo>
                    <a:lnTo>
                      <a:pt x="1203040" y="25639"/>
                    </a:lnTo>
                    <a:cubicBezTo>
                      <a:pt x="1225555" y="26794"/>
                      <a:pt x="1247607" y="34028"/>
                      <a:pt x="1270152" y="34028"/>
                    </a:cubicBezTo>
                    <a:cubicBezTo>
                      <a:pt x="1320564" y="34028"/>
                      <a:pt x="1370768" y="27239"/>
                      <a:pt x="1421154" y="25639"/>
                    </a:cubicBezTo>
                    <a:lnTo>
                      <a:pt x="1798659" y="17250"/>
                    </a:lnTo>
                    <a:cubicBezTo>
                      <a:pt x="1819081" y="10443"/>
                      <a:pt x="1835695" y="-100"/>
                      <a:pt x="1857382" y="17250"/>
                    </a:cubicBezTo>
                    <a:cubicBezTo>
                      <a:pt x="1864287" y="22774"/>
                      <a:pt x="1857118" y="40595"/>
                      <a:pt x="1865771" y="42417"/>
                    </a:cubicBezTo>
                    <a:cubicBezTo>
                      <a:pt x="1915101" y="52802"/>
                      <a:pt x="1966473" y="47453"/>
                      <a:pt x="2016773" y="50806"/>
                    </a:cubicBezTo>
                    <a:cubicBezTo>
                      <a:pt x="2050370" y="53046"/>
                      <a:pt x="2083884" y="56399"/>
                      <a:pt x="2117440" y="59195"/>
                    </a:cubicBezTo>
                    <a:cubicBezTo>
                      <a:pt x="2232090" y="56399"/>
                      <a:pt x="2346818" y="55898"/>
                      <a:pt x="2461389" y="50806"/>
                    </a:cubicBezTo>
                    <a:cubicBezTo>
                      <a:pt x="2596315" y="44809"/>
                      <a:pt x="2314805" y="22401"/>
                      <a:pt x="2570446" y="50806"/>
                    </a:cubicBezTo>
                    <a:cubicBezTo>
                      <a:pt x="2576039" y="67584"/>
                      <a:pt x="2587224" y="84362"/>
                      <a:pt x="2570446" y="101140"/>
                    </a:cubicBezTo>
                    <a:cubicBezTo>
                      <a:pt x="2564193" y="107393"/>
                      <a:pt x="2553668" y="106733"/>
                      <a:pt x="2545279" y="109529"/>
                    </a:cubicBezTo>
                    <a:cubicBezTo>
                      <a:pt x="2497741" y="106733"/>
                      <a:pt x="2450121" y="105095"/>
                      <a:pt x="2402666" y="101140"/>
                    </a:cubicBezTo>
                    <a:cubicBezTo>
                      <a:pt x="2382961" y="99498"/>
                      <a:pt x="2363716" y="92751"/>
                      <a:pt x="2343943" y="92751"/>
                    </a:cubicBezTo>
                    <a:cubicBezTo>
                      <a:pt x="2307483" y="92751"/>
                      <a:pt x="2271238" y="98344"/>
                      <a:pt x="2234886" y="101140"/>
                    </a:cubicBezTo>
                    <a:cubicBezTo>
                      <a:pt x="2215312" y="159863"/>
                      <a:pt x="2234886" y="157067"/>
                      <a:pt x="2192941" y="143085"/>
                    </a:cubicBezTo>
                    <a:cubicBezTo>
                      <a:pt x="2190145" y="134696"/>
                      <a:pt x="2190076" y="124823"/>
                      <a:pt x="2184552" y="117918"/>
                    </a:cubicBezTo>
                    <a:cubicBezTo>
                      <a:pt x="2147426" y="71511"/>
                      <a:pt x="2019522" y="108910"/>
                      <a:pt x="2008384" y="109529"/>
                    </a:cubicBezTo>
                    <a:lnTo>
                      <a:pt x="1588934" y="101140"/>
                    </a:lnTo>
                    <a:cubicBezTo>
                      <a:pt x="1533045" y="99245"/>
                      <a:pt x="1523852" y="95356"/>
                      <a:pt x="1479877" y="84362"/>
                    </a:cubicBezTo>
                    <a:lnTo>
                      <a:pt x="1354042" y="92751"/>
                    </a:lnTo>
                    <a:cubicBezTo>
                      <a:pt x="1326029" y="94992"/>
                      <a:pt x="1298209" y="99537"/>
                      <a:pt x="1270152" y="101140"/>
                    </a:cubicBezTo>
                    <a:cubicBezTo>
                      <a:pt x="1200302" y="105131"/>
                      <a:pt x="1130336" y="106733"/>
                      <a:pt x="1060428" y="109529"/>
                    </a:cubicBezTo>
                    <a:cubicBezTo>
                      <a:pt x="1049243" y="115122"/>
                      <a:pt x="1039281" y="124756"/>
                      <a:pt x="1026872" y="126307"/>
                    </a:cubicBezTo>
                    <a:cubicBezTo>
                      <a:pt x="995796" y="130192"/>
                      <a:pt x="992187" y="111442"/>
                      <a:pt x="968149" y="101140"/>
                    </a:cubicBezTo>
                    <a:cubicBezTo>
                      <a:pt x="957552" y="96598"/>
                      <a:pt x="946026" y="94242"/>
                      <a:pt x="934593" y="92751"/>
                    </a:cubicBezTo>
                    <a:cubicBezTo>
                      <a:pt x="713790" y="63951"/>
                      <a:pt x="668356" y="73650"/>
                      <a:pt x="389308" y="67584"/>
                    </a:cubicBezTo>
                    <a:cubicBezTo>
                      <a:pt x="326050" y="88670"/>
                      <a:pt x="401571" y="57774"/>
                      <a:pt x="347363" y="101140"/>
                    </a:cubicBezTo>
                    <a:cubicBezTo>
                      <a:pt x="340458" y="106664"/>
                      <a:pt x="330585" y="106733"/>
                      <a:pt x="322196" y="109529"/>
                    </a:cubicBezTo>
                    <a:cubicBezTo>
                      <a:pt x="313807" y="103936"/>
                      <a:pt x="306594" y="95939"/>
                      <a:pt x="297029" y="92751"/>
                    </a:cubicBezTo>
                    <a:cubicBezTo>
                      <a:pt x="264548" y="81924"/>
                      <a:pt x="133136" y="76311"/>
                      <a:pt x="129250" y="75973"/>
                    </a:cubicBezTo>
                    <a:cubicBezTo>
                      <a:pt x="45411" y="68683"/>
                      <a:pt x="-39928" y="27037"/>
                      <a:pt x="20193" y="17250"/>
                    </a:cubicBezTo>
                    <a:close/>
                  </a:path>
                </a:pathLst>
              </a:custGeom>
              <a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-20000" contrast="2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solidFill>
                  <a:srgbClr val="4C3A00"/>
                </a:solidFill>
              </a:ln>
              <a:effectLst>
                <a:outerShdw blurRad="76200" dist="50800" dir="5400000" algn="t" rotWithShape="0">
                  <a:prstClr val="black">
                    <a:alpha val="8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C3255E88-9332-4563-9958-046F38DC6637}"/>
                  </a:ext>
                </a:extLst>
              </p:cNvPr>
              <p:cNvSpPr/>
              <p:nvPr/>
            </p:nvSpPr>
            <p:spPr>
              <a:xfrm>
                <a:off x="905633" y="5388559"/>
                <a:ext cx="4815659" cy="156712"/>
              </a:xfrm>
              <a:custGeom>
                <a:avLst/>
                <a:gdLst>
                  <a:gd name="connsiteX0" fmla="*/ 20193 w 2579307"/>
                  <a:gd name="connsiteY0" fmla="*/ 17250 h 151497"/>
                  <a:gd name="connsiteX1" fmla="*/ 489976 w 2579307"/>
                  <a:gd name="connsiteY1" fmla="*/ 17250 h 151497"/>
                  <a:gd name="connsiteX2" fmla="*/ 699701 w 2579307"/>
                  <a:gd name="connsiteY2" fmla="*/ 8861 h 151497"/>
                  <a:gd name="connsiteX3" fmla="*/ 750035 w 2579307"/>
                  <a:gd name="connsiteY3" fmla="*/ 8861 h 151497"/>
                  <a:gd name="connsiteX4" fmla="*/ 758424 w 2579307"/>
                  <a:gd name="connsiteY4" fmla="*/ 34028 h 151497"/>
                  <a:gd name="connsiteX5" fmla="*/ 791980 w 2579307"/>
                  <a:gd name="connsiteY5" fmla="*/ 42417 h 151497"/>
                  <a:gd name="connsiteX6" fmla="*/ 817147 w 2579307"/>
                  <a:gd name="connsiteY6" fmla="*/ 34028 h 151497"/>
                  <a:gd name="connsiteX7" fmla="*/ 942982 w 2579307"/>
                  <a:gd name="connsiteY7" fmla="*/ 17250 h 151497"/>
                  <a:gd name="connsiteX8" fmla="*/ 1203040 w 2579307"/>
                  <a:gd name="connsiteY8" fmla="*/ 25639 h 151497"/>
                  <a:gd name="connsiteX9" fmla="*/ 1270152 w 2579307"/>
                  <a:gd name="connsiteY9" fmla="*/ 34028 h 151497"/>
                  <a:gd name="connsiteX10" fmla="*/ 1421154 w 2579307"/>
                  <a:gd name="connsiteY10" fmla="*/ 25639 h 151497"/>
                  <a:gd name="connsiteX11" fmla="*/ 1798659 w 2579307"/>
                  <a:gd name="connsiteY11" fmla="*/ 17250 h 151497"/>
                  <a:gd name="connsiteX12" fmla="*/ 1857382 w 2579307"/>
                  <a:gd name="connsiteY12" fmla="*/ 17250 h 151497"/>
                  <a:gd name="connsiteX13" fmla="*/ 1865771 w 2579307"/>
                  <a:gd name="connsiteY13" fmla="*/ 42417 h 151497"/>
                  <a:gd name="connsiteX14" fmla="*/ 2016773 w 2579307"/>
                  <a:gd name="connsiteY14" fmla="*/ 50806 h 151497"/>
                  <a:gd name="connsiteX15" fmla="*/ 2117440 w 2579307"/>
                  <a:gd name="connsiteY15" fmla="*/ 59195 h 151497"/>
                  <a:gd name="connsiteX16" fmla="*/ 2461389 w 2579307"/>
                  <a:gd name="connsiteY16" fmla="*/ 50806 h 151497"/>
                  <a:gd name="connsiteX17" fmla="*/ 2570446 w 2579307"/>
                  <a:gd name="connsiteY17" fmla="*/ 50806 h 151497"/>
                  <a:gd name="connsiteX18" fmla="*/ 2570446 w 2579307"/>
                  <a:gd name="connsiteY18" fmla="*/ 101140 h 151497"/>
                  <a:gd name="connsiteX19" fmla="*/ 2545279 w 2579307"/>
                  <a:gd name="connsiteY19" fmla="*/ 109529 h 151497"/>
                  <a:gd name="connsiteX20" fmla="*/ 2402666 w 2579307"/>
                  <a:gd name="connsiteY20" fmla="*/ 101140 h 151497"/>
                  <a:gd name="connsiteX21" fmla="*/ 2343943 w 2579307"/>
                  <a:gd name="connsiteY21" fmla="*/ 92751 h 151497"/>
                  <a:gd name="connsiteX22" fmla="*/ 2234886 w 2579307"/>
                  <a:gd name="connsiteY22" fmla="*/ 101140 h 151497"/>
                  <a:gd name="connsiteX23" fmla="*/ 2192941 w 2579307"/>
                  <a:gd name="connsiteY23" fmla="*/ 143085 h 151497"/>
                  <a:gd name="connsiteX24" fmla="*/ 2184552 w 2579307"/>
                  <a:gd name="connsiteY24" fmla="*/ 117918 h 151497"/>
                  <a:gd name="connsiteX25" fmla="*/ 2008384 w 2579307"/>
                  <a:gd name="connsiteY25" fmla="*/ 109529 h 151497"/>
                  <a:gd name="connsiteX26" fmla="*/ 1588934 w 2579307"/>
                  <a:gd name="connsiteY26" fmla="*/ 101140 h 151497"/>
                  <a:gd name="connsiteX27" fmla="*/ 1479877 w 2579307"/>
                  <a:gd name="connsiteY27" fmla="*/ 84362 h 151497"/>
                  <a:gd name="connsiteX28" fmla="*/ 1354042 w 2579307"/>
                  <a:gd name="connsiteY28" fmla="*/ 92751 h 151497"/>
                  <a:gd name="connsiteX29" fmla="*/ 1270152 w 2579307"/>
                  <a:gd name="connsiteY29" fmla="*/ 101140 h 151497"/>
                  <a:gd name="connsiteX30" fmla="*/ 1060428 w 2579307"/>
                  <a:gd name="connsiteY30" fmla="*/ 109529 h 151497"/>
                  <a:gd name="connsiteX31" fmla="*/ 1026872 w 2579307"/>
                  <a:gd name="connsiteY31" fmla="*/ 126307 h 151497"/>
                  <a:gd name="connsiteX32" fmla="*/ 968149 w 2579307"/>
                  <a:gd name="connsiteY32" fmla="*/ 101140 h 151497"/>
                  <a:gd name="connsiteX33" fmla="*/ 934593 w 2579307"/>
                  <a:gd name="connsiteY33" fmla="*/ 92751 h 151497"/>
                  <a:gd name="connsiteX34" fmla="*/ 389308 w 2579307"/>
                  <a:gd name="connsiteY34" fmla="*/ 67584 h 151497"/>
                  <a:gd name="connsiteX35" fmla="*/ 347363 w 2579307"/>
                  <a:gd name="connsiteY35" fmla="*/ 101140 h 151497"/>
                  <a:gd name="connsiteX36" fmla="*/ 322196 w 2579307"/>
                  <a:gd name="connsiteY36" fmla="*/ 109529 h 151497"/>
                  <a:gd name="connsiteX37" fmla="*/ 297029 w 2579307"/>
                  <a:gd name="connsiteY37" fmla="*/ 92751 h 151497"/>
                  <a:gd name="connsiteX38" fmla="*/ 129250 w 2579307"/>
                  <a:gd name="connsiteY38" fmla="*/ 75973 h 151497"/>
                  <a:gd name="connsiteX39" fmla="*/ 20193 w 2579307"/>
                  <a:gd name="connsiteY39" fmla="*/ 17250 h 15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579307" h="151497">
                    <a:moveTo>
                      <a:pt x="20193" y="17250"/>
                    </a:moveTo>
                    <a:cubicBezTo>
                      <a:pt x="80314" y="7463"/>
                      <a:pt x="4540" y="17250"/>
                      <a:pt x="489976" y="17250"/>
                    </a:cubicBezTo>
                    <a:cubicBezTo>
                      <a:pt x="559940" y="17250"/>
                      <a:pt x="629793" y="11657"/>
                      <a:pt x="699701" y="8861"/>
                    </a:cubicBezTo>
                    <a:cubicBezTo>
                      <a:pt x="716479" y="3268"/>
                      <a:pt x="733257" y="-7917"/>
                      <a:pt x="750035" y="8861"/>
                    </a:cubicBezTo>
                    <a:cubicBezTo>
                      <a:pt x="756288" y="15114"/>
                      <a:pt x="751519" y="28504"/>
                      <a:pt x="758424" y="34028"/>
                    </a:cubicBezTo>
                    <a:cubicBezTo>
                      <a:pt x="767427" y="41230"/>
                      <a:pt x="780795" y="39621"/>
                      <a:pt x="791980" y="42417"/>
                    </a:cubicBezTo>
                    <a:cubicBezTo>
                      <a:pt x="800369" y="39621"/>
                      <a:pt x="808476" y="35762"/>
                      <a:pt x="817147" y="34028"/>
                    </a:cubicBezTo>
                    <a:cubicBezTo>
                      <a:pt x="836443" y="30169"/>
                      <a:pt x="926651" y="19291"/>
                      <a:pt x="942982" y="17250"/>
                    </a:cubicBezTo>
                    <a:lnTo>
                      <a:pt x="1203040" y="25639"/>
                    </a:lnTo>
                    <a:cubicBezTo>
                      <a:pt x="1225555" y="26794"/>
                      <a:pt x="1247607" y="34028"/>
                      <a:pt x="1270152" y="34028"/>
                    </a:cubicBezTo>
                    <a:cubicBezTo>
                      <a:pt x="1320564" y="34028"/>
                      <a:pt x="1370768" y="27239"/>
                      <a:pt x="1421154" y="25639"/>
                    </a:cubicBezTo>
                    <a:lnTo>
                      <a:pt x="1798659" y="17250"/>
                    </a:lnTo>
                    <a:cubicBezTo>
                      <a:pt x="1819081" y="10443"/>
                      <a:pt x="1835695" y="-100"/>
                      <a:pt x="1857382" y="17250"/>
                    </a:cubicBezTo>
                    <a:cubicBezTo>
                      <a:pt x="1864287" y="22774"/>
                      <a:pt x="1857118" y="40595"/>
                      <a:pt x="1865771" y="42417"/>
                    </a:cubicBezTo>
                    <a:cubicBezTo>
                      <a:pt x="1915101" y="52802"/>
                      <a:pt x="1966473" y="47453"/>
                      <a:pt x="2016773" y="50806"/>
                    </a:cubicBezTo>
                    <a:cubicBezTo>
                      <a:pt x="2050370" y="53046"/>
                      <a:pt x="2083884" y="56399"/>
                      <a:pt x="2117440" y="59195"/>
                    </a:cubicBezTo>
                    <a:cubicBezTo>
                      <a:pt x="2232090" y="56399"/>
                      <a:pt x="2346818" y="55898"/>
                      <a:pt x="2461389" y="50806"/>
                    </a:cubicBezTo>
                    <a:cubicBezTo>
                      <a:pt x="2596315" y="44809"/>
                      <a:pt x="2314805" y="22401"/>
                      <a:pt x="2570446" y="50806"/>
                    </a:cubicBezTo>
                    <a:cubicBezTo>
                      <a:pt x="2576039" y="67584"/>
                      <a:pt x="2587224" y="84362"/>
                      <a:pt x="2570446" y="101140"/>
                    </a:cubicBezTo>
                    <a:cubicBezTo>
                      <a:pt x="2564193" y="107393"/>
                      <a:pt x="2553668" y="106733"/>
                      <a:pt x="2545279" y="109529"/>
                    </a:cubicBezTo>
                    <a:cubicBezTo>
                      <a:pt x="2497741" y="106733"/>
                      <a:pt x="2450121" y="105095"/>
                      <a:pt x="2402666" y="101140"/>
                    </a:cubicBezTo>
                    <a:cubicBezTo>
                      <a:pt x="2382961" y="99498"/>
                      <a:pt x="2363716" y="92751"/>
                      <a:pt x="2343943" y="92751"/>
                    </a:cubicBezTo>
                    <a:cubicBezTo>
                      <a:pt x="2307483" y="92751"/>
                      <a:pt x="2271238" y="98344"/>
                      <a:pt x="2234886" y="101140"/>
                    </a:cubicBezTo>
                    <a:cubicBezTo>
                      <a:pt x="2215312" y="159863"/>
                      <a:pt x="2234886" y="157067"/>
                      <a:pt x="2192941" y="143085"/>
                    </a:cubicBezTo>
                    <a:cubicBezTo>
                      <a:pt x="2190145" y="134696"/>
                      <a:pt x="2190076" y="124823"/>
                      <a:pt x="2184552" y="117918"/>
                    </a:cubicBezTo>
                    <a:cubicBezTo>
                      <a:pt x="2147426" y="71511"/>
                      <a:pt x="2019522" y="108910"/>
                      <a:pt x="2008384" y="109529"/>
                    </a:cubicBezTo>
                    <a:lnTo>
                      <a:pt x="1588934" y="101140"/>
                    </a:lnTo>
                    <a:cubicBezTo>
                      <a:pt x="1533045" y="99245"/>
                      <a:pt x="1523852" y="95356"/>
                      <a:pt x="1479877" y="84362"/>
                    </a:cubicBezTo>
                    <a:lnTo>
                      <a:pt x="1354042" y="92751"/>
                    </a:lnTo>
                    <a:cubicBezTo>
                      <a:pt x="1326029" y="94992"/>
                      <a:pt x="1298209" y="99537"/>
                      <a:pt x="1270152" y="101140"/>
                    </a:cubicBezTo>
                    <a:cubicBezTo>
                      <a:pt x="1200302" y="105131"/>
                      <a:pt x="1130336" y="106733"/>
                      <a:pt x="1060428" y="109529"/>
                    </a:cubicBezTo>
                    <a:cubicBezTo>
                      <a:pt x="1049243" y="115122"/>
                      <a:pt x="1039281" y="124756"/>
                      <a:pt x="1026872" y="126307"/>
                    </a:cubicBezTo>
                    <a:cubicBezTo>
                      <a:pt x="995796" y="130192"/>
                      <a:pt x="992187" y="111442"/>
                      <a:pt x="968149" y="101140"/>
                    </a:cubicBezTo>
                    <a:cubicBezTo>
                      <a:pt x="957552" y="96598"/>
                      <a:pt x="946026" y="94242"/>
                      <a:pt x="934593" y="92751"/>
                    </a:cubicBezTo>
                    <a:cubicBezTo>
                      <a:pt x="713790" y="63951"/>
                      <a:pt x="668356" y="73650"/>
                      <a:pt x="389308" y="67584"/>
                    </a:cubicBezTo>
                    <a:cubicBezTo>
                      <a:pt x="326050" y="88670"/>
                      <a:pt x="401571" y="57774"/>
                      <a:pt x="347363" y="101140"/>
                    </a:cubicBezTo>
                    <a:cubicBezTo>
                      <a:pt x="340458" y="106664"/>
                      <a:pt x="330585" y="106733"/>
                      <a:pt x="322196" y="109529"/>
                    </a:cubicBezTo>
                    <a:cubicBezTo>
                      <a:pt x="313807" y="103936"/>
                      <a:pt x="306594" y="95939"/>
                      <a:pt x="297029" y="92751"/>
                    </a:cubicBezTo>
                    <a:cubicBezTo>
                      <a:pt x="264548" y="81924"/>
                      <a:pt x="133136" y="76311"/>
                      <a:pt x="129250" y="75973"/>
                    </a:cubicBezTo>
                    <a:cubicBezTo>
                      <a:pt x="45411" y="68683"/>
                      <a:pt x="-39928" y="27037"/>
                      <a:pt x="20193" y="17250"/>
                    </a:cubicBezTo>
                    <a:close/>
                  </a:path>
                </a:pathLst>
              </a:custGeom>
              <a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-20000" contrast="2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solidFill>
                  <a:srgbClr val="4C3A00"/>
                </a:solidFill>
              </a:ln>
              <a:effectLst>
                <a:outerShdw blurRad="76200" dist="50800" dir="5400000" algn="t" rotWithShape="0">
                  <a:prstClr val="black">
                    <a:alpha val="8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 useBgFill="1">
        <p:nvSpPr>
          <p:cNvPr id="142" name="Freeform: Shape 141">
            <a:extLst>
              <a:ext uri="{FF2B5EF4-FFF2-40B4-BE49-F238E27FC236}">
                <a16:creationId xmlns:a16="http://schemas.microsoft.com/office/drawing/2014/main" id="{1FA7D033-2328-4090-93BB-152DAC4EC391}"/>
              </a:ext>
            </a:extLst>
          </p:cNvPr>
          <p:cNvSpPr/>
          <p:nvPr/>
        </p:nvSpPr>
        <p:spPr>
          <a:xfrm>
            <a:off x="1039052" y="3741751"/>
            <a:ext cx="3405122" cy="388258"/>
          </a:xfrm>
          <a:custGeom>
            <a:avLst/>
            <a:gdLst>
              <a:gd name="connsiteX0" fmla="*/ 5925 w 1088105"/>
              <a:gd name="connsiteY0" fmla="*/ 109057 h 276280"/>
              <a:gd name="connsiteX1" fmla="*/ 114982 w 1088105"/>
              <a:gd name="connsiteY1" fmla="*/ 92279 h 276280"/>
              <a:gd name="connsiteX2" fmla="*/ 140149 w 1088105"/>
              <a:gd name="connsiteY2" fmla="*/ 83890 h 276280"/>
              <a:gd name="connsiteX3" fmla="*/ 240816 w 1088105"/>
              <a:gd name="connsiteY3" fmla="*/ 67112 h 276280"/>
              <a:gd name="connsiteX4" fmla="*/ 282761 w 1088105"/>
              <a:gd name="connsiteY4" fmla="*/ 58723 h 276280"/>
              <a:gd name="connsiteX5" fmla="*/ 316317 w 1088105"/>
              <a:gd name="connsiteY5" fmla="*/ 50334 h 276280"/>
              <a:gd name="connsiteX6" fmla="*/ 391818 w 1088105"/>
              <a:gd name="connsiteY6" fmla="*/ 41945 h 276280"/>
              <a:gd name="connsiteX7" fmla="*/ 484097 w 1088105"/>
              <a:gd name="connsiteY7" fmla="*/ 16778 h 276280"/>
              <a:gd name="connsiteX8" fmla="*/ 551209 w 1088105"/>
              <a:gd name="connsiteY8" fmla="*/ 0 h 276280"/>
              <a:gd name="connsiteX9" fmla="*/ 626710 w 1088105"/>
              <a:gd name="connsiteY9" fmla="*/ 16778 h 276280"/>
              <a:gd name="connsiteX10" fmla="*/ 660266 w 1088105"/>
              <a:gd name="connsiteY10" fmla="*/ 33556 h 276280"/>
              <a:gd name="connsiteX11" fmla="*/ 710600 w 1088105"/>
              <a:gd name="connsiteY11" fmla="*/ 50334 h 276280"/>
              <a:gd name="connsiteX12" fmla="*/ 744156 w 1088105"/>
              <a:gd name="connsiteY12" fmla="*/ 58723 h 276280"/>
              <a:gd name="connsiteX13" fmla="*/ 777712 w 1088105"/>
              <a:gd name="connsiteY13" fmla="*/ 75501 h 276280"/>
              <a:gd name="connsiteX14" fmla="*/ 828046 w 1088105"/>
              <a:gd name="connsiteY14" fmla="*/ 92279 h 276280"/>
              <a:gd name="connsiteX15" fmla="*/ 853213 w 1088105"/>
              <a:gd name="connsiteY15" fmla="*/ 100668 h 276280"/>
              <a:gd name="connsiteX16" fmla="*/ 886769 w 1088105"/>
              <a:gd name="connsiteY16" fmla="*/ 117446 h 276280"/>
              <a:gd name="connsiteX17" fmla="*/ 953881 w 1088105"/>
              <a:gd name="connsiteY17" fmla="*/ 125835 h 276280"/>
              <a:gd name="connsiteX18" fmla="*/ 987437 w 1088105"/>
              <a:gd name="connsiteY18" fmla="*/ 134224 h 276280"/>
              <a:gd name="connsiteX19" fmla="*/ 1012604 w 1088105"/>
              <a:gd name="connsiteY19" fmla="*/ 151002 h 276280"/>
              <a:gd name="connsiteX20" fmla="*/ 1062938 w 1088105"/>
              <a:gd name="connsiteY20" fmla="*/ 201336 h 276280"/>
              <a:gd name="connsiteX21" fmla="*/ 1088105 w 1088105"/>
              <a:gd name="connsiteY21" fmla="*/ 218114 h 276280"/>
              <a:gd name="connsiteX22" fmla="*/ 760934 w 1088105"/>
              <a:gd name="connsiteY22" fmla="*/ 234892 h 276280"/>
              <a:gd name="connsiteX23" fmla="*/ 559598 w 1088105"/>
              <a:gd name="connsiteY23" fmla="*/ 218114 h 276280"/>
              <a:gd name="connsiteX24" fmla="*/ 442152 w 1088105"/>
              <a:gd name="connsiteY24" fmla="*/ 209725 h 276280"/>
              <a:gd name="connsiteX25" fmla="*/ 249205 w 1088105"/>
              <a:gd name="connsiteY25" fmla="*/ 218114 h 276280"/>
              <a:gd name="connsiteX26" fmla="*/ 198872 w 1088105"/>
              <a:gd name="connsiteY26" fmla="*/ 234892 h 276280"/>
              <a:gd name="connsiteX27" fmla="*/ 165316 w 1088105"/>
              <a:gd name="connsiteY27" fmla="*/ 243281 h 276280"/>
              <a:gd name="connsiteX28" fmla="*/ 89815 w 1088105"/>
              <a:gd name="connsiteY28" fmla="*/ 234892 h 276280"/>
              <a:gd name="connsiteX29" fmla="*/ 64648 w 1088105"/>
              <a:gd name="connsiteY29" fmla="*/ 218114 h 276280"/>
              <a:gd name="connsiteX30" fmla="*/ 22703 w 1088105"/>
              <a:gd name="connsiteY30" fmla="*/ 167780 h 276280"/>
              <a:gd name="connsiteX31" fmla="*/ 14314 w 1088105"/>
              <a:gd name="connsiteY31" fmla="*/ 142613 h 276280"/>
              <a:gd name="connsiteX32" fmla="*/ 5925 w 1088105"/>
              <a:gd name="connsiteY32" fmla="*/ 109057 h 27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88105" h="276280">
                <a:moveTo>
                  <a:pt x="5925" y="109057"/>
                </a:moveTo>
                <a:cubicBezTo>
                  <a:pt x="22703" y="100668"/>
                  <a:pt x="94031" y="96935"/>
                  <a:pt x="114982" y="92279"/>
                </a:cubicBezTo>
                <a:cubicBezTo>
                  <a:pt x="123614" y="90361"/>
                  <a:pt x="131478" y="85624"/>
                  <a:pt x="140149" y="83890"/>
                </a:cubicBezTo>
                <a:cubicBezTo>
                  <a:pt x="173507" y="77218"/>
                  <a:pt x="207458" y="73784"/>
                  <a:pt x="240816" y="67112"/>
                </a:cubicBezTo>
                <a:cubicBezTo>
                  <a:pt x="254798" y="64316"/>
                  <a:pt x="268842" y="61816"/>
                  <a:pt x="282761" y="58723"/>
                </a:cubicBezTo>
                <a:cubicBezTo>
                  <a:pt x="294016" y="56222"/>
                  <a:pt x="304921" y="52087"/>
                  <a:pt x="316317" y="50334"/>
                </a:cubicBezTo>
                <a:cubicBezTo>
                  <a:pt x="341344" y="46484"/>
                  <a:pt x="366751" y="45526"/>
                  <a:pt x="391818" y="41945"/>
                </a:cubicBezTo>
                <a:cubicBezTo>
                  <a:pt x="449046" y="33770"/>
                  <a:pt x="422791" y="33498"/>
                  <a:pt x="484097" y="16778"/>
                </a:cubicBezTo>
                <a:cubicBezTo>
                  <a:pt x="595452" y="-13592"/>
                  <a:pt x="474846" y="25454"/>
                  <a:pt x="551209" y="0"/>
                </a:cubicBezTo>
                <a:cubicBezTo>
                  <a:pt x="581375" y="5028"/>
                  <a:pt x="600426" y="5513"/>
                  <a:pt x="626710" y="16778"/>
                </a:cubicBezTo>
                <a:cubicBezTo>
                  <a:pt x="638204" y="21704"/>
                  <a:pt x="648655" y="28912"/>
                  <a:pt x="660266" y="33556"/>
                </a:cubicBezTo>
                <a:cubicBezTo>
                  <a:pt x="676687" y="40124"/>
                  <a:pt x="693442" y="46045"/>
                  <a:pt x="710600" y="50334"/>
                </a:cubicBezTo>
                <a:cubicBezTo>
                  <a:pt x="721785" y="53130"/>
                  <a:pt x="733361" y="54675"/>
                  <a:pt x="744156" y="58723"/>
                </a:cubicBezTo>
                <a:cubicBezTo>
                  <a:pt x="755865" y="63114"/>
                  <a:pt x="766101" y="70857"/>
                  <a:pt x="777712" y="75501"/>
                </a:cubicBezTo>
                <a:cubicBezTo>
                  <a:pt x="794133" y="82069"/>
                  <a:pt x="811268" y="86686"/>
                  <a:pt x="828046" y="92279"/>
                </a:cubicBezTo>
                <a:cubicBezTo>
                  <a:pt x="836435" y="95075"/>
                  <a:pt x="845304" y="96713"/>
                  <a:pt x="853213" y="100668"/>
                </a:cubicBezTo>
                <a:cubicBezTo>
                  <a:pt x="864398" y="106261"/>
                  <a:pt x="874637" y="114413"/>
                  <a:pt x="886769" y="117446"/>
                </a:cubicBezTo>
                <a:cubicBezTo>
                  <a:pt x="908641" y="122914"/>
                  <a:pt x="931643" y="122129"/>
                  <a:pt x="953881" y="125835"/>
                </a:cubicBezTo>
                <a:cubicBezTo>
                  <a:pt x="965254" y="127730"/>
                  <a:pt x="976252" y="131428"/>
                  <a:pt x="987437" y="134224"/>
                </a:cubicBezTo>
                <a:cubicBezTo>
                  <a:pt x="995826" y="139817"/>
                  <a:pt x="1005068" y="144304"/>
                  <a:pt x="1012604" y="151002"/>
                </a:cubicBezTo>
                <a:cubicBezTo>
                  <a:pt x="1030338" y="166766"/>
                  <a:pt x="1043195" y="188174"/>
                  <a:pt x="1062938" y="201336"/>
                </a:cubicBezTo>
                <a:lnTo>
                  <a:pt x="1088105" y="218114"/>
                </a:lnTo>
                <a:cubicBezTo>
                  <a:pt x="1014361" y="328730"/>
                  <a:pt x="1076823" y="250428"/>
                  <a:pt x="760934" y="234892"/>
                </a:cubicBezTo>
                <a:cubicBezTo>
                  <a:pt x="693671" y="231584"/>
                  <a:pt x="626771" y="222912"/>
                  <a:pt x="559598" y="218114"/>
                </a:cubicBezTo>
                <a:lnTo>
                  <a:pt x="442152" y="209725"/>
                </a:lnTo>
                <a:cubicBezTo>
                  <a:pt x="377836" y="212521"/>
                  <a:pt x="313240" y="211490"/>
                  <a:pt x="249205" y="218114"/>
                </a:cubicBezTo>
                <a:cubicBezTo>
                  <a:pt x="231614" y="219934"/>
                  <a:pt x="216029" y="230603"/>
                  <a:pt x="198872" y="234892"/>
                </a:cubicBezTo>
                <a:lnTo>
                  <a:pt x="165316" y="243281"/>
                </a:lnTo>
                <a:cubicBezTo>
                  <a:pt x="140149" y="240485"/>
                  <a:pt x="114381" y="241033"/>
                  <a:pt x="89815" y="234892"/>
                </a:cubicBezTo>
                <a:cubicBezTo>
                  <a:pt x="80034" y="232447"/>
                  <a:pt x="72393" y="224569"/>
                  <a:pt x="64648" y="218114"/>
                </a:cubicBezTo>
                <a:cubicBezTo>
                  <a:pt x="48745" y="204862"/>
                  <a:pt x="32130" y="186634"/>
                  <a:pt x="22703" y="167780"/>
                </a:cubicBezTo>
                <a:cubicBezTo>
                  <a:pt x="18748" y="159871"/>
                  <a:pt x="16048" y="151284"/>
                  <a:pt x="14314" y="142613"/>
                </a:cubicBezTo>
                <a:cubicBezTo>
                  <a:pt x="13217" y="137129"/>
                  <a:pt x="-10853" y="117446"/>
                  <a:pt x="5925" y="109057"/>
                </a:cubicBezTo>
                <a:close/>
              </a:path>
            </a:pathLst>
          </a:cu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4" name="1 click ROCK Picture 63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EAC40FB3-1D79-4E68-9EE9-17411BA8F7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6654">
            <a:off x="23786" y="4961662"/>
            <a:ext cx="1181895" cy="906794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2EB5F45-42D4-4918-B7F5-8FFC47D17DFC}"/>
              </a:ext>
            </a:extLst>
          </p:cNvPr>
          <p:cNvSpPr/>
          <p:nvPr/>
        </p:nvSpPr>
        <p:spPr>
          <a:xfrm>
            <a:off x="2691774" y="2252359"/>
            <a:ext cx="258180" cy="190170"/>
          </a:xfrm>
          <a:custGeom>
            <a:avLst/>
            <a:gdLst>
              <a:gd name="connsiteX0" fmla="*/ 119284 w 258180"/>
              <a:gd name="connsiteY0" fmla="*/ 4681 h 190170"/>
              <a:gd name="connsiteX1" fmla="*/ 49836 w 258180"/>
              <a:gd name="connsiteY1" fmla="*/ 120428 h 190170"/>
              <a:gd name="connsiteX2" fmla="*/ 26687 w 258180"/>
              <a:gd name="connsiteY2" fmla="*/ 155152 h 190170"/>
              <a:gd name="connsiteX3" fmla="*/ 3537 w 258180"/>
              <a:gd name="connsiteY3" fmla="*/ 189876 h 190170"/>
              <a:gd name="connsiteX4" fmla="*/ 84560 w 258180"/>
              <a:gd name="connsiteY4" fmla="*/ 166727 h 190170"/>
              <a:gd name="connsiteX5" fmla="*/ 165583 w 258180"/>
              <a:gd name="connsiteY5" fmla="*/ 132003 h 190170"/>
              <a:gd name="connsiteX6" fmla="*/ 200307 w 258180"/>
              <a:gd name="connsiteY6" fmla="*/ 108853 h 190170"/>
              <a:gd name="connsiteX7" fmla="*/ 235031 w 258180"/>
              <a:gd name="connsiteY7" fmla="*/ 97279 h 190170"/>
              <a:gd name="connsiteX8" fmla="*/ 258180 w 258180"/>
              <a:gd name="connsiteY8" fmla="*/ 74129 h 190170"/>
              <a:gd name="connsiteX9" fmla="*/ 246606 w 258180"/>
              <a:gd name="connsiteY9" fmla="*/ 27831 h 190170"/>
              <a:gd name="connsiteX10" fmla="*/ 119284 w 258180"/>
              <a:gd name="connsiteY10" fmla="*/ 4681 h 19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8180" h="190170">
                <a:moveTo>
                  <a:pt x="119284" y="4681"/>
                </a:moveTo>
                <a:cubicBezTo>
                  <a:pt x="86489" y="20114"/>
                  <a:pt x="73417" y="82108"/>
                  <a:pt x="49836" y="120428"/>
                </a:cubicBezTo>
                <a:cubicBezTo>
                  <a:pt x="42545" y="132275"/>
                  <a:pt x="34403" y="143577"/>
                  <a:pt x="26687" y="155152"/>
                </a:cubicBezTo>
                <a:cubicBezTo>
                  <a:pt x="18970" y="166727"/>
                  <a:pt x="-9959" y="193250"/>
                  <a:pt x="3537" y="189876"/>
                </a:cubicBezTo>
                <a:cubicBezTo>
                  <a:pt x="27037" y="184001"/>
                  <a:pt x="61309" y="176692"/>
                  <a:pt x="84560" y="166727"/>
                </a:cubicBezTo>
                <a:cubicBezTo>
                  <a:pt x="184667" y="123823"/>
                  <a:pt x="84159" y="159143"/>
                  <a:pt x="165583" y="132003"/>
                </a:cubicBezTo>
                <a:cubicBezTo>
                  <a:pt x="177158" y="124286"/>
                  <a:pt x="187864" y="115074"/>
                  <a:pt x="200307" y="108853"/>
                </a:cubicBezTo>
                <a:cubicBezTo>
                  <a:pt x="211220" y="103397"/>
                  <a:pt x="224569" y="103556"/>
                  <a:pt x="235031" y="97279"/>
                </a:cubicBezTo>
                <a:cubicBezTo>
                  <a:pt x="244389" y="91664"/>
                  <a:pt x="250464" y="81846"/>
                  <a:pt x="258180" y="74129"/>
                </a:cubicBezTo>
                <a:cubicBezTo>
                  <a:pt x="254322" y="58696"/>
                  <a:pt x="261290" y="33949"/>
                  <a:pt x="246606" y="27831"/>
                </a:cubicBezTo>
                <a:cubicBezTo>
                  <a:pt x="217988" y="15907"/>
                  <a:pt x="152079" y="-10752"/>
                  <a:pt x="119284" y="4681"/>
                </a:cubicBezTo>
                <a:close/>
              </a:path>
            </a:pathLst>
          </a:custGeom>
          <a:solidFill>
            <a:srgbClr val="FF0000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324C6A3-5BFC-4FA4-8681-DA340F8D5E81}"/>
              </a:ext>
            </a:extLst>
          </p:cNvPr>
          <p:cNvSpPr/>
          <p:nvPr/>
        </p:nvSpPr>
        <p:spPr>
          <a:xfrm rot="18374277">
            <a:off x="3387762" y="2146046"/>
            <a:ext cx="301188" cy="1525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FF0000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ACF49870-FE1F-4DE9-8B11-C7D7A8309148}"/>
              </a:ext>
            </a:extLst>
          </p:cNvPr>
          <p:cNvSpPr/>
          <p:nvPr/>
        </p:nvSpPr>
        <p:spPr>
          <a:xfrm>
            <a:off x="3621058" y="2297455"/>
            <a:ext cx="208345" cy="185195"/>
          </a:xfrm>
          <a:custGeom>
            <a:avLst/>
            <a:gdLst>
              <a:gd name="connsiteX0" fmla="*/ 0 w 208345"/>
              <a:gd name="connsiteY0" fmla="*/ 0 h 185195"/>
              <a:gd name="connsiteX1" fmla="*/ 81023 w 208345"/>
              <a:gd name="connsiteY1" fmla="*/ 57873 h 185195"/>
              <a:gd name="connsiteX2" fmla="*/ 92598 w 208345"/>
              <a:gd name="connsiteY2" fmla="*/ 92597 h 185195"/>
              <a:gd name="connsiteX3" fmla="*/ 127322 w 208345"/>
              <a:gd name="connsiteY3" fmla="*/ 104172 h 185195"/>
              <a:gd name="connsiteX4" fmla="*/ 208345 w 208345"/>
              <a:gd name="connsiteY4" fmla="*/ 138896 h 185195"/>
              <a:gd name="connsiteX5" fmla="*/ 173621 w 208345"/>
              <a:gd name="connsiteY5" fmla="*/ 162045 h 185195"/>
              <a:gd name="connsiteX6" fmla="*/ 81023 w 208345"/>
              <a:gd name="connsiteY6" fmla="*/ 185195 h 185195"/>
              <a:gd name="connsiteX7" fmla="*/ 23150 w 208345"/>
              <a:gd name="connsiteY7" fmla="*/ 162045 h 185195"/>
              <a:gd name="connsiteX8" fmla="*/ 46299 w 208345"/>
              <a:gd name="connsiteY8" fmla="*/ 81022 h 185195"/>
              <a:gd name="connsiteX9" fmla="*/ 81023 w 208345"/>
              <a:gd name="connsiteY9" fmla="*/ 69448 h 185195"/>
              <a:gd name="connsiteX10" fmla="*/ 138897 w 208345"/>
              <a:gd name="connsiteY10" fmla="*/ 127321 h 185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8345" h="185195">
                <a:moveTo>
                  <a:pt x="0" y="0"/>
                </a:moveTo>
                <a:cubicBezTo>
                  <a:pt x="27008" y="19291"/>
                  <a:pt x="57554" y="34404"/>
                  <a:pt x="81023" y="57873"/>
                </a:cubicBezTo>
                <a:cubicBezTo>
                  <a:pt x="89650" y="66500"/>
                  <a:pt x="83971" y="83970"/>
                  <a:pt x="92598" y="92597"/>
                </a:cubicBezTo>
                <a:cubicBezTo>
                  <a:pt x="101225" y="101224"/>
                  <a:pt x="116108" y="99366"/>
                  <a:pt x="127322" y="104172"/>
                </a:cubicBezTo>
                <a:cubicBezTo>
                  <a:pt x="227442" y="147081"/>
                  <a:pt x="126911" y="111751"/>
                  <a:pt x="208345" y="138896"/>
                </a:cubicBezTo>
                <a:cubicBezTo>
                  <a:pt x="196770" y="146612"/>
                  <a:pt x="186063" y="155824"/>
                  <a:pt x="173621" y="162045"/>
                </a:cubicBezTo>
                <a:cubicBezTo>
                  <a:pt x="149892" y="173910"/>
                  <a:pt x="103038" y="180792"/>
                  <a:pt x="81023" y="185195"/>
                </a:cubicBezTo>
                <a:cubicBezTo>
                  <a:pt x="61732" y="177478"/>
                  <a:pt x="34675" y="179333"/>
                  <a:pt x="23150" y="162045"/>
                </a:cubicBezTo>
                <a:cubicBezTo>
                  <a:pt x="23029" y="161864"/>
                  <a:pt x="40932" y="86389"/>
                  <a:pt x="46299" y="81022"/>
                </a:cubicBezTo>
                <a:cubicBezTo>
                  <a:pt x="54926" y="72395"/>
                  <a:pt x="69448" y="73306"/>
                  <a:pt x="81023" y="69448"/>
                </a:cubicBezTo>
                <a:lnTo>
                  <a:pt x="138897" y="127321"/>
                </a:lnTo>
              </a:path>
            </a:pathLst>
          </a:custGeom>
          <a:solidFill>
            <a:srgbClr val="FF0000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1C24A019-5DB0-4675-AFC3-F9BE0CDC3CB7}"/>
              </a:ext>
            </a:extLst>
          </p:cNvPr>
          <p:cNvSpPr/>
          <p:nvPr/>
        </p:nvSpPr>
        <p:spPr>
          <a:xfrm rot="15170118">
            <a:off x="2831526" y="2098857"/>
            <a:ext cx="258180" cy="152400"/>
          </a:xfrm>
          <a:custGeom>
            <a:avLst/>
            <a:gdLst>
              <a:gd name="connsiteX0" fmla="*/ 119284 w 258180"/>
              <a:gd name="connsiteY0" fmla="*/ 4681 h 190170"/>
              <a:gd name="connsiteX1" fmla="*/ 49836 w 258180"/>
              <a:gd name="connsiteY1" fmla="*/ 120428 h 190170"/>
              <a:gd name="connsiteX2" fmla="*/ 26687 w 258180"/>
              <a:gd name="connsiteY2" fmla="*/ 155152 h 190170"/>
              <a:gd name="connsiteX3" fmla="*/ 3537 w 258180"/>
              <a:gd name="connsiteY3" fmla="*/ 189876 h 190170"/>
              <a:gd name="connsiteX4" fmla="*/ 84560 w 258180"/>
              <a:gd name="connsiteY4" fmla="*/ 166727 h 190170"/>
              <a:gd name="connsiteX5" fmla="*/ 165583 w 258180"/>
              <a:gd name="connsiteY5" fmla="*/ 132003 h 190170"/>
              <a:gd name="connsiteX6" fmla="*/ 200307 w 258180"/>
              <a:gd name="connsiteY6" fmla="*/ 108853 h 190170"/>
              <a:gd name="connsiteX7" fmla="*/ 235031 w 258180"/>
              <a:gd name="connsiteY7" fmla="*/ 97279 h 190170"/>
              <a:gd name="connsiteX8" fmla="*/ 258180 w 258180"/>
              <a:gd name="connsiteY8" fmla="*/ 74129 h 190170"/>
              <a:gd name="connsiteX9" fmla="*/ 246606 w 258180"/>
              <a:gd name="connsiteY9" fmla="*/ 27831 h 190170"/>
              <a:gd name="connsiteX10" fmla="*/ 119284 w 258180"/>
              <a:gd name="connsiteY10" fmla="*/ 4681 h 19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8180" h="190170">
                <a:moveTo>
                  <a:pt x="119284" y="4681"/>
                </a:moveTo>
                <a:cubicBezTo>
                  <a:pt x="86489" y="20114"/>
                  <a:pt x="73417" y="82108"/>
                  <a:pt x="49836" y="120428"/>
                </a:cubicBezTo>
                <a:cubicBezTo>
                  <a:pt x="42545" y="132275"/>
                  <a:pt x="34403" y="143577"/>
                  <a:pt x="26687" y="155152"/>
                </a:cubicBezTo>
                <a:cubicBezTo>
                  <a:pt x="18970" y="166727"/>
                  <a:pt x="-9959" y="193250"/>
                  <a:pt x="3537" y="189876"/>
                </a:cubicBezTo>
                <a:cubicBezTo>
                  <a:pt x="27037" y="184001"/>
                  <a:pt x="61309" y="176692"/>
                  <a:pt x="84560" y="166727"/>
                </a:cubicBezTo>
                <a:cubicBezTo>
                  <a:pt x="184667" y="123823"/>
                  <a:pt x="84159" y="159143"/>
                  <a:pt x="165583" y="132003"/>
                </a:cubicBezTo>
                <a:cubicBezTo>
                  <a:pt x="177158" y="124286"/>
                  <a:pt x="187864" y="115074"/>
                  <a:pt x="200307" y="108853"/>
                </a:cubicBezTo>
                <a:cubicBezTo>
                  <a:pt x="211220" y="103397"/>
                  <a:pt x="224569" y="103556"/>
                  <a:pt x="235031" y="97279"/>
                </a:cubicBezTo>
                <a:cubicBezTo>
                  <a:pt x="244389" y="91664"/>
                  <a:pt x="250464" y="81846"/>
                  <a:pt x="258180" y="74129"/>
                </a:cubicBezTo>
                <a:cubicBezTo>
                  <a:pt x="254322" y="58696"/>
                  <a:pt x="261290" y="33949"/>
                  <a:pt x="246606" y="27831"/>
                </a:cubicBezTo>
                <a:cubicBezTo>
                  <a:pt x="217988" y="15907"/>
                  <a:pt x="152079" y="-10752"/>
                  <a:pt x="119284" y="4681"/>
                </a:cubicBezTo>
                <a:close/>
              </a:path>
            </a:pathLst>
          </a:custGeom>
          <a:solidFill>
            <a:srgbClr val="FF0000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F8EE9BE9-EDAD-415F-BB20-30274B8724F7}"/>
              </a:ext>
            </a:extLst>
          </p:cNvPr>
          <p:cNvSpPr/>
          <p:nvPr/>
        </p:nvSpPr>
        <p:spPr>
          <a:xfrm flipV="1">
            <a:off x="3712099" y="2298591"/>
            <a:ext cx="221809" cy="559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FF0000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37220E3-BFFB-457A-9EDC-38E86C76C9E7}"/>
              </a:ext>
            </a:extLst>
          </p:cNvPr>
          <p:cNvSpPr/>
          <p:nvPr/>
        </p:nvSpPr>
        <p:spPr>
          <a:xfrm>
            <a:off x="2936039" y="1835836"/>
            <a:ext cx="475020" cy="381964"/>
          </a:xfrm>
          <a:custGeom>
            <a:avLst/>
            <a:gdLst>
              <a:gd name="connsiteX0" fmla="*/ 266218 w 475020"/>
              <a:gd name="connsiteY0" fmla="*/ 138896 h 381964"/>
              <a:gd name="connsiteX1" fmla="*/ 266218 w 475020"/>
              <a:gd name="connsiteY1" fmla="*/ 138896 h 381964"/>
              <a:gd name="connsiteX2" fmla="*/ 46299 w 475020"/>
              <a:gd name="connsiteY2" fmla="*/ 104172 h 381964"/>
              <a:gd name="connsiteX3" fmla="*/ 69448 w 475020"/>
              <a:gd name="connsiteY3" fmla="*/ 138896 h 381964"/>
              <a:gd name="connsiteX4" fmla="*/ 57873 w 475020"/>
              <a:gd name="connsiteY4" fmla="*/ 185195 h 381964"/>
              <a:gd name="connsiteX5" fmla="*/ 23149 w 475020"/>
              <a:gd name="connsiteY5" fmla="*/ 196769 h 381964"/>
              <a:gd name="connsiteX6" fmla="*/ 0 w 475020"/>
              <a:gd name="connsiteY6" fmla="*/ 219919 h 381964"/>
              <a:gd name="connsiteX7" fmla="*/ 34724 w 475020"/>
              <a:gd name="connsiteY7" fmla="*/ 243068 h 381964"/>
              <a:gd name="connsiteX8" fmla="*/ 92597 w 475020"/>
              <a:gd name="connsiteY8" fmla="*/ 254643 h 381964"/>
              <a:gd name="connsiteX9" fmla="*/ 81023 w 475020"/>
              <a:gd name="connsiteY9" fmla="*/ 370390 h 381964"/>
              <a:gd name="connsiteX10" fmla="*/ 150471 w 475020"/>
              <a:gd name="connsiteY10" fmla="*/ 324091 h 381964"/>
              <a:gd name="connsiteX11" fmla="*/ 185195 w 475020"/>
              <a:gd name="connsiteY11" fmla="*/ 312516 h 381964"/>
              <a:gd name="connsiteX12" fmla="*/ 231494 w 475020"/>
              <a:gd name="connsiteY12" fmla="*/ 370390 h 381964"/>
              <a:gd name="connsiteX13" fmla="*/ 266218 w 475020"/>
              <a:gd name="connsiteY13" fmla="*/ 381964 h 381964"/>
              <a:gd name="connsiteX14" fmla="*/ 300942 w 475020"/>
              <a:gd name="connsiteY14" fmla="*/ 370390 h 381964"/>
              <a:gd name="connsiteX15" fmla="*/ 347240 w 475020"/>
              <a:gd name="connsiteY15" fmla="*/ 347240 h 381964"/>
              <a:gd name="connsiteX16" fmla="*/ 474562 w 475020"/>
              <a:gd name="connsiteY16" fmla="*/ 358815 h 381964"/>
              <a:gd name="connsiteX17" fmla="*/ 439838 w 475020"/>
              <a:gd name="connsiteY17" fmla="*/ 277792 h 381964"/>
              <a:gd name="connsiteX18" fmla="*/ 405114 w 475020"/>
              <a:gd name="connsiteY18" fmla="*/ 266218 h 381964"/>
              <a:gd name="connsiteX19" fmla="*/ 439838 w 475020"/>
              <a:gd name="connsiteY19" fmla="*/ 231494 h 381964"/>
              <a:gd name="connsiteX20" fmla="*/ 474562 w 475020"/>
              <a:gd name="connsiteY20" fmla="*/ 219919 h 381964"/>
              <a:gd name="connsiteX21" fmla="*/ 416688 w 475020"/>
              <a:gd name="connsiteY21" fmla="*/ 185195 h 381964"/>
              <a:gd name="connsiteX22" fmla="*/ 381964 w 475020"/>
              <a:gd name="connsiteY22" fmla="*/ 92597 h 381964"/>
              <a:gd name="connsiteX23" fmla="*/ 347240 w 475020"/>
              <a:gd name="connsiteY23" fmla="*/ 104172 h 381964"/>
              <a:gd name="connsiteX24" fmla="*/ 312516 w 475020"/>
              <a:gd name="connsiteY24" fmla="*/ 34724 h 381964"/>
              <a:gd name="connsiteX25" fmla="*/ 289367 w 475020"/>
              <a:gd name="connsiteY25" fmla="*/ 0 h 381964"/>
              <a:gd name="connsiteX26" fmla="*/ 254643 w 475020"/>
              <a:gd name="connsiteY26" fmla="*/ 23149 h 381964"/>
              <a:gd name="connsiteX27" fmla="*/ 208344 w 475020"/>
              <a:gd name="connsiteY27" fmla="*/ 115747 h 381964"/>
              <a:gd name="connsiteX28" fmla="*/ 196770 w 475020"/>
              <a:gd name="connsiteY28" fmla="*/ 81023 h 381964"/>
              <a:gd name="connsiteX29" fmla="*/ 173620 w 475020"/>
              <a:gd name="connsiteY29" fmla="*/ 104172 h 381964"/>
              <a:gd name="connsiteX30" fmla="*/ 115747 w 475020"/>
              <a:gd name="connsiteY30" fmla="*/ 115747 h 381964"/>
              <a:gd name="connsiteX31" fmla="*/ 150471 w 475020"/>
              <a:gd name="connsiteY31" fmla="*/ 104172 h 38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75020" h="381964">
                <a:moveTo>
                  <a:pt x="266218" y="138896"/>
                </a:moveTo>
                <a:lnTo>
                  <a:pt x="266218" y="138896"/>
                </a:lnTo>
                <a:cubicBezTo>
                  <a:pt x="184516" y="98045"/>
                  <a:pt x="147463" y="59210"/>
                  <a:pt x="46299" y="104172"/>
                </a:cubicBezTo>
                <a:cubicBezTo>
                  <a:pt x="33587" y="109822"/>
                  <a:pt x="61732" y="127321"/>
                  <a:pt x="69448" y="138896"/>
                </a:cubicBezTo>
                <a:cubicBezTo>
                  <a:pt x="65590" y="154329"/>
                  <a:pt x="67811" y="172773"/>
                  <a:pt x="57873" y="185195"/>
                </a:cubicBezTo>
                <a:cubicBezTo>
                  <a:pt x="50251" y="194722"/>
                  <a:pt x="33611" y="190492"/>
                  <a:pt x="23149" y="196769"/>
                </a:cubicBezTo>
                <a:cubicBezTo>
                  <a:pt x="13791" y="202384"/>
                  <a:pt x="7716" y="212202"/>
                  <a:pt x="0" y="219919"/>
                </a:cubicBezTo>
                <a:cubicBezTo>
                  <a:pt x="11575" y="227635"/>
                  <a:pt x="21699" y="238184"/>
                  <a:pt x="34724" y="243068"/>
                </a:cubicBezTo>
                <a:cubicBezTo>
                  <a:pt x="53144" y="249976"/>
                  <a:pt x="85874" y="236154"/>
                  <a:pt x="92597" y="254643"/>
                </a:cubicBezTo>
                <a:cubicBezTo>
                  <a:pt x="105848" y="291083"/>
                  <a:pt x="56200" y="340603"/>
                  <a:pt x="81023" y="370390"/>
                </a:cubicBezTo>
                <a:cubicBezTo>
                  <a:pt x="98834" y="391763"/>
                  <a:pt x="124077" y="332889"/>
                  <a:pt x="150471" y="324091"/>
                </a:cubicBezTo>
                <a:lnTo>
                  <a:pt x="185195" y="312516"/>
                </a:lnTo>
                <a:cubicBezTo>
                  <a:pt x="195710" y="328288"/>
                  <a:pt x="213168" y="359394"/>
                  <a:pt x="231494" y="370390"/>
                </a:cubicBezTo>
                <a:cubicBezTo>
                  <a:pt x="241956" y="376667"/>
                  <a:pt x="254643" y="378106"/>
                  <a:pt x="266218" y="381964"/>
                </a:cubicBezTo>
                <a:cubicBezTo>
                  <a:pt x="277793" y="378106"/>
                  <a:pt x="289728" y="375196"/>
                  <a:pt x="300942" y="370390"/>
                </a:cubicBezTo>
                <a:cubicBezTo>
                  <a:pt x="316801" y="363593"/>
                  <a:pt x="330024" y="348388"/>
                  <a:pt x="347240" y="347240"/>
                </a:cubicBezTo>
                <a:cubicBezTo>
                  <a:pt x="389761" y="344405"/>
                  <a:pt x="432121" y="354957"/>
                  <a:pt x="474562" y="358815"/>
                </a:cubicBezTo>
                <a:cubicBezTo>
                  <a:pt x="467612" y="331015"/>
                  <a:pt x="464817" y="297775"/>
                  <a:pt x="439838" y="277792"/>
                </a:cubicBezTo>
                <a:cubicBezTo>
                  <a:pt x="430311" y="270170"/>
                  <a:pt x="416689" y="270076"/>
                  <a:pt x="405114" y="266218"/>
                </a:cubicBezTo>
                <a:cubicBezTo>
                  <a:pt x="416689" y="254643"/>
                  <a:pt x="426218" y="240574"/>
                  <a:pt x="439838" y="231494"/>
                </a:cubicBezTo>
                <a:cubicBezTo>
                  <a:pt x="449990" y="224726"/>
                  <a:pt x="470704" y="231494"/>
                  <a:pt x="474562" y="219919"/>
                </a:cubicBezTo>
                <a:cubicBezTo>
                  <a:pt x="480918" y="200851"/>
                  <a:pt x="419132" y="186010"/>
                  <a:pt x="416688" y="185195"/>
                </a:cubicBezTo>
                <a:cubicBezTo>
                  <a:pt x="415108" y="175717"/>
                  <a:pt x="416227" y="99450"/>
                  <a:pt x="381964" y="92597"/>
                </a:cubicBezTo>
                <a:cubicBezTo>
                  <a:pt x="370000" y="90204"/>
                  <a:pt x="358815" y="100314"/>
                  <a:pt x="347240" y="104172"/>
                </a:cubicBezTo>
                <a:cubicBezTo>
                  <a:pt x="280898" y="4658"/>
                  <a:pt x="360437" y="130566"/>
                  <a:pt x="312516" y="34724"/>
                </a:cubicBezTo>
                <a:cubicBezTo>
                  <a:pt x="306295" y="22282"/>
                  <a:pt x="297083" y="11575"/>
                  <a:pt x="289367" y="0"/>
                </a:cubicBezTo>
                <a:cubicBezTo>
                  <a:pt x="277792" y="7716"/>
                  <a:pt x="262016" y="11353"/>
                  <a:pt x="254643" y="23149"/>
                </a:cubicBezTo>
                <a:cubicBezTo>
                  <a:pt x="165975" y="165018"/>
                  <a:pt x="276507" y="47584"/>
                  <a:pt x="208344" y="115747"/>
                </a:cubicBezTo>
                <a:cubicBezTo>
                  <a:pt x="204486" y="104172"/>
                  <a:pt x="208345" y="84881"/>
                  <a:pt x="196770" y="81023"/>
                </a:cubicBezTo>
                <a:cubicBezTo>
                  <a:pt x="186417" y="77572"/>
                  <a:pt x="182978" y="98557"/>
                  <a:pt x="173620" y="104172"/>
                </a:cubicBezTo>
                <a:cubicBezTo>
                  <a:pt x="150261" y="118187"/>
                  <a:pt x="139279" y="115747"/>
                  <a:pt x="115747" y="115747"/>
                </a:cubicBezTo>
                <a:lnTo>
                  <a:pt x="150471" y="104172"/>
                </a:lnTo>
              </a:path>
            </a:pathLst>
          </a:custGeom>
          <a:solidFill>
            <a:srgbClr val="FF0000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7CDA3E20-587B-4657-B0F9-7BD7B664420D}"/>
              </a:ext>
            </a:extLst>
          </p:cNvPr>
          <p:cNvSpPr/>
          <p:nvPr/>
        </p:nvSpPr>
        <p:spPr>
          <a:xfrm rot="18864438">
            <a:off x="3661613" y="1970272"/>
            <a:ext cx="301188" cy="1525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FF0000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1A511F68-E0FB-476B-BCBD-51CD4F9A95B8}"/>
              </a:ext>
            </a:extLst>
          </p:cNvPr>
          <p:cNvSpPr/>
          <p:nvPr/>
        </p:nvSpPr>
        <p:spPr>
          <a:xfrm>
            <a:off x="3632720" y="2197073"/>
            <a:ext cx="301188" cy="1525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FF0000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6BF3267A-88FA-4E36-892F-3A23CD84E1B4}"/>
              </a:ext>
            </a:extLst>
          </p:cNvPr>
          <p:cNvSpPr/>
          <p:nvPr/>
        </p:nvSpPr>
        <p:spPr>
          <a:xfrm rot="7735981">
            <a:off x="3407539" y="1895656"/>
            <a:ext cx="301188" cy="1525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FF0000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42792B72-B61D-416F-9831-1D74C7886CF6}"/>
              </a:ext>
            </a:extLst>
          </p:cNvPr>
          <p:cNvSpPr/>
          <p:nvPr/>
        </p:nvSpPr>
        <p:spPr>
          <a:xfrm rot="3003668">
            <a:off x="3016230" y="2092868"/>
            <a:ext cx="475020" cy="381964"/>
          </a:xfrm>
          <a:custGeom>
            <a:avLst/>
            <a:gdLst>
              <a:gd name="connsiteX0" fmla="*/ 266218 w 475020"/>
              <a:gd name="connsiteY0" fmla="*/ 138896 h 381964"/>
              <a:gd name="connsiteX1" fmla="*/ 266218 w 475020"/>
              <a:gd name="connsiteY1" fmla="*/ 138896 h 381964"/>
              <a:gd name="connsiteX2" fmla="*/ 46299 w 475020"/>
              <a:gd name="connsiteY2" fmla="*/ 104172 h 381964"/>
              <a:gd name="connsiteX3" fmla="*/ 69448 w 475020"/>
              <a:gd name="connsiteY3" fmla="*/ 138896 h 381964"/>
              <a:gd name="connsiteX4" fmla="*/ 57873 w 475020"/>
              <a:gd name="connsiteY4" fmla="*/ 185195 h 381964"/>
              <a:gd name="connsiteX5" fmla="*/ 23149 w 475020"/>
              <a:gd name="connsiteY5" fmla="*/ 196769 h 381964"/>
              <a:gd name="connsiteX6" fmla="*/ 0 w 475020"/>
              <a:gd name="connsiteY6" fmla="*/ 219919 h 381964"/>
              <a:gd name="connsiteX7" fmla="*/ 34724 w 475020"/>
              <a:gd name="connsiteY7" fmla="*/ 243068 h 381964"/>
              <a:gd name="connsiteX8" fmla="*/ 92597 w 475020"/>
              <a:gd name="connsiteY8" fmla="*/ 254643 h 381964"/>
              <a:gd name="connsiteX9" fmla="*/ 81023 w 475020"/>
              <a:gd name="connsiteY9" fmla="*/ 370390 h 381964"/>
              <a:gd name="connsiteX10" fmla="*/ 150471 w 475020"/>
              <a:gd name="connsiteY10" fmla="*/ 324091 h 381964"/>
              <a:gd name="connsiteX11" fmla="*/ 185195 w 475020"/>
              <a:gd name="connsiteY11" fmla="*/ 312516 h 381964"/>
              <a:gd name="connsiteX12" fmla="*/ 231494 w 475020"/>
              <a:gd name="connsiteY12" fmla="*/ 370390 h 381964"/>
              <a:gd name="connsiteX13" fmla="*/ 266218 w 475020"/>
              <a:gd name="connsiteY13" fmla="*/ 381964 h 381964"/>
              <a:gd name="connsiteX14" fmla="*/ 300942 w 475020"/>
              <a:gd name="connsiteY14" fmla="*/ 370390 h 381964"/>
              <a:gd name="connsiteX15" fmla="*/ 347240 w 475020"/>
              <a:gd name="connsiteY15" fmla="*/ 347240 h 381964"/>
              <a:gd name="connsiteX16" fmla="*/ 474562 w 475020"/>
              <a:gd name="connsiteY16" fmla="*/ 358815 h 381964"/>
              <a:gd name="connsiteX17" fmla="*/ 439838 w 475020"/>
              <a:gd name="connsiteY17" fmla="*/ 277792 h 381964"/>
              <a:gd name="connsiteX18" fmla="*/ 405114 w 475020"/>
              <a:gd name="connsiteY18" fmla="*/ 266218 h 381964"/>
              <a:gd name="connsiteX19" fmla="*/ 439838 w 475020"/>
              <a:gd name="connsiteY19" fmla="*/ 231494 h 381964"/>
              <a:gd name="connsiteX20" fmla="*/ 474562 w 475020"/>
              <a:gd name="connsiteY20" fmla="*/ 219919 h 381964"/>
              <a:gd name="connsiteX21" fmla="*/ 416688 w 475020"/>
              <a:gd name="connsiteY21" fmla="*/ 185195 h 381964"/>
              <a:gd name="connsiteX22" fmla="*/ 381964 w 475020"/>
              <a:gd name="connsiteY22" fmla="*/ 92597 h 381964"/>
              <a:gd name="connsiteX23" fmla="*/ 347240 w 475020"/>
              <a:gd name="connsiteY23" fmla="*/ 104172 h 381964"/>
              <a:gd name="connsiteX24" fmla="*/ 312516 w 475020"/>
              <a:gd name="connsiteY24" fmla="*/ 34724 h 381964"/>
              <a:gd name="connsiteX25" fmla="*/ 289367 w 475020"/>
              <a:gd name="connsiteY25" fmla="*/ 0 h 381964"/>
              <a:gd name="connsiteX26" fmla="*/ 254643 w 475020"/>
              <a:gd name="connsiteY26" fmla="*/ 23149 h 381964"/>
              <a:gd name="connsiteX27" fmla="*/ 208344 w 475020"/>
              <a:gd name="connsiteY27" fmla="*/ 115747 h 381964"/>
              <a:gd name="connsiteX28" fmla="*/ 196770 w 475020"/>
              <a:gd name="connsiteY28" fmla="*/ 81023 h 381964"/>
              <a:gd name="connsiteX29" fmla="*/ 173620 w 475020"/>
              <a:gd name="connsiteY29" fmla="*/ 104172 h 381964"/>
              <a:gd name="connsiteX30" fmla="*/ 115747 w 475020"/>
              <a:gd name="connsiteY30" fmla="*/ 115747 h 381964"/>
              <a:gd name="connsiteX31" fmla="*/ 150471 w 475020"/>
              <a:gd name="connsiteY31" fmla="*/ 104172 h 38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75020" h="381964">
                <a:moveTo>
                  <a:pt x="266218" y="138896"/>
                </a:moveTo>
                <a:lnTo>
                  <a:pt x="266218" y="138896"/>
                </a:lnTo>
                <a:cubicBezTo>
                  <a:pt x="184516" y="98045"/>
                  <a:pt x="147463" y="59210"/>
                  <a:pt x="46299" y="104172"/>
                </a:cubicBezTo>
                <a:cubicBezTo>
                  <a:pt x="33587" y="109822"/>
                  <a:pt x="61732" y="127321"/>
                  <a:pt x="69448" y="138896"/>
                </a:cubicBezTo>
                <a:cubicBezTo>
                  <a:pt x="65590" y="154329"/>
                  <a:pt x="67811" y="172773"/>
                  <a:pt x="57873" y="185195"/>
                </a:cubicBezTo>
                <a:cubicBezTo>
                  <a:pt x="50251" y="194722"/>
                  <a:pt x="33611" y="190492"/>
                  <a:pt x="23149" y="196769"/>
                </a:cubicBezTo>
                <a:cubicBezTo>
                  <a:pt x="13791" y="202384"/>
                  <a:pt x="7716" y="212202"/>
                  <a:pt x="0" y="219919"/>
                </a:cubicBezTo>
                <a:cubicBezTo>
                  <a:pt x="11575" y="227635"/>
                  <a:pt x="21699" y="238184"/>
                  <a:pt x="34724" y="243068"/>
                </a:cubicBezTo>
                <a:cubicBezTo>
                  <a:pt x="53144" y="249976"/>
                  <a:pt x="85874" y="236154"/>
                  <a:pt x="92597" y="254643"/>
                </a:cubicBezTo>
                <a:cubicBezTo>
                  <a:pt x="105848" y="291083"/>
                  <a:pt x="56200" y="340603"/>
                  <a:pt x="81023" y="370390"/>
                </a:cubicBezTo>
                <a:cubicBezTo>
                  <a:pt x="98834" y="391763"/>
                  <a:pt x="124077" y="332889"/>
                  <a:pt x="150471" y="324091"/>
                </a:cubicBezTo>
                <a:lnTo>
                  <a:pt x="185195" y="312516"/>
                </a:lnTo>
                <a:cubicBezTo>
                  <a:pt x="195710" y="328288"/>
                  <a:pt x="213168" y="359394"/>
                  <a:pt x="231494" y="370390"/>
                </a:cubicBezTo>
                <a:cubicBezTo>
                  <a:pt x="241956" y="376667"/>
                  <a:pt x="254643" y="378106"/>
                  <a:pt x="266218" y="381964"/>
                </a:cubicBezTo>
                <a:cubicBezTo>
                  <a:pt x="277793" y="378106"/>
                  <a:pt x="289728" y="375196"/>
                  <a:pt x="300942" y="370390"/>
                </a:cubicBezTo>
                <a:cubicBezTo>
                  <a:pt x="316801" y="363593"/>
                  <a:pt x="330024" y="348388"/>
                  <a:pt x="347240" y="347240"/>
                </a:cubicBezTo>
                <a:cubicBezTo>
                  <a:pt x="389761" y="344405"/>
                  <a:pt x="432121" y="354957"/>
                  <a:pt x="474562" y="358815"/>
                </a:cubicBezTo>
                <a:cubicBezTo>
                  <a:pt x="467612" y="331015"/>
                  <a:pt x="464817" y="297775"/>
                  <a:pt x="439838" y="277792"/>
                </a:cubicBezTo>
                <a:cubicBezTo>
                  <a:pt x="430311" y="270170"/>
                  <a:pt x="416689" y="270076"/>
                  <a:pt x="405114" y="266218"/>
                </a:cubicBezTo>
                <a:cubicBezTo>
                  <a:pt x="416689" y="254643"/>
                  <a:pt x="426218" y="240574"/>
                  <a:pt x="439838" y="231494"/>
                </a:cubicBezTo>
                <a:cubicBezTo>
                  <a:pt x="449990" y="224726"/>
                  <a:pt x="470704" y="231494"/>
                  <a:pt x="474562" y="219919"/>
                </a:cubicBezTo>
                <a:cubicBezTo>
                  <a:pt x="480918" y="200851"/>
                  <a:pt x="419132" y="186010"/>
                  <a:pt x="416688" y="185195"/>
                </a:cubicBezTo>
                <a:cubicBezTo>
                  <a:pt x="415108" y="175717"/>
                  <a:pt x="416227" y="99450"/>
                  <a:pt x="381964" y="92597"/>
                </a:cubicBezTo>
                <a:cubicBezTo>
                  <a:pt x="370000" y="90204"/>
                  <a:pt x="358815" y="100314"/>
                  <a:pt x="347240" y="104172"/>
                </a:cubicBezTo>
                <a:cubicBezTo>
                  <a:pt x="280898" y="4658"/>
                  <a:pt x="360437" y="130566"/>
                  <a:pt x="312516" y="34724"/>
                </a:cubicBezTo>
                <a:cubicBezTo>
                  <a:pt x="306295" y="22282"/>
                  <a:pt x="297083" y="11575"/>
                  <a:pt x="289367" y="0"/>
                </a:cubicBezTo>
                <a:cubicBezTo>
                  <a:pt x="277792" y="7716"/>
                  <a:pt x="262016" y="11353"/>
                  <a:pt x="254643" y="23149"/>
                </a:cubicBezTo>
                <a:cubicBezTo>
                  <a:pt x="165975" y="165018"/>
                  <a:pt x="276507" y="47584"/>
                  <a:pt x="208344" y="115747"/>
                </a:cubicBezTo>
                <a:cubicBezTo>
                  <a:pt x="204486" y="104172"/>
                  <a:pt x="208345" y="84881"/>
                  <a:pt x="196770" y="81023"/>
                </a:cubicBezTo>
                <a:cubicBezTo>
                  <a:pt x="186417" y="77572"/>
                  <a:pt x="182978" y="98557"/>
                  <a:pt x="173620" y="104172"/>
                </a:cubicBezTo>
                <a:cubicBezTo>
                  <a:pt x="150261" y="118187"/>
                  <a:pt x="139279" y="115747"/>
                  <a:pt x="115747" y="115747"/>
                </a:cubicBezTo>
                <a:lnTo>
                  <a:pt x="150471" y="104172"/>
                </a:lnTo>
              </a:path>
            </a:pathLst>
          </a:custGeom>
          <a:solidFill>
            <a:srgbClr val="FF0000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yellow broken glassFreeform: Shape 28">
            <a:extLst>
              <a:ext uri="{FF2B5EF4-FFF2-40B4-BE49-F238E27FC236}">
                <a16:creationId xmlns:a16="http://schemas.microsoft.com/office/drawing/2014/main" id="{AEB29108-6337-4A0E-95CB-A504D279AAF5}"/>
              </a:ext>
            </a:extLst>
          </p:cNvPr>
          <p:cNvSpPr/>
          <p:nvPr/>
        </p:nvSpPr>
        <p:spPr>
          <a:xfrm>
            <a:off x="1252589" y="1102456"/>
            <a:ext cx="1481560" cy="682906"/>
          </a:xfrm>
          <a:custGeom>
            <a:avLst/>
            <a:gdLst>
              <a:gd name="connsiteX0" fmla="*/ 150471 w 1481560"/>
              <a:gd name="connsiteY0" fmla="*/ 0 h 682906"/>
              <a:gd name="connsiteX1" fmla="*/ 1134319 w 1481560"/>
              <a:gd name="connsiteY1" fmla="*/ 11575 h 682906"/>
              <a:gd name="connsiteX2" fmla="*/ 1481560 w 1481560"/>
              <a:gd name="connsiteY2" fmla="*/ 34724 h 682906"/>
              <a:gd name="connsiteX3" fmla="*/ 1469985 w 1481560"/>
              <a:gd name="connsiteY3" fmla="*/ 115747 h 682906"/>
              <a:gd name="connsiteX4" fmla="*/ 1446836 w 1481560"/>
              <a:gd name="connsiteY4" fmla="*/ 185195 h 682906"/>
              <a:gd name="connsiteX5" fmla="*/ 1435261 w 1481560"/>
              <a:gd name="connsiteY5" fmla="*/ 277792 h 682906"/>
              <a:gd name="connsiteX6" fmla="*/ 1423686 w 1481560"/>
              <a:gd name="connsiteY6" fmla="*/ 312516 h 682906"/>
              <a:gd name="connsiteX7" fmla="*/ 1412112 w 1481560"/>
              <a:gd name="connsiteY7" fmla="*/ 358815 h 682906"/>
              <a:gd name="connsiteX8" fmla="*/ 1388962 w 1481560"/>
              <a:gd name="connsiteY8" fmla="*/ 509286 h 682906"/>
              <a:gd name="connsiteX9" fmla="*/ 1377388 w 1481560"/>
              <a:gd name="connsiteY9" fmla="*/ 555585 h 682906"/>
              <a:gd name="connsiteX10" fmla="*/ 1365813 w 1481560"/>
              <a:gd name="connsiteY10" fmla="*/ 636608 h 682906"/>
              <a:gd name="connsiteX11" fmla="*/ 1319514 w 1481560"/>
              <a:gd name="connsiteY11" fmla="*/ 648182 h 682906"/>
              <a:gd name="connsiteX12" fmla="*/ 1180618 w 1481560"/>
              <a:gd name="connsiteY12" fmla="*/ 659757 h 682906"/>
              <a:gd name="connsiteX13" fmla="*/ 983848 w 1481560"/>
              <a:gd name="connsiteY13" fmla="*/ 671332 h 682906"/>
              <a:gd name="connsiteX14" fmla="*/ 810228 w 1481560"/>
              <a:gd name="connsiteY14" fmla="*/ 682906 h 682906"/>
              <a:gd name="connsiteX15" fmla="*/ 381965 w 1481560"/>
              <a:gd name="connsiteY15" fmla="*/ 671332 h 682906"/>
              <a:gd name="connsiteX16" fmla="*/ 208345 w 1481560"/>
              <a:gd name="connsiteY16" fmla="*/ 659757 h 682906"/>
              <a:gd name="connsiteX17" fmla="*/ 115747 w 1481560"/>
              <a:gd name="connsiteY17" fmla="*/ 648182 h 682906"/>
              <a:gd name="connsiteX18" fmla="*/ 0 w 1481560"/>
              <a:gd name="connsiteY18" fmla="*/ 636608 h 682906"/>
              <a:gd name="connsiteX19" fmla="*/ 11575 w 1481560"/>
              <a:gd name="connsiteY19" fmla="*/ 416689 h 682906"/>
              <a:gd name="connsiteX20" fmla="*/ 34724 w 1481560"/>
              <a:gd name="connsiteY20" fmla="*/ 324091 h 682906"/>
              <a:gd name="connsiteX21" fmla="*/ 57874 w 1481560"/>
              <a:gd name="connsiteY21" fmla="*/ 208344 h 682906"/>
              <a:gd name="connsiteX22" fmla="*/ 104172 w 1481560"/>
              <a:gd name="connsiteY22" fmla="*/ 46299 h 682906"/>
              <a:gd name="connsiteX23" fmla="*/ 115747 w 1481560"/>
              <a:gd name="connsiteY23" fmla="*/ 11575 h 682906"/>
              <a:gd name="connsiteX24" fmla="*/ 173621 w 1481560"/>
              <a:gd name="connsiteY24" fmla="*/ 104172 h 682906"/>
              <a:gd name="connsiteX25" fmla="*/ 231494 w 1481560"/>
              <a:gd name="connsiteY25" fmla="*/ 150471 h 682906"/>
              <a:gd name="connsiteX26" fmla="*/ 254643 w 1481560"/>
              <a:gd name="connsiteY26" fmla="*/ 185195 h 682906"/>
              <a:gd name="connsiteX27" fmla="*/ 324091 w 1481560"/>
              <a:gd name="connsiteY27" fmla="*/ 231494 h 682906"/>
              <a:gd name="connsiteX28" fmla="*/ 277793 w 1481560"/>
              <a:gd name="connsiteY28" fmla="*/ 254643 h 682906"/>
              <a:gd name="connsiteX29" fmla="*/ 208345 w 1481560"/>
              <a:gd name="connsiteY29" fmla="*/ 335666 h 682906"/>
              <a:gd name="connsiteX30" fmla="*/ 277793 w 1481560"/>
              <a:gd name="connsiteY30" fmla="*/ 370390 h 682906"/>
              <a:gd name="connsiteX31" fmla="*/ 208345 w 1481560"/>
              <a:gd name="connsiteY31" fmla="*/ 416689 h 682906"/>
              <a:gd name="connsiteX32" fmla="*/ 243069 w 1481560"/>
              <a:gd name="connsiteY32" fmla="*/ 428263 h 682906"/>
              <a:gd name="connsiteX33" fmla="*/ 381965 w 1481560"/>
              <a:gd name="connsiteY33" fmla="*/ 451413 h 682906"/>
              <a:gd name="connsiteX34" fmla="*/ 416689 w 1481560"/>
              <a:gd name="connsiteY34" fmla="*/ 520861 h 682906"/>
              <a:gd name="connsiteX35" fmla="*/ 474562 w 1481560"/>
              <a:gd name="connsiteY35" fmla="*/ 509286 h 682906"/>
              <a:gd name="connsiteX36" fmla="*/ 567160 w 1481560"/>
              <a:gd name="connsiteY36" fmla="*/ 532435 h 682906"/>
              <a:gd name="connsiteX37" fmla="*/ 590309 w 1481560"/>
              <a:gd name="connsiteY37" fmla="*/ 555585 h 682906"/>
              <a:gd name="connsiteX38" fmla="*/ 752355 w 1481560"/>
              <a:gd name="connsiteY38" fmla="*/ 509286 h 682906"/>
              <a:gd name="connsiteX39" fmla="*/ 937550 w 1481560"/>
              <a:gd name="connsiteY39" fmla="*/ 428263 h 682906"/>
              <a:gd name="connsiteX40" fmla="*/ 1076446 w 1481560"/>
              <a:gd name="connsiteY40" fmla="*/ 497711 h 682906"/>
              <a:gd name="connsiteX41" fmla="*/ 1134319 w 1481560"/>
              <a:gd name="connsiteY41" fmla="*/ 520861 h 682906"/>
              <a:gd name="connsiteX42" fmla="*/ 1145894 w 1481560"/>
              <a:gd name="connsiteY42" fmla="*/ 486137 h 682906"/>
              <a:gd name="connsiteX43" fmla="*/ 1203767 w 1481560"/>
              <a:gd name="connsiteY43" fmla="*/ 474562 h 682906"/>
              <a:gd name="connsiteX44" fmla="*/ 1284790 w 1481560"/>
              <a:gd name="connsiteY44" fmla="*/ 451413 h 682906"/>
              <a:gd name="connsiteX45" fmla="*/ 1250066 w 1481560"/>
              <a:gd name="connsiteY45" fmla="*/ 381965 h 682906"/>
              <a:gd name="connsiteX46" fmla="*/ 1157469 w 1481560"/>
              <a:gd name="connsiteY46" fmla="*/ 289367 h 682906"/>
              <a:gd name="connsiteX47" fmla="*/ 1215342 w 1481560"/>
              <a:gd name="connsiteY47" fmla="*/ 277792 h 682906"/>
              <a:gd name="connsiteX48" fmla="*/ 1296365 w 1481560"/>
              <a:gd name="connsiteY48" fmla="*/ 254643 h 682906"/>
              <a:gd name="connsiteX49" fmla="*/ 1284790 w 1481560"/>
              <a:gd name="connsiteY49" fmla="*/ 127322 h 682906"/>
              <a:gd name="connsiteX50" fmla="*/ 1215342 w 1481560"/>
              <a:gd name="connsiteY50" fmla="*/ 150471 h 682906"/>
              <a:gd name="connsiteX51" fmla="*/ 1053296 w 1481560"/>
              <a:gd name="connsiteY51" fmla="*/ 254643 h 682906"/>
              <a:gd name="connsiteX52" fmla="*/ 1018572 w 1481560"/>
              <a:gd name="connsiteY52" fmla="*/ 266218 h 682906"/>
              <a:gd name="connsiteX53" fmla="*/ 1006998 w 1481560"/>
              <a:gd name="connsiteY53" fmla="*/ 173620 h 682906"/>
              <a:gd name="connsiteX54" fmla="*/ 902826 w 1481560"/>
              <a:gd name="connsiteY54" fmla="*/ 208344 h 682906"/>
              <a:gd name="connsiteX55" fmla="*/ 868102 w 1481560"/>
              <a:gd name="connsiteY55" fmla="*/ 185195 h 682906"/>
              <a:gd name="connsiteX56" fmla="*/ 717631 w 1481560"/>
              <a:gd name="connsiteY56" fmla="*/ 150471 h 682906"/>
              <a:gd name="connsiteX57" fmla="*/ 532436 w 1481560"/>
              <a:gd name="connsiteY57" fmla="*/ 150471 h 682906"/>
              <a:gd name="connsiteX58" fmla="*/ 381965 w 1481560"/>
              <a:gd name="connsiteY58" fmla="*/ 127322 h 682906"/>
              <a:gd name="connsiteX59" fmla="*/ 370390 w 1481560"/>
              <a:gd name="connsiteY59" fmla="*/ 92597 h 682906"/>
              <a:gd name="connsiteX60" fmla="*/ 324091 w 1481560"/>
              <a:gd name="connsiteY60" fmla="*/ 104172 h 682906"/>
              <a:gd name="connsiteX61" fmla="*/ 277793 w 1481560"/>
              <a:gd name="connsiteY61" fmla="*/ 127322 h 682906"/>
              <a:gd name="connsiteX62" fmla="*/ 219919 w 1481560"/>
              <a:gd name="connsiteY62" fmla="*/ 81023 h 682906"/>
              <a:gd name="connsiteX63" fmla="*/ 185195 w 1481560"/>
              <a:gd name="connsiteY63" fmla="*/ 57873 h 682906"/>
              <a:gd name="connsiteX64" fmla="*/ 138896 w 1481560"/>
              <a:gd name="connsiteY64" fmla="*/ 69448 h 682906"/>
              <a:gd name="connsiteX65" fmla="*/ 173621 w 1481560"/>
              <a:gd name="connsiteY65" fmla="*/ 104172 h 68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481560" h="682906">
                <a:moveTo>
                  <a:pt x="150471" y="0"/>
                </a:moveTo>
                <a:lnTo>
                  <a:pt x="1134319" y="11575"/>
                </a:lnTo>
                <a:cubicBezTo>
                  <a:pt x="1325658" y="15185"/>
                  <a:pt x="1334082" y="18337"/>
                  <a:pt x="1481560" y="34724"/>
                </a:cubicBezTo>
                <a:cubicBezTo>
                  <a:pt x="1477702" y="61732"/>
                  <a:pt x="1476120" y="89164"/>
                  <a:pt x="1469985" y="115747"/>
                </a:cubicBezTo>
                <a:cubicBezTo>
                  <a:pt x="1464498" y="139524"/>
                  <a:pt x="1446836" y="185195"/>
                  <a:pt x="1446836" y="185195"/>
                </a:cubicBezTo>
                <a:cubicBezTo>
                  <a:pt x="1442978" y="216061"/>
                  <a:pt x="1440826" y="247188"/>
                  <a:pt x="1435261" y="277792"/>
                </a:cubicBezTo>
                <a:cubicBezTo>
                  <a:pt x="1433078" y="289796"/>
                  <a:pt x="1427038" y="300785"/>
                  <a:pt x="1423686" y="312516"/>
                </a:cubicBezTo>
                <a:cubicBezTo>
                  <a:pt x="1419316" y="327812"/>
                  <a:pt x="1414727" y="343124"/>
                  <a:pt x="1412112" y="358815"/>
                </a:cubicBezTo>
                <a:cubicBezTo>
                  <a:pt x="1388725" y="499142"/>
                  <a:pt x="1412565" y="403071"/>
                  <a:pt x="1388962" y="509286"/>
                </a:cubicBezTo>
                <a:cubicBezTo>
                  <a:pt x="1385511" y="524815"/>
                  <a:pt x="1380234" y="539934"/>
                  <a:pt x="1377388" y="555585"/>
                </a:cubicBezTo>
                <a:cubicBezTo>
                  <a:pt x="1372508" y="582427"/>
                  <a:pt x="1380273" y="613473"/>
                  <a:pt x="1365813" y="636608"/>
                </a:cubicBezTo>
                <a:cubicBezTo>
                  <a:pt x="1357382" y="650098"/>
                  <a:pt x="1335299" y="646209"/>
                  <a:pt x="1319514" y="648182"/>
                </a:cubicBezTo>
                <a:cubicBezTo>
                  <a:pt x="1273414" y="653944"/>
                  <a:pt x="1226967" y="656560"/>
                  <a:pt x="1180618" y="659757"/>
                </a:cubicBezTo>
                <a:cubicBezTo>
                  <a:pt x="1115070" y="664278"/>
                  <a:pt x="1049423" y="667234"/>
                  <a:pt x="983848" y="671332"/>
                </a:cubicBezTo>
                <a:lnTo>
                  <a:pt x="810228" y="682906"/>
                </a:lnTo>
                <a:lnTo>
                  <a:pt x="381965" y="671332"/>
                </a:lnTo>
                <a:cubicBezTo>
                  <a:pt x="324006" y="669103"/>
                  <a:pt x="266129" y="664782"/>
                  <a:pt x="208345" y="659757"/>
                </a:cubicBezTo>
                <a:cubicBezTo>
                  <a:pt x="177356" y="657062"/>
                  <a:pt x="146663" y="651617"/>
                  <a:pt x="115747" y="648182"/>
                </a:cubicBezTo>
                <a:cubicBezTo>
                  <a:pt x="77209" y="643900"/>
                  <a:pt x="38582" y="640466"/>
                  <a:pt x="0" y="636608"/>
                </a:cubicBezTo>
                <a:cubicBezTo>
                  <a:pt x="3858" y="563302"/>
                  <a:pt x="3468" y="489648"/>
                  <a:pt x="11575" y="416689"/>
                </a:cubicBezTo>
                <a:cubicBezTo>
                  <a:pt x="15088" y="385068"/>
                  <a:pt x="27008" y="354957"/>
                  <a:pt x="34724" y="324091"/>
                </a:cubicBezTo>
                <a:cubicBezTo>
                  <a:pt x="71230" y="178064"/>
                  <a:pt x="15300" y="407020"/>
                  <a:pt x="57874" y="208344"/>
                </a:cubicBezTo>
                <a:cubicBezTo>
                  <a:pt x="75314" y="126957"/>
                  <a:pt x="79880" y="119176"/>
                  <a:pt x="104172" y="46299"/>
                </a:cubicBezTo>
                <a:lnTo>
                  <a:pt x="115747" y="11575"/>
                </a:lnTo>
                <a:cubicBezTo>
                  <a:pt x="188188" y="84016"/>
                  <a:pt x="115165" y="1874"/>
                  <a:pt x="173621" y="104172"/>
                </a:cubicBezTo>
                <a:cubicBezTo>
                  <a:pt x="183772" y="121936"/>
                  <a:pt x="216798" y="140674"/>
                  <a:pt x="231494" y="150471"/>
                </a:cubicBezTo>
                <a:cubicBezTo>
                  <a:pt x="239210" y="162046"/>
                  <a:pt x="244174" y="176035"/>
                  <a:pt x="254643" y="185195"/>
                </a:cubicBezTo>
                <a:cubicBezTo>
                  <a:pt x="275581" y="203516"/>
                  <a:pt x="324091" y="231494"/>
                  <a:pt x="324091" y="231494"/>
                </a:cubicBezTo>
                <a:cubicBezTo>
                  <a:pt x="308658" y="239210"/>
                  <a:pt x="294008" y="248747"/>
                  <a:pt x="277793" y="254643"/>
                </a:cubicBezTo>
                <a:cubicBezTo>
                  <a:pt x="245471" y="266396"/>
                  <a:pt x="143902" y="262016"/>
                  <a:pt x="208345" y="335666"/>
                </a:cubicBezTo>
                <a:cubicBezTo>
                  <a:pt x="225388" y="355144"/>
                  <a:pt x="254644" y="358815"/>
                  <a:pt x="277793" y="370390"/>
                </a:cubicBezTo>
                <a:cubicBezTo>
                  <a:pt x="254644" y="385823"/>
                  <a:pt x="222659" y="392832"/>
                  <a:pt x="208345" y="416689"/>
                </a:cubicBezTo>
                <a:cubicBezTo>
                  <a:pt x="202068" y="427151"/>
                  <a:pt x="231105" y="425870"/>
                  <a:pt x="243069" y="428263"/>
                </a:cubicBezTo>
                <a:cubicBezTo>
                  <a:pt x="289095" y="437468"/>
                  <a:pt x="335666" y="443696"/>
                  <a:pt x="381965" y="451413"/>
                </a:cubicBezTo>
                <a:cubicBezTo>
                  <a:pt x="393540" y="474562"/>
                  <a:pt x="394741" y="507144"/>
                  <a:pt x="416689" y="520861"/>
                </a:cubicBezTo>
                <a:cubicBezTo>
                  <a:pt x="433372" y="531288"/>
                  <a:pt x="454947" y="507777"/>
                  <a:pt x="474562" y="509286"/>
                </a:cubicBezTo>
                <a:cubicBezTo>
                  <a:pt x="506284" y="511726"/>
                  <a:pt x="536294" y="524719"/>
                  <a:pt x="567160" y="532435"/>
                </a:cubicBezTo>
                <a:cubicBezTo>
                  <a:pt x="574876" y="540152"/>
                  <a:pt x="579396" y="555585"/>
                  <a:pt x="590309" y="555585"/>
                </a:cubicBezTo>
                <a:cubicBezTo>
                  <a:pt x="619374" y="555585"/>
                  <a:pt x="719607" y="520202"/>
                  <a:pt x="752355" y="509286"/>
                </a:cubicBezTo>
                <a:cubicBezTo>
                  <a:pt x="977153" y="629179"/>
                  <a:pt x="921612" y="667329"/>
                  <a:pt x="937550" y="428263"/>
                </a:cubicBezTo>
                <a:cubicBezTo>
                  <a:pt x="983849" y="451412"/>
                  <a:pt x="1029610" y="475670"/>
                  <a:pt x="1076446" y="497711"/>
                </a:cubicBezTo>
                <a:cubicBezTo>
                  <a:pt x="1095246" y="506558"/>
                  <a:pt x="1113825" y="524277"/>
                  <a:pt x="1134319" y="520861"/>
                </a:cubicBezTo>
                <a:cubicBezTo>
                  <a:pt x="1146354" y="518855"/>
                  <a:pt x="1135742" y="492905"/>
                  <a:pt x="1145894" y="486137"/>
                </a:cubicBezTo>
                <a:cubicBezTo>
                  <a:pt x="1162263" y="475224"/>
                  <a:pt x="1184681" y="479333"/>
                  <a:pt x="1203767" y="474562"/>
                </a:cubicBezTo>
                <a:cubicBezTo>
                  <a:pt x="1231017" y="467750"/>
                  <a:pt x="1257782" y="459129"/>
                  <a:pt x="1284790" y="451413"/>
                </a:cubicBezTo>
                <a:cubicBezTo>
                  <a:pt x="1273215" y="428264"/>
                  <a:pt x="1266056" y="402316"/>
                  <a:pt x="1250066" y="381965"/>
                </a:cubicBezTo>
                <a:cubicBezTo>
                  <a:pt x="1223098" y="347641"/>
                  <a:pt x="1171273" y="330778"/>
                  <a:pt x="1157469" y="289367"/>
                </a:cubicBezTo>
                <a:cubicBezTo>
                  <a:pt x="1151248" y="270703"/>
                  <a:pt x="1196256" y="282563"/>
                  <a:pt x="1215342" y="277792"/>
                </a:cubicBezTo>
                <a:cubicBezTo>
                  <a:pt x="1242592" y="270980"/>
                  <a:pt x="1269357" y="262359"/>
                  <a:pt x="1296365" y="254643"/>
                </a:cubicBezTo>
                <a:cubicBezTo>
                  <a:pt x="1292507" y="212203"/>
                  <a:pt x="1310953" y="160960"/>
                  <a:pt x="1284790" y="127322"/>
                </a:cubicBezTo>
                <a:cubicBezTo>
                  <a:pt x="1269809" y="108061"/>
                  <a:pt x="1237498" y="140245"/>
                  <a:pt x="1215342" y="150471"/>
                </a:cubicBezTo>
                <a:cubicBezTo>
                  <a:pt x="1110424" y="198895"/>
                  <a:pt x="1154380" y="193993"/>
                  <a:pt x="1053296" y="254643"/>
                </a:cubicBezTo>
                <a:cubicBezTo>
                  <a:pt x="1042834" y="260920"/>
                  <a:pt x="1030147" y="262360"/>
                  <a:pt x="1018572" y="266218"/>
                </a:cubicBezTo>
                <a:cubicBezTo>
                  <a:pt x="1014714" y="235352"/>
                  <a:pt x="1034820" y="187531"/>
                  <a:pt x="1006998" y="173620"/>
                </a:cubicBezTo>
                <a:cubicBezTo>
                  <a:pt x="974260" y="157251"/>
                  <a:pt x="939302" y="205304"/>
                  <a:pt x="902826" y="208344"/>
                </a:cubicBezTo>
                <a:cubicBezTo>
                  <a:pt x="888963" y="209499"/>
                  <a:pt x="881380" y="189344"/>
                  <a:pt x="868102" y="185195"/>
                </a:cubicBezTo>
                <a:cubicBezTo>
                  <a:pt x="818970" y="169841"/>
                  <a:pt x="767788" y="162046"/>
                  <a:pt x="717631" y="150471"/>
                </a:cubicBezTo>
                <a:cubicBezTo>
                  <a:pt x="541983" y="188110"/>
                  <a:pt x="586227" y="231159"/>
                  <a:pt x="532436" y="150471"/>
                </a:cubicBezTo>
                <a:cubicBezTo>
                  <a:pt x="446402" y="159075"/>
                  <a:pt x="424687" y="191406"/>
                  <a:pt x="381965" y="127322"/>
                </a:cubicBezTo>
                <a:cubicBezTo>
                  <a:pt x="375197" y="117170"/>
                  <a:pt x="374248" y="104172"/>
                  <a:pt x="370390" y="92597"/>
                </a:cubicBezTo>
                <a:cubicBezTo>
                  <a:pt x="354957" y="96455"/>
                  <a:pt x="338986" y="98586"/>
                  <a:pt x="324091" y="104172"/>
                </a:cubicBezTo>
                <a:cubicBezTo>
                  <a:pt x="307935" y="110231"/>
                  <a:pt x="294637" y="131065"/>
                  <a:pt x="277793" y="127322"/>
                </a:cubicBezTo>
                <a:cubicBezTo>
                  <a:pt x="253676" y="121963"/>
                  <a:pt x="239683" y="95846"/>
                  <a:pt x="219919" y="81023"/>
                </a:cubicBezTo>
                <a:cubicBezTo>
                  <a:pt x="208790" y="72676"/>
                  <a:pt x="196770" y="65590"/>
                  <a:pt x="185195" y="57873"/>
                </a:cubicBezTo>
                <a:cubicBezTo>
                  <a:pt x="169762" y="61731"/>
                  <a:pt x="146010" y="55219"/>
                  <a:pt x="138896" y="69448"/>
                </a:cubicBezTo>
                <a:cubicBezTo>
                  <a:pt x="119929" y="107382"/>
                  <a:pt x="160410" y="104172"/>
                  <a:pt x="173621" y="104172"/>
                </a:cubicBezTo>
              </a:path>
            </a:pathLst>
          </a:custGeom>
          <a:solidFill>
            <a:srgbClr val="FFC000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yellow glass left  Freeform: Shape 20">
            <a:extLst>
              <a:ext uri="{FF2B5EF4-FFF2-40B4-BE49-F238E27FC236}">
                <a16:creationId xmlns:a16="http://schemas.microsoft.com/office/drawing/2014/main" id="{2FD2A87E-42F2-4F8E-ADC6-070CF05036AB}"/>
              </a:ext>
            </a:extLst>
          </p:cNvPr>
          <p:cNvSpPr/>
          <p:nvPr/>
        </p:nvSpPr>
        <p:spPr>
          <a:xfrm>
            <a:off x="1208593" y="1038642"/>
            <a:ext cx="1519715" cy="848089"/>
          </a:xfrm>
          <a:custGeom>
            <a:avLst/>
            <a:gdLst>
              <a:gd name="connsiteX0" fmla="*/ 50334 w 1526796"/>
              <a:gd name="connsiteY0" fmla="*/ 0 h 956345"/>
              <a:gd name="connsiteX1" fmla="*/ 0 w 1526796"/>
              <a:gd name="connsiteY1" fmla="*/ 947956 h 956345"/>
              <a:gd name="connsiteX2" fmla="*/ 1526796 w 1526796"/>
              <a:gd name="connsiteY2" fmla="*/ 956345 h 956345"/>
              <a:gd name="connsiteX3" fmla="*/ 1526796 w 1526796"/>
              <a:gd name="connsiteY3" fmla="*/ 8389 h 956345"/>
              <a:gd name="connsiteX4" fmla="*/ 50334 w 1526796"/>
              <a:gd name="connsiteY4" fmla="*/ 0 h 956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6796" h="956345">
                <a:moveTo>
                  <a:pt x="50334" y="0"/>
                </a:moveTo>
                <a:lnTo>
                  <a:pt x="0" y="947956"/>
                </a:lnTo>
                <a:lnTo>
                  <a:pt x="1526796" y="956345"/>
                </a:lnTo>
                <a:lnTo>
                  <a:pt x="1526796" y="8389"/>
                </a:lnTo>
                <a:lnTo>
                  <a:pt x="50334" y="0"/>
                </a:lnTo>
                <a:close/>
              </a:path>
            </a:pathLst>
          </a:custGeom>
          <a:solidFill>
            <a:srgbClr val="FFC000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DA678DF7-3743-48DD-82A1-84106855D704}"/>
              </a:ext>
            </a:extLst>
          </p:cNvPr>
          <p:cNvSpPr/>
          <p:nvPr/>
        </p:nvSpPr>
        <p:spPr>
          <a:xfrm>
            <a:off x="1185067" y="1430769"/>
            <a:ext cx="258180" cy="190170"/>
          </a:xfrm>
          <a:custGeom>
            <a:avLst/>
            <a:gdLst>
              <a:gd name="connsiteX0" fmla="*/ 119284 w 258180"/>
              <a:gd name="connsiteY0" fmla="*/ 4681 h 190170"/>
              <a:gd name="connsiteX1" fmla="*/ 49836 w 258180"/>
              <a:gd name="connsiteY1" fmla="*/ 120428 h 190170"/>
              <a:gd name="connsiteX2" fmla="*/ 26687 w 258180"/>
              <a:gd name="connsiteY2" fmla="*/ 155152 h 190170"/>
              <a:gd name="connsiteX3" fmla="*/ 3537 w 258180"/>
              <a:gd name="connsiteY3" fmla="*/ 189876 h 190170"/>
              <a:gd name="connsiteX4" fmla="*/ 84560 w 258180"/>
              <a:gd name="connsiteY4" fmla="*/ 166727 h 190170"/>
              <a:gd name="connsiteX5" fmla="*/ 165583 w 258180"/>
              <a:gd name="connsiteY5" fmla="*/ 132003 h 190170"/>
              <a:gd name="connsiteX6" fmla="*/ 200307 w 258180"/>
              <a:gd name="connsiteY6" fmla="*/ 108853 h 190170"/>
              <a:gd name="connsiteX7" fmla="*/ 235031 w 258180"/>
              <a:gd name="connsiteY7" fmla="*/ 97279 h 190170"/>
              <a:gd name="connsiteX8" fmla="*/ 258180 w 258180"/>
              <a:gd name="connsiteY8" fmla="*/ 74129 h 190170"/>
              <a:gd name="connsiteX9" fmla="*/ 246606 w 258180"/>
              <a:gd name="connsiteY9" fmla="*/ 27831 h 190170"/>
              <a:gd name="connsiteX10" fmla="*/ 119284 w 258180"/>
              <a:gd name="connsiteY10" fmla="*/ 4681 h 19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8180" h="190170">
                <a:moveTo>
                  <a:pt x="119284" y="4681"/>
                </a:moveTo>
                <a:cubicBezTo>
                  <a:pt x="86489" y="20114"/>
                  <a:pt x="73417" y="82108"/>
                  <a:pt x="49836" y="120428"/>
                </a:cubicBezTo>
                <a:cubicBezTo>
                  <a:pt x="42545" y="132275"/>
                  <a:pt x="34403" y="143577"/>
                  <a:pt x="26687" y="155152"/>
                </a:cubicBezTo>
                <a:cubicBezTo>
                  <a:pt x="18970" y="166727"/>
                  <a:pt x="-9959" y="193250"/>
                  <a:pt x="3537" y="189876"/>
                </a:cubicBezTo>
                <a:cubicBezTo>
                  <a:pt x="27037" y="184001"/>
                  <a:pt x="61309" y="176692"/>
                  <a:pt x="84560" y="166727"/>
                </a:cubicBezTo>
                <a:cubicBezTo>
                  <a:pt x="184667" y="123823"/>
                  <a:pt x="84159" y="159143"/>
                  <a:pt x="165583" y="132003"/>
                </a:cubicBezTo>
                <a:cubicBezTo>
                  <a:pt x="177158" y="124286"/>
                  <a:pt x="187864" y="115074"/>
                  <a:pt x="200307" y="108853"/>
                </a:cubicBezTo>
                <a:cubicBezTo>
                  <a:pt x="211220" y="103397"/>
                  <a:pt x="224569" y="103556"/>
                  <a:pt x="235031" y="97279"/>
                </a:cubicBezTo>
                <a:cubicBezTo>
                  <a:pt x="244389" y="91664"/>
                  <a:pt x="250464" y="81846"/>
                  <a:pt x="258180" y="74129"/>
                </a:cubicBezTo>
                <a:cubicBezTo>
                  <a:pt x="254322" y="58696"/>
                  <a:pt x="261290" y="33949"/>
                  <a:pt x="246606" y="27831"/>
                </a:cubicBezTo>
                <a:cubicBezTo>
                  <a:pt x="217988" y="15907"/>
                  <a:pt x="152079" y="-10752"/>
                  <a:pt x="119284" y="4681"/>
                </a:cubicBezTo>
                <a:close/>
              </a:path>
            </a:pathLst>
          </a:custGeom>
          <a:solidFill>
            <a:srgbClr val="FFC000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F839294D-0A99-422A-80A7-AF98EDC31EDA}"/>
              </a:ext>
            </a:extLst>
          </p:cNvPr>
          <p:cNvSpPr/>
          <p:nvPr/>
        </p:nvSpPr>
        <p:spPr>
          <a:xfrm rot="18374277">
            <a:off x="1881055" y="1324456"/>
            <a:ext cx="301188" cy="1525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FFC000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E2598A65-8342-4330-B2E3-48D12003A93C}"/>
              </a:ext>
            </a:extLst>
          </p:cNvPr>
          <p:cNvSpPr/>
          <p:nvPr/>
        </p:nvSpPr>
        <p:spPr>
          <a:xfrm>
            <a:off x="2114351" y="1475865"/>
            <a:ext cx="208345" cy="185195"/>
          </a:xfrm>
          <a:custGeom>
            <a:avLst/>
            <a:gdLst>
              <a:gd name="connsiteX0" fmla="*/ 0 w 208345"/>
              <a:gd name="connsiteY0" fmla="*/ 0 h 185195"/>
              <a:gd name="connsiteX1" fmla="*/ 81023 w 208345"/>
              <a:gd name="connsiteY1" fmla="*/ 57873 h 185195"/>
              <a:gd name="connsiteX2" fmla="*/ 92598 w 208345"/>
              <a:gd name="connsiteY2" fmla="*/ 92597 h 185195"/>
              <a:gd name="connsiteX3" fmla="*/ 127322 w 208345"/>
              <a:gd name="connsiteY3" fmla="*/ 104172 h 185195"/>
              <a:gd name="connsiteX4" fmla="*/ 208345 w 208345"/>
              <a:gd name="connsiteY4" fmla="*/ 138896 h 185195"/>
              <a:gd name="connsiteX5" fmla="*/ 173621 w 208345"/>
              <a:gd name="connsiteY5" fmla="*/ 162045 h 185195"/>
              <a:gd name="connsiteX6" fmla="*/ 81023 w 208345"/>
              <a:gd name="connsiteY6" fmla="*/ 185195 h 185195"/>
              <a:gd name="connsiteX7" fmla="*/ 23150 w 208345"/>
              <a:gd name="connsiteY7" fmla="*/ 162045 h 185195"/>
              <a:gd name="connsiteX8" fmla="*/ 46299 w 208345"/>
              <a:gd name="connsiteY8" fmla="*/ 81022 h 185195"/>
              <a:gd name="connsiteX9" fmla="*/ 81023 w 208345"/>
              <a:gd name="connsiteY9" fmla="*/ 69448 h 185195"/>
              <a:gd name="connsiteX10" fmla="*/ 138897 w 208345"/>
              <a:gd name="connsiteY10" fmla="*/ 127321 h 185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8345" h="185195">
                <a:moveTo>
                  <a:pt x="0" y="0"/>
                </a:moveTo>
                <a:cubicBezTo>
                  <a:pt x="27008" y="19291"/>
                  <a:pt x="57554" y="34404"/>
                  <a:pt x="81023" y="57873"/>
                </a:cubicBezTo>
                <a:cubicBezTo>
                  <a:pt x="89650" y="66500"/>
                  <a:pt x="83971" y="83970"/>
                  <a:pt x="92598" y="92597"/>
                </a:cubicBezTo>
                <a:cubicBezTo>
                  <a:pt x="101225" y="101224"/>
                  <a:pt x="116108" y="99366"/>
                  <a:pt x="127322" y="104172"/>
                </a:cubicBezTo>
                <a:cubicBezTo>
                  <a:pt x="227442" y="147081"/>
                  <a:pt x="126911" y="111751"/>
                  <a:pt x="208345" y="138896"/>
                </a:cubicBezTo>
                <a:cubicBezTo>
                  <a:pt x="196770" y="146612"/>
                  <a:pt x="186063" y="155824"/>
                  <a:pt x="173621" y="162045"/>
                </a:cubicBezTo>
                <a:cubicBezTo>
                  <a:pt x="149892" y="173910"/>
                  <a:pt x="103038" y="180792"/>
                  <a:pt x="81023" y="185195"/>
                </a:cubicBezTo>
                <a:cubicBezTo>
                  <a:pt x="61732" y="177478"/>
                  <a:pt x="34675" y="179333"/>
                  <a:pt x="23150" y="162045"/>
                </a:cubicBezTo>
                <a:cubicBezTo>
                  <a:pt x="23029" y="161864"/>
                  <a:pt x="40932" y="86389"/>
                  <a:pt x="46299" y="81022"/>
                </a:cubicBezTo>
                <a:cubicBezTo>
                  <a:pt x="54926" y="72395"/>
                  <a:pt x="69448" y="73306"/>
                  <a:pt x="81023" y="69448"/>
                </a:cubicBezTo>
                <a:lnTo>
                  <a:pt x="138897" y="127321"/>
                </a:lnTo>
              </a:path>
            </a:pathLst>
          </a:custGeom>
          <a:solidFill>
            <a:srgbClr val="FFC000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DF3AF3A3-F7C1-4C92-A99B-C2D10389935B}"/>
              </a:ext>
            </a:extLst>
          </p:cNvPr>
          <p:cNvSpPr/>
          <p:nvPr/>
        </p:nvSpPr>
        <p:spPr>
          <a:xfrm rot="15170118">
            <a:off x="1324819" y="1277267"/>
            <a:ext cx="258180" cy="152400"/>
          </a:xfrm>
          <a:custGeom>
            <a:avLst/>
            <a:gdLst>
              <a:gd name="connsiteX0" fmla="*/ 119284 w 258180"/>
              <a:gd name="connsiteY0" fmla="*/ 4681 h 190170"/>
              <a:gd name="connsiteX1" fmla="*/ 49836 w 258180"/>
              <a:gd name="connsiteY1" fmla="*/ 120428 h 190170"/>
              <a:gd name="connsiteX2" fmla="*/ 26687 w 258180"/>
              <a:gd name="connsiteY2" fmla="*/ 155152 h 190170"/>
              <a:gd name="connsiteX3" fmla="*/ 3537 w 258180"/>
              <a:gd name="connsiteY3" fmla="*/ 189876 h 190170"/>
              <a:gd name="connsiteX4" fmla="*/ 84560 w 258180"/>
              <a:gd name="connsiteY4" fmla="*/ 166727 h 190170"/>
              <a:gd name="connsiteX5" fmla="*/ 165583 w 258180"/>
              <a:gd name="connsiteY5" fmla="*/ 132003 h 190170"/>
              <a:gd name="connsiteX6" fmla="*/ 200307 w 258180"/>
              <a:gd name="connsiteY6" fmla="*/ 108853 h 190170"/>
              <a:gd name="connsiteX7" fmla="*/ 235031 w 258180"/>
              <a:gd name="connsiteY7" fmla="*/ 97279 h 190170"/>
              <a:gd name="connsiteX8" fmla="*/ 258180 w 258180"/>
              <a:gd name="connsiteY8" fmla="*/ 74129 h 190170"/>
              <a:gd name="connsiteX9" fmla="*/ 246606 w 258180"/>
              <a:gd name="connsiteY9" fmla="*/ 27831 h 190170"/>
              <a:gd name="connsiteX10" fmla="*/ 119284 w 258180"/>
              <a:gd name="connsiteY10" fmla="*/ 4681 h 19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8180" h="190170">
                <a:moveTo>
                  <a:pt x="119284" y="4681"/>
                </a:moveTo>
                <a:cubicBezTo>
                  <a:pt x="86489" y="20114"/>
                  <a:pt x="73417" y="82108"/>
                  <a:pt x="49836" y="120428"/>
                </a:cubicBezTo>
                <a:cubicBezTo>
                  <a:pt x="42545" y="132275"/>
                  <a:pt x="34403" y="143577"/>
                  <a:pt x="26687" y="155152"/>
                </a:cubicBezTo>
                <a:cubicBezTo>
                  <a:pt x="18970" y="166727"/>
                  <a:pt x="-9959" y="193250"/>
                  <a:pt x="3537" y="189876"/>
                </a:cubicBezTo>
                <a:cubicBezTo>
                  <a:pt x="27037" y="184001"/>
                  <a:pt x="61309" y="176692"/>
                  <a:pt x="84560" y="166727"/>
                </a:cubicBezTo>
                <a:cubicBezTo>
                  <a:pt x="184667" y="123823"/>
                  <a:pt x="84159" y="159143"/>
                  <a:pt x="165583" y="132003"/>
                </a:cubicBezTo>
                <a:cubicBezTo>
                  <a:pt x="177158" y="124286"/>
                  <a:pt x="187864" y="115074"/>
                  <a:pt x="200307" y="108853"/>
                </a:cubicBezTo>
                <a:cubicBezTo>
                  <a:pt x="211220" y="103397"/>
                  <a:pt x="224569" y="103556"/>
                  <a:pt x="235031" y="97279"/>
                </a:cubicBezTo>
                <a:cubicBezTo>
                  <a:pt x="244389" y="91664"/>
                  <a:pt x="250464" y="81846"/>
                  <a:pt x="258180" y="74129"/>
                </a:cubicBezTo>
                <a:cubicBezTo>
                  <a:pt x="254322" y="58696"/>
                  <a:pt x="261290" y="33949"/>
                  <a:pt x="246606" y="27831"/>
                </a:cubicBezTo>
                <a:cubicBezTo>
                  <a:pt x="217988" y="15907"/>
                  <a:pt x="152079" y="-10752"/>
                  <a:pt x="119284" y="4681"/>
                </a:cubicBezTo>
                <a:close/>
              </a:path>
            </a:pathLst>
          </a:custGeom>
          <a:solidFill>
            <a:srgbClr val="FFC000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4F149C22-515A-445E-809E-591875A37F43}"/>
              </a:ext>
            </a:extLst>
          </p:cNvPr>
          <p:cNvSpPr/>
          <p:nvPr/>
        </p:nvSpPr>
        <p:spPr>
          <a:xfrm flipV="1">
            <a:off x="1961489" y="1558177"/>
            <a:ext cx="221809" cy="559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FFC000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038BC016-EC6C-4CDD-96AF-9AA5CCE87F3D}"/>
              </a:ext>
            </a:extLst>
          </p:cNvPr>
          <p:cNvSpPr/>
          <p:nvPr/>
        </p:nvSpPr>
        <p:spPr>
          <a:xfrm>
            <a:off x="1429332" y="1014246"/>
            <a:ext cx="475020" cy="381964"/>
          </a:xfrm>
          <a:custGeom>
            <a:avLst/>
            <a:gdLst>
              <a:gd name="connsiteX0" fmla="*/ 266218 w 475020"/>
              <a:gd name="connsiteY0" fmla="*/ 138896 h 381964"/>
              <a:gd name="connsiteX1" fmla="*/ 266218 w 475020"/>
              <a:gd name="connsiteY1" fmla="*/ 138896 h 381964"/>
              <a:gd name="connsiteX2" fmla="*/ 46299 w 475020"/>
              <a:gd name="connsiteY2" fmla="*/ 104172 h 381964"/>
              <a:gd name="connsiteX3" fmla="*/ 69448 w 475020"/>
              <a:gd name="connsiteY3" fmla="*/ 138896 h 381964"/>
              <a:gd name="connsiteX4" fmla="*/ 57873 w 475020"/>
              <a:gd name="connsiteY4" fmla="*/ 185195 h 381964"/>
              <a:gd name="connsiteX5" fmla="*/ 23149 w 475020"/>
              <a:gd name="connsiteY5" fmla="*/ 196769 h 381964"/>
              <a:gd name="connsiteX6" fmla="*/ 0 w 475020"/>
              <a:gd name="connsiteY6" fmla="*/ 219919 h 381964"/>
              <a:gd name="connsiteX7" fmla="*/ 34724 w 475020"/>
              <a:gd name="connsiteY7" fmla="*/ 243068 h 381964"/>
              <a:gd name="connsiteX8" fmla="*/ 92597 w 475020"/>
              <a:gd name="connsiteY8" fmla="*/ 254643 h 381964"/>
              <a:gd name="connsiteX9" fmla="*/ 81023 w 475020"/>
              <a:gd name="connsiteY9" fmla="*/ 370390 h 381964"/>
              <a:gd name="connsiteX10" fmla="*/ 150471 w 475020"/>
              <a:gd name="connsiteY10" fmla="*/ 324091 h 381964"/>
              <a:gd name="connsiteX11" fmla="*/ 185195 w 475020"/>
              <a:gd name="connsiteY11" fmla="*/ 312516 h 381964"/>
              <a:gd name="connsiteX12" fmla="*/ 231494 w 475020"/>
              <a:gd name="connsiteY12" fmla="*/ 370390 h 381964"/>
              <a:gd name="connsiteX13" fmla="*/ 266218 w 475020"/>
              <a:gd name="connsiteY13" fmla="*/ 381964 h 381964"/>
              <a:gd name="connsiteX14" fmla="*/ 300942 w 475020"/>
              <a:gd name="connsiteY14" fmla="*/ 370390 h 381964"/>
              <a:gd name="connsiteX15" fmla="*/ 347240 w 475020"/>
              <a:gd name="connsiteY15" fmla="*/ 347240 h 381964"/>
              <a:gd name="connsiteX16" fmla="*/ 474562 w 475020"/>
              <a:gd name="connsiteY16" fmla="*/ 358815 h 381964"/>
              <a:gd name="connsiteX17" fmla="*/ 439838 w 475020"/>
              <a:gd name="connsiteY17" fmla="*/ 277792 h 381964"/>
              <a:gd name="connsiteX18" fmla="*/ 405114 w 475020"/>
              <a:gd name="connsiteY18" fmla="*/ 266218 h 381964"/>
              <a:gd name="connsiteX19" fmla="*/ 439838 w 475020"/>
              <a:gd name="connsiteY19" fmla="*/ 231494 h 381964"/>
              <a:gd name="connsiteX20" fmla="*/ 474562 w 475020"/>
              <a:gd name="connsiteY20" fmla="*/ 219919 h 381964"/>
              <a:gd name="connsiteX21" fmla="*/ 416688 w 475020"/>
              <a:gd name="connsiteY21" fmla="*/ 185195 h 381964"/>
              <a:gd name="connsiteX22" fmla="*/ 381964 w 475020"/>
              <a:gd name="connsiteY22" fmla="*/ 92597 h 381964"/>
              <a:gd name="connsiteX23" fmla="*/ 347240 w 475020"/>
              <a:gd name="connsiteY23" fmla="*/ 104172 h 381964"/>
              <a:gd name="connsiteX24" fmla="*/ 312516 w 475020"/>
              <a:gd name="connsiteY24" fmla="*/ 34724 h 381964"/>
              <a:gd name="connsiteX25" fmla="*/ 289367 w 475020"/>
              <a:gd name="connsiteY25" fmla="*/ 0 h 381964"/>
              <a:gd name="connsiteX26" fmla="*/ 254643 w 475020"/>
              <a:gd name="connsiteY26" fmla="*/ 23149 h 381964"/>
              <a:gd name="connsiteX27" fmla="*/ 208344 w 475020"/>
              <a:gd name="connsiteY27" fmla="*/ 115747 h 381964"/>
              <a:gd name="connsiteX28" fmla="*/ 196770 w 475020"/>
              <a:gd name="connsiteY28" fmla="*/ 81023 h 381964"/>
              <a:gd name="connsiteX29" fmla="*/ 173620 w 475020"/>
              <a:gd name="connsiteY29" fmla="*/ 104172 h 381964"/>
              <a:gd name="connsiteX30" fmla="*/ 115747 w 475020"/>
              <a:gd name="connsiteY30" fmla="*/ 115747 h 381964"/>
              <a:gd name="connsiteX31" fmla="*/ 150471 w 475020"/>
              <a:gd name="connsiteY31" fmla="*/ 104172 h 38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75020" h="381964">
                <a:moveTo>
                  <a:pt x="266218" y="138896"/>
                </a:moveTo>
                <a:lnTo>
                  <a:pt x="266218" y="138896"/>
                </a:lnTo>
                <a:cubicBezTo>
                  <a:pt x="184516" y="98045"/>
                  <a:pt x="147463" y="59210"/>
                  <a:pt x="46299" y="104172"/>
                </a:cubicBezTo>
                <a:cubicBezTo>
                  <a:pt x="33587" y="109822"/>
                  <a:pt x="61732" y="127321"/>
                  <a:pt x="69448" y="138896"/>
                </a:cubicBezTo>
                <a:cubicBezTo>
                  <a:pt x="65590" y="154329"/>
                  <a:pt x="67811" y="172773"/>
                  <a:pt x="57873" y="185195"/>
                </a:cubicBezTo>
                <a:cubicBezTo>
                  <a:pt x="50251" y="194722"/>
                  <a:pt x="33611" y="190492"/>
                  <a:pt x="23149" y="196769"/>
                </a:cubicBezTo>
                <a:cubicBezTo>
                  <a:pt x="13791" y="202384"/>
                  <a:pt x="7716" y="212202"/>
                  <a:pt x="0" y="219919"/>
                </a:cubicBezTo>
                <a:cubicBezTo>
                  <a:pt x="11575" y="227635"/>
                  <a:pt x="21699" y="238184"/>
                  <a:pt x="34724" y="243068"/>
                </a:cubicBezTo>
                <a:cubicBezTo>
                  <a:pt x="53144" y="249976"/>
                  <a:pt x="85874" y="236154"/>
                  <a:pt x="92597" y="254643"/>
                </a:cubicBezTo>
                <a:cubicBezTo>
                  <a:pt x="105848" y="291083"/>
                  <a:pt x="56200" y="340603"/>
                  <a:pt x="81023" y="370390"/>
                </a:cubicBezTo>
                <a:cubicBezTo>
                  <a:pt x="98834" y="391763"/>
                  <a:pt x="124077" y="332889"/>
                  <a:pt x="150471" y="324091"/>
                </a:cubicBezTo>
                <a:lnTo>
                  <a:pt x="185195" y="312516"/>
                </a:lnTo>
                <a:cubicBezTo>
                  <a:pt x="195710" y="328288"/>
                  <a:pt x="213168" y="359394"/>
                  <a:pt x="231494" y="370390"/>
                </a:cubicBezTo>
                <a:cubicBezTo>
                  <a:pt x="241956" y="376667"/>
                  <a:pt x="254643" y="378106"/>
                  <a:pt x="266218" y="381964"/>
                </a:cubicBezTo>
                <a:cubicBezTo>
                  <a:pt x="277793" y="378106"/>
                  <a:pt x="289728" y="375196"/>
                  <a:pt x="300942" y="370390"/>
                </a:cubicBezTo>
                <a:cubicBezTo>
                  <a:pt x="316801" y="363593"/>
                  <a:pt x="330024" y="348388"/>
                  <a:pt x="347240" y="347240"/>
                </a:cubicBezTo>
                <a:cubicBezTo>
                  <a:pt x="389761" y="344405"/>
                  <a:pt x="432121" y="354957"/>
                  <a:pt x="474562" y="358815"/>
                </a:cubicBezTo>
                <a:cubicBezTo>
                  <a:pt x="467612" y="331015"/>
                  <a:pt x="464817" y="297775"/>
                  <a:pt x="439838" y="277792"/>
                </a:cubicBezTo>
                <a:cubicBezTo>
                  <a:pt x="430311" y="270170"/>
                  <a:pt x="416689" y="270076"/>
                  <a:pt x="405114" y="266218"/>
                </a:cubicBezTo>
                <a:cubicBezTo>
                  <a:pt x="416689" y="254643"/>
                  <a:pt x="426218" y="240574"/>
                  <a:pt x="439838" y="231494"/>
                </a:cubicBezTo>
                <a:cubicBezTo>
                  <a:pt x="449990" y="224726"/>
                  <a:pt x="470704" y="231494"/>
                  <a:pt x="474562" y="219919"/>
                </a:cubicBezTo>
                <a:cubicBezTo>
                  <a:pt x="480918" y="200851"/>
                  <a:pt x="419132" y="186010"/>
                  <a:pt x="416688" y="185195"/>
                </a:cubicBezTo>
                <a:cubicBezTo>
                  <a:pt x="415108" y="175717"/>
                  <a:pt x="416227" y="99450"/>
                  <a:pt x="381964" y="92597"/>
                </a:cubicBezTo>
                <a:cubicBezTo>
                  <a:pt x="370000" y="90204"/>
                  <a:pt x="358815" y="100314"/>
                  <a:pt x="347240" y="104172"/>
                </a:cubicBezTo>
                <a:cubicBezTo>
                  <a:pt x="280898" y="4658"/>
                  <a:pt x="360437" y="130566"/>
                  <a:pt x="312516" y="34724"/>
                </a:cubicBezTo>
                <a:cubicBezTo>
                  <a:pt x="306295" y="22282"/>
                  <a:pt x="297083" y="11575"/>
                  <a:pt x="289367" y="0"/>
                </a:cubicBezTo>
                <a:cubicBezTo>
                  <a:pt x="277792" y="7716"/>
                  <a:pt x="262016" y="11353"/>
                  <a:pt x="254643" y="23149"/>
                </a:cubicBezTo>
                <a:cubicBezTo>
                  <a:pt x="165975" y="165018"/>
                  <a:pt x="276507" y="47584"/>
                  <a:pt x="208344" y="115747"/>
                </a:cubicBezTo>
                <a:cubicBezTo>
                  <a:pt x="204486" y="104172"/>
                  <a:pt x="208345" y="84881"/>
                  <a:pt x="196770" y="81023"/>
                </a:cubicBezTo>
                <a:cubicBezTo>
                  <a:pt x="186417" y="77572"/>
                  <a:pt x="182978" y="98557"/>
                  <a:pt x="173620" y="104172"/>
                </a:cubicBezTo>
                <a:cubicBezTo>
                  <a:pt x="150261" y="118187"/>
                  <a:pt x="139279" y="115747"/>
                  <a:pt x="115747" y="115747"/>
                </a:cubicBezTo>
                <a:lnTo>
                  <a:pt x="150471" y="104172"/>
                </a:lnTo>
              </a:path>
            </a:pathLst>
          </a:custGeom>
          <a:solidFill>
            <a:srgbClr val="FFC000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120D5DD7-4C82-461E-99AD-2EC394926756}"/>
              </a:ext>
            </a:extLst>
          </p:cNvPr>
          <p:cNvSpPr/>
          <p:nvPr/>
        </p:nvSpPr>
        <p:spPr>
          <a:xfrm rot="18864438">
            <a:off x="2154906" y="1148682"/>
            <a:ext cx="301188" cy="1525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FFC000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D8297BE2-59BF-4040-9361-CFD2E9E50362}"/>
              </a:ext>
            </a:extLst>
          </p:cNvPr>
          <p:cNvSpPr/>
          <p:nvPr/>
        </p:nvSpPr>
        <p:spPr>
          <a:xfrm>
            <a:off x="1882751" y="1490493"/>
            <a:ext cx="301188" cy="1525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FFC000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D5400E2D-F594-45A2-B10B-06DFF335420F}"/>
              </a:ext>
            </a:extLst>
          </p:cNvPr>
          <p:cNvSpPr/>
          <p:nvPr/>
        </p:nvSpPr>
        <p:spPr>
          <a:xfrm rot="7735981">
            <a:off x="1900832" y="1074066"/>
            <a:ext cx="301188" cy="1525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FFC000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79724B2F-8471-43FB-BD59-754A2819C05A}"/>
              </a:ext>
            </a:extLst>
          </p:cNvPr>
          <p:cNvSpPr/>
          <p:nvPr/>
        </p:nvSpPr>
        <p:spPr>
          <a:xfrm rot="6625564">
            <a:off x="1949373" y="1271278"/>
            <a:ext cx="475020" cy="381964"/>
          </a:xfrm>
          <a:custGeom>
            <a:avLst/>
            <a:gdLst>
              <a:gd name="connsiteX0" fmla="*/ 266218 w 475020"/>
              <a:gd name="connsiteY0" fmla="*/ 138896 h 381964"/>
              <a:gd name="connsiteX1" fmla="*/ 266218 w 475020"/>
              <a:gd name="connsiteY1" fmla="*/ 138896 h 381964"/>
              <a:gd name="connsiteX2" fmla="*/ 46299 w 475020"/>
              <a:gd name="connsiteY2" fmla="*/ 104172 h 381964"/>
              <a:gd name="connsiteX3" fmla="*/ 69448 w 475020"/>
              <a:gd name="connsiteY3" fmla="*/ 138896 h 381964"/>
              <a:gd name="connsiteX4" fmla="*/ 57873 w 475020"/>
              <a:gd name="connsiteY4" fmla="*/ 185195 h 381964"/>
              <a:gd name="connsiteX5" fmla="*/ 23149 w 475020"/>
              <a:gd name="connsiteY5" fmla="*/ 196769 h 381964"/>
              <a:gd name="connsiteX6" fmla="*/ 0 w 475020"/>
              <a:gd name="connsiteY6" fmla="*/ 219919 h 381964"/>
              <a:gd name="connsiteX7" fmla="*/ 34724 w 475020"/>
              <a:gd name="connsiteY7" fmla="*/ 243068 h 381964"/>
              <a:gd name="connsiteX8" fmla="*/ 92597 w 475020"/>
              <a:gd name="connsiteY8" fmla="*/ 254643 h 381964"/>
              <a:gd name="connsiteX9" fmla="*/ 81023 w 475020"/>
              <a:gd name="connsiteY9" fmla="*/ 370390 h 381964"/>
              <a:gd name="connsiteX10" fmla="*/ 150471 w 475020"/>
              <a:gd name="connsiteY10" fmla="*/ 324091 h 381964"/>
              <a:gd name="connsiteX11" fmla="*/ 185195 w 475020"/>
              <a:gd name="connsiteY11" fmla="*/ 312516 h 381964"/>
              <a:gd name="connsiteX12" fmla="*/ 231494 w 475020"/>
              <a:gd name="connsiteY12" fmla="*/ 370390 h 381964"/>
              <a:gd name="connsiteX13" fmla="*/ 266218 w 475020"/>
              <a:gd name="connsiteY13" fmla="*/ 381964 h 381964"/>
              <a:gd name="connsiteX14" fmla="*/ 300942 w 475020"/>
              <a:gd name="connsiteY14" fmla="*/ 370390 h 381964"/>
              <a:gd name="connsiteX15" fmla="*/ 347240 w 475020"/>
              <a:gd name="connsiteY15" fmla="*/ 347240 h 381964"/>
              <a:gd name="connsiteX16" fmla="*/ 474562 w 475020"/>
              <a:gd name="connsiteY16" fmla="*/ 358815 h 381964"/>
              <a:gd name="connsiteX17" fmla="*/ 439838 w 475020"/>
              <a:gd name="connsiteY17" fmla="*/ 277792 h 381964"/>
              <a:gd name="connsiteX18" fmla="*/ 405114 w 475020"/>
              <a:gd name="connsiteY18" fmla="*/ 266218 h 381964"/>
              <a:gd name="connsiteX19" fmla="*/ 439838 w 475020"/>
              <a:gd name="connsiteY19" fmla="*/ 231494 h 381964"/>
              <a:gd name="connsiteX20" fmla="*/ 474562 w 475020"/>
              <a:gd name="connsiteY20" fmla="*/ 219919 h 381964"/>
              <a:gd name="connsiteX21" fmla="*/ 416688 w 475020"/>
              <a:gd name="connsiteY21" fmla="*/ 185195 h 381964"/>
              <a:gd name="connsiteX22" fmla="*/ 381964 w 475020"/>
              <a:gd name="connsiteY22" fmla="*/ 92597 h 381964"/>
              <a:gd name="connsiteX23" fmla="*/ 347240 w 475020"/>
              <a:gd name="connsiteY23" fmla="*/ 104172 h 381964"/>
              <a:gd name="connsiteX24" fmla="*/ 312516 w 475020"/>
              <a:gd name="connsiteY24" fmla="*/ 34724 h 381964"/>
              <a:gd name="connsiteX25" fmla="*/ 289367 w 475020"/>
              <a:gd name="connsiteY25" fmla="*/ 0 h 381964"/>
              <a:gd name="connsiteX26" fmla="*/ 254643 w 475020"/>
              <a:gd name="connsiteY26" fmla="*/ 23149 h 381964"/>
              <a:gd name="connsiteX27" fmla="*/ 208344 w 475020"/>
              <a:gd name="connsiteY27" fmla="*/ 115747 h 381964"/>
              <a:gd name="connsiteX28" fmla="*/ 196770 w 475020"/>
              <a:gd name="connsiteY28" fmla="*/ 81023 h 381964"/>
              <a:gd name="connsiteX29" fmla="*/ 173620 w 475020"/>
              <a:gd name="connsiteY29" fmla="*/ 104172 h 381964"/>
              <a:gd name="connsiteX30" fmla="*/ 115747 w 475020"/>
              <a:gd name="connsiteY30" fmla="*/ 115747 h 381964"/>
              <a:gd name="connsiteX31" fmla="*/ 150471 w 475020"/>
              <a:gd name="connsiteY31" fmla="*/ 104172 h 38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75020" h="381964">
                <a:moveTo>
                  <a:pt x="266218" y="138896"/>
                </a:moveTo>
                <a:lnTo>
                  <a:pt x="266218" y="138896"/>
                </a:lnTo>
                <a:cubicBezTo>
                  <a:pt x="184516" y="98045"/>
                  <a:pt x="147463" y="59210"/>
                  <a:pt x="46299" y="104172"/>
                </a:cubicBezTo>
                <a:cubicBezTo>
                  <a:pt x="33587" y="109822"/>
                  <a:pt x="61732" y="127321"/>
                  <a:pt x="69448" y="138896"/>
                </a:cubicBezTo>
                <a:cubicBezTo>
                  <a:pt x="65590" y="154329"/>
                  <a:pt x="67811" y="172773"/>
                  <a:pt x="57873" y="185195"/>
                </a:cubicBezTo>
                <a:cubicBezTo>
                  <a:pt x="50251" y="194722"/>
                  <a:pt x="33611" y="190492"/>
                  <a:pt x="23149" y="196769"/>
                </a:cubicBezTo>
                <a:cubicBezTo>
                  <a:pt x="13791" y="202384"/>
                  <a:pt x="7716" y="212202"/>
                  <a:pt x="0" y="219919"/>
                </a:cubicBezTo>
                <a:cubicBezTo>
                  <a:pt x="11575" y="227635"/>
                  <a:pt x="21699" y="238184"/>
                  <a:pt x="34724" y="243068"/>
                </a:cubicBezTo>
                <a:cubicBezTo>
                  <a:pt x="53144" y="249976"/>
                  <a:pt x="85874" y="236154"/>
                  <a:pt x="92597" y="254643"/>
                </a:cubicBezTo>
                <a:cubicBezTo>
                  <a:pt x="105848" y="291083"/>
                  <a:pt x="56200" y="340603"/>
                  <a:pt x="81023" y="370390"/>
                </a:cubicBezTo>
                <a:cubicBezTo>
                  <a:pt x="98834" y="391763"/>
                  <a:pt x="124077" y="332889"/>
                  <a:pt x="150471" y="324091"/>
                </a:cubicBezTo>
                <a:lnTo>
                  <a:pt x="185195" y="312516"/>
                </a:lnTo>
                <a:cubicBezTo>
                  <a:pt x="195710" y="328288"/>
                  <a:pt x="213168" y="359394"/>
                  <a:pt x="231494" y="370390"/>
                </a:cubicBezTo>
                <a:cubicBezTo>
                  <a:pt x="241956" y="376667"/>
                  <a:pt x="254643" y="378106"/>
                  <a:pt x="266218" y="381964"/>
                </a:cubicBezTo>
                <a:cubicBezTo>
                  <a:pt x="277793" y="378106"/>
                  <a:pt x="289728" y="375196"/>
                  <a:pt x="300942" y="370390"/>
                </a:cubicBezTo>
                <a:cubicBezTo>
                  <a:pt x="316801" y="363593"/>
                  <a:pt x="330024" y="348388"/>
                  <a:pt x="347240" y="347240"/>
                </a:cubicBezTo>
                <a:cubicBezTo>
                  <a:pt x="389761" y="344405"/>
                  <a:pt x="432121" y="354957"/>
                  <a:pt x="474562" y="358815"/>
                </a:cubicBezTo>
                <a:cubicBezTo>
                  <a:pt x="467612" y="331015"/>
                  <a:pt x="464817" y="297775"/>
                  <a:pt x="439838" y="277792"/>
                </a:cubicBezTo>
                <a:cubicBezTo>
                  <a:pt x="430311" y="270170"/>
                  <a:pt x="416689" y="270076"/>
                  <a:pt x="405114" y="266218"/>
                </a:cubicBezTo>
                <a:cubicBezTo>
                  <a:pt x="416689" y="254643"/>
                  <a:pt x="426218" y="240574"/>
                  <a:pt x="439838" y="231494"/>
                </a:cubicBezTo>
                <a:cubicBezTo>
                  <a:pt x="449990" y="224726"/>
                  <a:pt x="470704" y="231494"/>
                  <a:pt x="474562" y="219919"/>
                </a:cubicBezTo>
                <a:cubicBezTo>
                  <a:pt x="480918" y="200851"/>
                  <a:pt x="419132" y="186010"/>
                  <a:pt x="416688" y="185195"/>
                </a:cubicBezTo>
                <a:cubicBezTo>
                  <a:pt x="415108" y="175717"/>
                  <a:pt x="416227" y="99450"/>
                  <a:pt x="381964" y="92597"/>
                </a:cubicBezTo>
                <a:cubicBezTo>
                  <a:pt x="370000" y="90204"/>
                  <a:pt x="358815" y="100314"/>
                  <a:pt x="347240" y="104172"/>
                </a:cubicBezTo>
                <a:cubicBezTo>
                  <a:pt x="280898" y="4658"/>
                  <a:pt x="360437" y="130566"/>
                  <a:pt x="312516" y="34724"/>
                </a:cubicBezTo>
                <a:cubicBezTo>
                  <a:pt x="306295" y="22282"/>
                  <a:pt x="297083" y="11575"/>
                  <a:pt x="289367" y="0"/>
                </a:cubicBezTo>
                <a:cubicBezTo>
                  <a:pt x="277792" y="7716"/>
                  <a:pt x="262016" y="11353"/>
                  <a:pt x="254643" y="23149"/>
                </a:cubicBezTo>
                <a:cubicBezTo>
                  <a:pt x="165975" y="165018"/>
                  <a:pt x="276507" y="47584"/>
                  <a:pt x="208344" y="115747"/>
                </a:cubicBezTo>
                <a:cubicBezTo>
                  <a:pt x="204486" y="104172"/>
                  <a:pt x="208345" y="84881"/>
                  <a:pt x="196770" y="81023"/>
                </a:cubicBezTo>
                <a:cubicBezTo>
                  <a:pt x="186417" y="77572"/>
                  <a:pt x="182978" y="98557"/>
                  <a:pt x="173620" y="104172"/>
                </a:cubicBezTo>
                <a:cubicBezTo>
                  <a:pt x="150261" y="118187"/>
                  <a:pt x="139279" y="115747"/>
                  <a:pt x="115747" y="115747"/>
                </a:cubicBezTo>
                <a:lnTo>
                  <a:pt x="150471" y="104172"/>
                </a:lnTo>
              </a:path>
            </a:pathLst>
          </a:custGeom>
          <a:solidFill>
            <a:srgbClr val="FFC000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AA9F0EAC-338C-4644-B98D-4D5C17986F45}"/>
              </a:ext>
            </a:extLst>
          </p:cNvPr>
          <p:cNvSpPr/>
          <p:nvPr/>
        </p:nvSpPr>
        <p:spPr>
          <a:xfrm rot="10800000" flipV="1">
            <a:off x="1324702" y="977039"/>
            <a:ext cx="4155084" cy="198708"/>
          </a:xfrm>
          <a:custGeom>
            <a:avLst/>
            <a:gdLst>
              <a:gd name="connsiteX0" fmla="*/ 8389 w 5153323"/>
              <a:gd name="connsiteY0" fmla="*/ 25167 h 302004"/>
              <a:gd name="connsiteX1" fmla="*/ 75501 w 5153323"/>
              <a:gd name="connsiteY1" fmla="*/ 50334 h 302004"/>
              <a:gd name="connsiteX2" fmla="*/ 142613 w 5153323"/>
              <a:gd name="connsiteY2" fmla="*/ 67112 h 302004"/>
              <a:gd name="connsiteX3" fmla="*/ 176169 w 5153323"/>
              <a:gd name="connsiteY3" fmla="*/ 75501 h 302004"/>
              <a:gd name="connsiteX4" fmla="*/ 478173 w 5153323"/>
              <a:gd name="connsiteY4" fmla="*/ 67112 h 302004"/>
              <a:gd name="connsiteX5" fmla="*/ 503340 w 5153323"/>
              <a:gd name="connsiteY5" fmla="*/ 58723 h 302004"/>
              <a:gd name="connsiteX6" fmla="*/ 704675 w 5153323"/>
              <a:gd name="connsiteY6" fmla="*/ 50334 h 302004"/>
              <a:gd name="connsiteX7" fmla="*/ 964734 w 5153323"/>
              <a:gd name="connsiteY7" fmla="*/ 33556 h 302004"/>
              <a:gd name="connsiteX8" fmla="*/ 1115736 w 5153323"/>
              <a:gd name="connsiteY8" fmla="*/ 25167 h 302004"/>
              <a:gd name="connsiteX9" fmla="*/ 1224793 w 5153323"/>
              <a:gd name="connsiteY9" fmla="*/ 16778 h 302004"/>
              <a:gd name="connsiteX10" fmla="*/ 1283516 w 5153323"/>
              <a:gd name="connsiteY10" fmla="*/ 8389 h 302004"/>
              <a:gd name="connsiteX11" fmla="*/ 3112316 w 5153323"/>
              <a:gd name="connsiteY11" fmla="*/ 0 h 302004"/>
              <a:gd name="connsiteX12" fmla="*/ 4160940 w 5153323"/>
              <a:gd name="connsiteY12" fmla="*/ 16778 h 302004"/>
              <a:gd name="connsiteX13" fmla="*/ 4957894 w 5153323"/>
              <a:gd name="connsiteY13" fmla="*/ 25167 h 302004"/>
              <a:gd name="connsiteX14" fmla="*/ 5117285 w 5153323"/>
              <a:gd name="connsiteY14" fmla="*/ 41945 h 302004"/>
              <a:gd name="connsiteX15" fmla="*/ 5142452 w 5153323"/>
              <a:gd name="connsiteY15" fmla="*/ 58723 h 302004"/>
              <a:gd name="connsiteX16" fmla="*/ 5142452 w 5153323"/>
              <a:gd name="connsiteY16" fmla="*/ 167780 h 302004"/>
              <a:gd name="connsiteX17" fmla="*/ 5134063 w 5153323"/>
              <a:gd name="connsiteY17" fmla="*/ 192947 h 302004"/>
              <a:gd name="connsiteX18" fmla="*/ 5108896 w 5153323"/>
              <a:gd name="connsiteY18" fmla="*/ 201336 h 302004"/>
              <a:gd name="connsiteX19" fmla="*/ 5058562 w 5153323"/>
              <a:gd name="connsiteY19" fmla="*/ 234892 h 302004"/>
              <a:gd name="connsiteX20" fmla="*/ 5016617 w 5153323"/>
              <a:gd name="connsiteY20" fmla="*/ 243281 h 302004"/>
              <a:gd name="connsiteX21" fmla="*/ 4991450 w 5153323"/>
              <a:gd name="connsiteY21" fmla="*/ 251670 h 302004"/>
              <a:gd name="connsiteX22" fmla="*/ 4924338 w 5153323"/>
              <a:gd name="connsiteY22" fmla="*/ 260059 h 302004"/>
              <a:gd name="connsiteX23" fmla="*/ 4756558 w 5153323"/>
              <a:gd name="connsiteY23" fmla="*/ 276837 h 302004"/>
              <a:gd name="connsiteX24" fmla="*/ 4504888 w 5153323"/>
              <a:gd name="connsiteY24" fmla="*/ 293615 h 302004"/>
              <a:gd name="connsiteX25" fmla="*/ 2877424 w 5153323"/>
              <a:gd name="connsiteY25" fmla="*/ 302004 h 302004"/>
              <a:gd name="connsiteX26" fmla="*/ 2097248 w 5153323"/>
              <a:gd name="connsiteY26" fmla="*/ 293615 h 302004"/>
              <a:gd name="connsiteX27" fmla="*/ 2030136 w 5153323"/>
              <a:gd name="connsiteY27" fmla="*/ 285226 h 302004"/>
              <a:gd name="connsiteX28" fmla="*/ 1635853 w 5153323"/>
              <a:gd name="connsiteY28" fmla="*/ 276837 h 302004"/>
              <a:gd name="connsiteX29" fmla="*/ 1476463 w 5153323"/>
              <a:gd name="connsiteY29" fmla="*/ 268448 h 302004"/>
              <a:gd name="connsiteX30" fmla="*/ 1367406 w 5153323"/>
              <a:gd name="connsiteY30" fmla="*/ 260059 h 302004"/>
              <a:gd name="connsiteX31" fmla="*/ 1090569 w 5153323"/>
              <a:gd name="connsiteY31" fmla="*/ 268448 h 302004"/>
              <a:gd name="connsiteX32" fmla="*/ 268448 w 5153323"/>
              <a:gd name="connsiteY32" fmla="*/ 276837 h 302004"/>
              <a:gd name="connsiteX33" fmla="*/ 50334 w 5153323"/>
              <a:gd name="connsiteY33" fmla="*/ 268448 h 302004"/>
              <a:gd name="connsiteX34" fmla="*/ 8389 w 5153323"/>
              <a:gd name="connsiteY34" fmla="*/ 192947 h 302004"/>
              <a:gd name="connsiteX35" fmla="*/ 0 w 5153323"/>
              <a:gd name="connsiteY35" fmla="*/ 142613 h 302004"/>
              <a:gd name="connsiteX36" fmla="*/ 8389 w 5153323"/>
              <a:gd name="connsiteY36" fmla="*/ 25167 h 30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153323" h="302004">
                <a:moveTo>
                  <a:pt x="8389" y="25167"/>
                </a:moveTo>
                <a:cubicBezTo>
                  <a:pt x="20972" y="9787"/>
                  <a:pt x="54835" y="44698"/>
                  <a:pt x="75501" y="50334"/>
                </a:cubicBezTo>
                <a:cubicBezTo>
                  <a:pt x="97748" y="56401"/>
                  <a:pt x="120242" y="61519"/>
                  <a:pt x="142613" y="67112"/>
                </a:cubicBezTo>
                <a:lnTo>
                  <a:pt x="176169" y="75501"/>
                </a:lnTo>
                <a:cubicBezTo>
                  <a:pt x="276837" y="72705"/>
                  <a:pt x="377598" y="72270"/>
                  <a:pt x="478173" y="67112"/>
                </a:cubicBezTo>
                <a:cubicBezTo>
                  <a:pt x="487004" y="66659"/>
                  <a:pt x="494521" y="59376"/>
                  <a:pt x="503340" y="58723"/>
                </a:cubicBezTo>
                <a:cubicBezTo>
                  <a:pt x="570326" y="53761"/>
                  <a:pt x="637563" y="53130"/>
                  <a:pt x="704675" y="50334"/>
                </a:cubicBezTo>
                <a:cubicBezTo>
                  <a:pt x="827008" y="29945"/>
                  <a:pt x="725726" y="44673"/>
                  <a:pt x="964734" y="33556"/>
                </a:cubicBezTo>
                <a:lnTo>
                  <a:pt x="1115736" y="25167"/>
                </a:lnTo>
                <a:cubicBezTo>
                  <a:pt x="1152120" y="22820"/>
                  <a:pt x="1188514" y="20406"/>
                  <a:pt x="1224793" y="16778"/>
                </a:cubicBezTo>
                <a:cubicBezTo>
                  <a:pt x="1244468" y="14811"/>
                  <a:pt x="1263744" y="8565"/>
                  <a:pt x="1283516" y="8389"/>
                </a:cubicBezTo>
                <a:lnTo>
                  <a:pt x="3112316" y="0"/>
                </a:lnTo>
                <a:lnTo>
                  <a:pt x="4160940" y="16778"/>
                </a:lnTo>
                <a:lnTo>
                  <a:pt x="4957894" y="25167"/>
                </a:lnTo>
                <a:cubicBezTo>
                  <a:pt x="4963674" y="25612"/>
                  <a:pt x="5087081" y="31877"/>
                  <a:pt x="5117285" y="41945"/>
                </a:cubicBezTo>
                <a:cubicBezTo>
                  <a:pt x="5126850" y="45133"/>
                  <a:pt x="5134063" y="53130"/>
                  <a:pt x="5142452" y="58723"/>
                </a:cubicBezTo>
                <a:cubicBezTo>
                  <a:pt x="5158653" y="107327"/>
                  <a:pt x="5155136" y="85336"/>
                  <a:pt x="5142452" y="167780"/>
                </a:cubicBezTo>
                <a:cubicBezTo>
                  <a:pt x="5141107" y="176520"/>
                  <a:pt x="5140316" y="186694"/>
                  <a:pt x="5134063" y="192947"/>
                </a:cubicBezTo>
                <a:cubicBezTo>
                  <a:pt x="5127810" y="199200"/>
                  <a:pt x="5116626" y="197042"/>
                  <a:pt x="5108896" y="201336"/>
                </a:cubicBezTo>
                <a:cubicBezTo>
                  <a:pt x="5091269" y="211129"/>
                  <a:pt x="5078335" y="230937"/>
                  <a:pt x="5058562" y="234892"/>
                </a:cubicBezTo>
                <a:cubicBezTo>
                  <a:pt x="5044580" y="237688"/>
                  <a:pt x="5030450" y="239823"/>
                  <a:pt x="5016617" y="243281"/>
                </a:cubicBezTo>
                <a:cubicBezTo>
                  <a:pt x="5008038" y="245426"/>
                  <a:pt x="5000150" y="250088"/>
                  <a:pt x="4991450" y="251670"/>
                </a:cubicBezTo>
                <a:cubicBezTo>
                  <a:pt x="4969269" y="255703"/>
                  <a:pt x="4946709" y="257263"/>
                  <a:pt x="4924338" y="260059"/>
                </a:cubicBezTo>
                <a:cubicBezTo>
                  <a:pt x="4850784" y="284577"/>
                  <a:pt x="4925291" y="262165"/>
                  <a:pt x="4756558" y="276837"/>
                </a:cubicBezTo>
                <a:cubicBezTo>
                  <a:pt x="4543583" y="295357"/>
                  <a:pt x="5103841" y="288120"/>
                  <a:pt x="4504888" y="293615"/>
                </a:cubicBezTo>
                <a:lnTo>
                  <a:pt x="2877424" y="302004"/>
                </a:lnTo>
                <a:lnTo>
                  <a:pt x="2097248" y="293615"/>
                </a:lnTo>
                <a:cubicBezTo>
                  <a:pt x="2074708" y="293169"/>
                  <a:pt x="2052666" y="286045"/>
                  <a:pt x="2030136" y="285226"/>
                </a:cubicBezTo>
                <a:cubicBezTo>
                  <a:pt x="1898765" y="280449"/>
                  <a:pt x="1767281" y="279633"/>
                  <a:pt x="1635853" y="276837"/>
                </a:cubicBezTo>
                <a:lnTo>
                  <a:pt x="1476463" y="268448"/>
                </a:lnTo>
                <a:cubicBezTo>
                  <a:pt x="1440074" y="266174"/>
                  <a:pt x="1403866" y="260059"/>
                  <a:pt x="1367406" y="260059"/>
                </a:cubicBezTo>
                <a:cubicBezTo>
                  <a:pt x="1275085" y="260059"/>
                  <a:pt x="1182880" y="267039"/>
                  <a:pt x="1090569" y="268448"/>
                </a:cubicBezTo>
                <a:lnTo>
                  <a:pt x="268448" y="276837"/>
                </a:lnTo>
                <a:cubicBezTo>
                  <a:pt x="195743" y="274041"/>
                  <a:pt x="121189" y="284981"/>
                  <a:pt x="50334" y="268448"/>
                </a:cubicBezTo>
                <a:cubicBezTo>
                  <a:pt x="35128" y="264900"/>
                  <a:pt x="12956" y="213500"/>
                  <a:pt x="8389" y="192947"/>
                </a:cubicBezTo>
                <a:cubicBezTo>
                  <a:pt x="4699" y="176343"/>
                  <a:pt x="2796" y="159391"/>
                  <a:pt x="0" y="142613"/>
                </a:cubicBezTo>
                <a:cubicBezTo>
                  <a:pt x="8698" y="64333"/>
                  <a:pt x="-4194" y="40547"/>
                  <a:pt x="8389" y="25167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CBD8FEFC-809B-4EF8-B64F-5FD0FEA07207}"/>
              </a:ext>
            </a:extLst>
          </p:cNvPr>
          <p:cNvSpPr/>
          <p:nvPr/>
        </p:nvSpPr>
        <p:spPr>
          <a:xfrm rot="5994671" flipV="1">
            <a:off x="-351456" y="2233646"/>
            <a:ext cx="2781017" cy="125952"/>
          </a:xfrm>
          <a:custGeom>
            <a:avLst/>
            <a:gdLst>
              <a:gd name="connsiteX0" fmla="*/ 8389 w 5153323"/>
              <a:gd name="connsiteY0" fmla="*/ 25167 h 302004"/>
              <a:gd name="connsiteX1" fmla="*/ 75501 w 5153323"/>
              <a:gd name="connsiteY1" fmla="*/ 50334 h 302004"/>
              <a:gd name="connsiteX2" fmla="*/ 142613 w 5153323"/>
              <a:gd name="connsiteY2" fmla="*/ 67112 h 302004"/>
              <a:gd name="connsiteX3" fmla="*/ 176169 w 5153323"/>
              <a:gd name="connsiteY3" fmla="*/ 75501 h 302004"/>
              <a:gd name="connsiteX4" fmla="*/ 478173 w 5153323"/>
              <a:gd name="connsiteY4" fmla="*/ 67112 h 302004"/>
              <a:gd name="connsiteX5" fmla="*/ 503340 w 5153323"/>
              <a:gd name="connsiteY5" fmla="*/ 58723 h 302004"/>
              <a:gd name="connsiteX6" fmla="*/ 704675 w 5153323"/>
              <a:gd name="connsiteY6" fmla="*/ 50334 h 302004"/>
              <a:gd name="connsiteX7" fmla="*/ 964734 w 5153323"/>
              <a:gd name="connsiteY7" fmla="*/ 33556 h 302004"/>
              <a:gd name="connsiteX8" fmla="*/ 1115736 w 5153323"/>
              <a:gd name="connsiteY8" fmla="*/ 25167 h 302004"/>
              <a:gd name="connsiteX9" fmla="*/ 1224793 w 5153323"/>
              <a:gd name="connsiteY9" fmla="*/ 16778 h 302004"/>
              <a:gd name="connsiteX10" fmla="*/ 1283516 w 5153323"/>
              <a:gd name="connsiteY10" fmla="*/ 8389 h 302004"/>
              <a:gd name="connsiteX11" fmla="*/ 3112316 w 5153323"/>
              <a:gd name="connsiteY11" fmla="*/ 0 h 302004"/>
              <a:gd name="connsiteX12" fmla="*/ 4160940 w 5153323"/>
              <a:gd name="connsiteY12" fmla="*/ 16778 h 302004"/>
              <a:gd name="connsiteX13" fmla="*/ 4957894 w 5153323"/>
              <a:gd name="connsiteY13" fmla="*/ 25167 h 302004"/>
              <a:gd name="connsiteX14" fmla="*/ 5117285 w 5153323"/>
              <a:gd name="connsiteY14" fmla="*/ 41945 h 302004"/>
              <a:gd name="connsiteX15" fmla="*/ 5142452 w 5153323"/>
              <a:gd name="connsiteY15" fmla="*/ 58723 h 302004"/>
              <a:gd name="connsiteX16" fmla="*/ 5142452 w 5153323"/>
              <a:gd name="connsiteY16" fmla="*/ 167780 h 302004"/>
              <a:gd name="connsiteX17" fmla="*/ 5134063 w 5153323"/>
              <a:gd name="connsiteY17" fmla="*/ 192947 h 302004"/>
              <a:gd name="connsiteX18" fmla="*/ 5108896 w 5153323"/>
              <a:gd name="connsiteY18" fmla="*/ 201336 h 302004"/>
              <a:gd name="connsiteX19" fmla="*/ 5058562 w 5153323"/>
              <a:gd name="connsiteY19" fmla="*/ 234892 h 302004"/>
              <a:gd name="connsiteX20" fmla="*/ 5016617 w 5153323"/>
              <a:gd name="connsiteY20" fmla="*/ 243281 h 302004"/>
              <a:gd name="connsiteX21" fmla="*/ 4991450 w 5153323"/>
              <a:gd name="connsiteY21" fmla="*/ 251670 h 302004"/>
              <a:gd name="connsiteX22" fmla="*/ 4924338 w 5153323"/>
              <a:gd name="connsiteY22" fmla="*/ 260059 h 302004"/>
              <a:gd name="connsiteX23" fmla="*/ 4756558 w 5153323"/>
              <a:gd name="connsiteY23" fmla="*/ 276837 h 302004"/>
              <a:gd name="connsiteX24" fmla="*/ 4504888 w 5153323"/>
              <a:gd name="connsiteY24" fmla="*/ 293615 h 302004"/>
              <a:gd name="connsiteX25" fmla="*/ 2877424 w 5153323"/>
              <a:gd name="connsiteY25" fmla="*/ 302004 h 302004"/>
              <a:gd name="connsiteX26" fmla="*/ 2097248 w 5153323"/>
              <a:gd name="connsiteY26" fmla="*/ 293615 h 302004"/>
              <a:gd name="connsiteX27" fmla="*/ 2030136 w 5153323"/>
              <a:gd name="connsiteY27" fmla="*/ 285226 h 302004"/>
              <a:gd name="connsiteX28" fmla="*/ 1635853 w 5153323"/>
              <a:gd name="connsiteY28" fmla="*/ 276837 h 302004"/>
              <a:gd name="connsiteX29" fmla="*/ 1476463 w 5153323"/>
              <a:gd name="connsiteY29" fmla="*/ 268448 h 302004"/>
              <a:gd name="connsiteX30" fmla="*/ 1367406 w 5153323"/>
              <a:gd name="connsiteY30" fmla="*/ 260059 h 302004"/>
              <a:gd name="connsiteX31" fmla="*/ 1090569 w 5153323"/>
              <a:gd name="connsiteY31" fmla="*/ 268448 h 302004"/>
              <a:gd name="connsiteX32" fmla="*/ 268448 w 5153323"/>
              <a:gd name="connsiteY32" fmla="*/ 276837 h 302004"/>
              <a:gd name="connsiteX33" fmla="*/ 50334 w 5153323"/>
              <a:gd name="connsiteY33" fmla="*/ 268448 h 302004"/>
              <a:gd name="connsiteX34" fmla="*/ 8389 w 5153323"/>
              <a:gd name="connsiteY34" fmla="*/ 192947 h 302004"/>
              <a:gd name="connsiteX35" fmla="*/ 0 w 5153323"/>
              <a:gd name="connsiteY35" fmla="*/ 142613 h 302004"/>
              <a:gd name="connsiteX36" fmla="*/ 8389 w 5153323"/>
              <a:gd name="connsiteY36" fmla="*/ 25167 h 30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153323" h="302004">
                <a:moveTo>
                  <a:pt x="8389" y="25167"/>
                </a:moveTo>
                <a:cubicBezTo>
                  <a:pt x="20972" y="9787"/>
                  <a:pt x="54835" y="44698"/>
                  <a:pt x="75501" y="50334"/>
                </a:cubicBezTo>
                <a:cubicBezTo>
                  <a:pt x="97748" y="56401"/>
                  <a:pt x="120242" y="61519"/>
                  <a:pt x="142613" y="67112"/>
                </a:cubicBezTo>
                <a:lnTo>
                  <a:pt x="176169" y="75501"/>
                </a:lnTo>
                <a:cubicBezTo>
                  <a:pt x="276837" y="72705"/>
                  <a:pt x="377598" y="72270"/>
                  <a:pt x="478173" y="67112"/>
                </a:cubicBezTo>
                <a:cubicBezTo>
                  <a:pt x="487004" y="66659"/>
                  <a:pt x="494521" y="59376"/>
                  <a:pt x="503340" y="58723"/>
                </a:cubicBezTo>
                <a:cubicBezTo>
                  <a:pt x="570326" y="53761"/>
                  <a:pt x="637563" y="53130"/>
                  <a:pt x="704675" y="50334"/>
                </a:cubicBezTo>
                <a:cubicBezTo>
                  <a:pt x="827008" y="29945"/>
                  <a:pt x="725726" y="44673"/>
                  <a:pt x="964734" y="33556"/>
                </a:cubicBezTo>
                <a:lnTo>
                  <a:pt x="1115736" y="25167"/>
                </a:lnTo>
                <a:cubicBezTo>
                  <a:pt x="1152120" y="22820"/>
                  <a:pt x="1188514" y="20406"/>
                  <a:pt x="1224793" y="16778"/>
                </a:cubicBezTo>
                <a:cubicBezTo>
                  <a:pt x="1244468" y="14811"/>
                  <a:pt x="1263744" y="8565"/>
                  <a:pt x="1283516" y="8389"/>
                </a:cubicBezTo>
                <a:lnTo>
                  <a:pt x="3112316" y="0"/>
                </a:lnTo>
                <a:lnTo>
                  <a:pt x="4160940" y="16778"/>
                </a:lnTo>
                <a:lnTo>
                  <a:pt x="4957894" y="25167"/>
                </a:lnTo>
                <a:cubicBezTo>
                  <a:pt x="4963674" y="25612"/>
                  <a:pt x="5087081" y="31877"/>
                  <a:pt x="5117285" y="41945"/>
                </a:cubicBezTo>
                <a:cubicBezTo>
                  <a:pt x="5126850" y="45133"/>
                  <a:pt x="5134063" y="53130"/>
                  <a:pt x="5142452" y="58723"/>
                </a:cubicBezTo>
                <a:cubicBezTo>
                  <a:pt x="5158653" y="107327"/>
                  <a:pt x="5155136" y="85336"/>
                  <a:pt x="5142452" y="167780"/>
                </a:cubicBezTo>
                <a:cubicBezTo>
                  <a:pt x="5141107" y="176520"/>
                  <a:pt x="5140316" y="186694"/>
                  <a:pt x="5134063" y="192947"/>
                </a:cubicBezTo>
                <a:cubicBezTo>
                  <a:pt x="5127810" y="199200"/>
                  <a:pt x="5116626" y="197042"/>
                  <a:pt x="5108896" y="201336"/>
                </a:cubicBezTo>
                <a:cubicBezTo>
                  <a:pt x="5091269" y="211129"/>
                  <a:pt x="5078335" y="230937"/>
                  <a:pt x="5058562" y="234892"/>
                </a:cubicBezTo>
                <a:cubicBezTo>
                  <a:pt x="5044580" y="237688"/>
                  <a:pt x="5030450" y="239823"/>
                  <a:pt x="5016617" y="243281"/>
                </a:cubicBezTo>
                <a:cubicBezTo>
                  <a:pt x="5008038" y="245426"/>
                  <a:pt x="5000150" y="250088"/>
                  <a:pt x="4991450" y="251670"/>
                </a:cubicBezTo>
                <a:cubicBezTo>
                  <a:pt x="4969269" y="255703"/>
                  <a:pt x="4946709" y="257263"/>
                  <a:pt x="4924338" y="260059"/>
                </a:cubicBezTo>
                <a:cubicBezTo>
                  <a:pt x="4850784" y="284577"/>
                  <a:pt x="4925291" y="262165"/>
                  <a:pt x="4756558" y="276837"/>
                </a:cubicBezTo>
                <a:cubicBezTo>
                  <a:pt x="4543583" y="295357"/>
                  <a:pt x="5103841" y="288120"/>
                  <a:pt x="4504888" y="293615"/>
                </a:cubicBezTo>
                <a:lnTo>
                  <a:pt x="2877424" y="302004"/>
                </a:lnTo>
                <a:lnTo>
                  <a:pt x="2097248" y="293615"/>
                </a:lnTo>
                <a:cubicBezTo>
                  <a:pt x="2074708" y="293169"/>
                  <a:pt x="2052666" y="286045"/>
                  <a:pt x="2030136" y="285226"/>
                </a:cubicBezTo>
                <a:cubicBezTo>
                  <a:pt x="1898765" y="280449"/>
                  <a:pt x="1767281" y="279633"/>
                  <a:pt x="1635853" y="276837"/>
                </a:cubicBezTo>
                <a:lnTo>
                  <a:pt x="1476463" y="268448"/>
                </a:lnTo>
                <a:cubicBezTo>
                  <a:pt x="1440074" y="266174"/>
                  <a:pt x="1403866" y="260059"/>
                  <a:pt x="1367406" y="260059"/>
                </a:cubicBezTo>
                <a:cubicBezTo>
                  <a:pt x="1275085" y="260059"/>
                  <a:pt x="1182880" y="267039"/>
                  <a:pt x="1090569" y="268448"/>
                </a:cubicBezTo>
                <a:lnTo>
                  <a:pt x="268448" y="276837"/>
                </a:lnTo>
                <a:cubicBezTo>
                  <a:pt x="195743" y="274041"/>
                  <a:pt x="121189" y="284981"/>
                  <a:pt x="50334" y="268448"/>
                </a:cubicBezTo>
                <a:cubicBezTo>
                  <a:pt x="35128" y="264900"/>
                  <a:pt x="12956" y="213500"/>
                  <a:pt x="8389" y="192947"/>
                </a:cubicBezTo>
                <a:cubicBezTo>
                  <a:pt x="4699" y="176343"/>
                  <a:pt x="2796" y="159391"/>
                  <a:pt x="0" y="142613"/>
                </a:cubicBezTo>
                <a:cubicBezTo>
                  <a:pt x="8698" y="64333"/>
                  <a:pt x="-4194" y="40547"/>
                  <a:pt x="8389" y="25167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6718A52F-6FA2-4601-BFEC-BAFFC89DA605}"/>
              </a:ext>
            </a:extLst>
          </p:cNvPr>
          <p:cNvSpPr/>
          <p:nvPr/>
        </p:nvSpPr>
        <p:spPr>
          <a:xfrm rot="5036151" flipV="1">
            <a:off x="4204154" y="2250011"/>
            <a:ext cx="2781017" cy="125952"/>
          </a:xfrm>
          <a:custGeom>
            <a:avLst/>
            <a:gdLst>
              <a:gd name="connsiteX0" fmla="*/ 8389 w 5153323"/>
              <a:gd name="connsiteY0" fmla="*/ 25167 h 302004"/>
              <a:gd name="connsiteX1" fmla="*/ 75501 w 5153323"/>
              <a:gd name="connsiteY1" fmla="*/ 50334 h 302004"/>
              <a:gd name="connsiteX2" fmla="*/ 142613 w 5153323"/>
              <a:gd name="connsiteY2" fmla="*/ 67112 h 302004"/>
              <a:gd name="connsiteX3" fmla="*/ 176169 w 5153323"/>
              <a:gd name="connsiteY3" fmla="*/ 75501 h 302004"/>
              <a:gd name="connsiteX4" fmla="*/ 478173 w 5153323"/>
              <a:gd name="connsiteY4" fmla="*/ 67112 h 302004"/>
              <a:gd name="connsiteX5" fmla="*/ 503340 w 5153323"/>
              <a:gd name="connsiteY5" fmla="*/ 58723 h 302004"/>
              <a:gd name="connsiteX6" fmla="*/ 704675 w 5153323"/>
              <a:gd name="connsiteY6" fmla="*/ 50334 h 302004"/>
              <a:gd name="connsiteX7" fmla="*/ 964734 w 5153323"/>
              <a:gd name="connsiteY7" fmla="*/ 33556 h 302004"/>
              <a:gd name="connsiteX8" fmla="*/ 1115736 w 5153323"/>
              <a:gd name="connsiteY8" fmla="*/ 25167 h 302004"/>
              <a:gd name="connsiteX9" fmla="*/ 1224793 w 5153323"/>
              <a:gd name="connsiteY9" fmla="*/ 16778 h 302004"/>
              <a:gd name="connsiteX10" fmla="*/ 1283516 w 5153323"/>
              <a:gd name="connsiteY10" fmla="*/ 8389 h 302004"/>
              <a:gd name="connsiteX11" fmla="*/ 3112316 w 5153323"/>
              <a:gd name="connsiteY11" fmla="*/ 0 h 302004"/>
              <a:gd name="connsiteX12" fmla="*/ 4160940 w 5153323"/>
              <a:gd name="connsiteY12" fmla="*/ 16778 h 302004"/>
              <a:gd name="connsiteX13" fmla="*/ 4957894 w 5153323"/>
              <a:gd name="connsiteY13" fmla="*/ 25167 h 302004"/>
              <a:gd name="connsiteX14" fmla="*/ 5117285 w 5153323"/>
              <a:gd name="connsiteY14" fmla="*/ 41945 h 302004"/>
              <a:gd name="connsiteX15" fmla="*/ 5142452 w 5153323"/>
              <a:gd name="connsiteY15" fmla="*/ 58723 h 302004"/>
              <a:gd name="connsiteX16" fmla="*/ 5142452 w 5153323"/>
              <a:gd name="connsiteY16" fmla="*/ 167780 h 302004"/>
              <a:gd name="connsiteX17" fmla="*/ 5134063 w 5153323"/>
              <a:gd name="connsiteY17" fmla="*/ 192947 h 302004"/>
              <a:gd name="connsiteX18" fmla="*/ 5108896 w 5153323"/>
              <a:gd name="connsiteY18" fmla="*/ 201336 h 302004"/>
              <a:gd name="connsiteX19" fmla="*/ 5058562 w 5153323"/>
              <a:gd name="connsiteY19" fmla="*/ 234892 h 302004"/>
              <a:gd name="connsiteX20" fmla="*/ 5016617 w 5153323"/>
              <a:gd name="connsiteY20" fmla="*/ 243281 h 302004"/>
              <a:gd name="connsiteX21" fmla="*/ 4991450 w 5153323"/>
              <a:gd name="connsiteY21" fmla="*/ 251670 h 302004"/>
              <a:gd name="connsiteX22" fmla="*/ 4924338 w 5153323"/>
              <a:gd name="connsiteY22" fmla="*/ 260059 h 302004"/>
              <a:gd name="connsiteX23" fmla="*/ 4756558 w 5153323"/>
              <a:gd name="connsiteY23" fmla="*/ 276837 h 302004"/>
              <a:gd name="connsiteX24" fmla="*/ 4504888 w 5153323"/>
              <a:gd name="connsiteY24" fmla="*/ 293615 h 302004"/>
              <a:gd name="connsiteX25" fmla="*/ 2877424 w 5153323"/>
              <a:gd name="connsiteY25" fmla="*/ 302004 h 302004"/>
              <a:gd name="connsiteX26" fmla="*/ 2097248 w 5153323"/>
              <a:gd name="connsiteY26" fmla="*/ 293615 h 302004"/>
              <a:gd name="connsiteX27" fmla="*/ 2030136 w 5153323"/>
              <a:gd name="connsiteY27" fmla="*/ 285226 h 302004"/>
              <a:gd name="connsiteX28" fmla="*/ 1635853 w 5153323"/>
              <a:gd name="connsiteY28" fmla="*/ 276837 h 302004"/>
              <a:gd name="connsiteX29" fmla="*/ 1476463 w 5153323"/>
              <a:gd name="connsiteY29" fmla="*/ 268448 h 302004"/>
              <a:gd name="connsiteX30" fmla="*/ 1367406 w 5153323"/>
              <a:gd name="connsiteY30" fmla="*/ 260059 h 302004"/>
              <a:gd name="connsiteX31" fmla="*/ 1090569 w 5153323"/>
              <a:gd name="connsiteY31" fmla="*/ 268448 h 302004"/>
              <a:gd name="connsiteX32" fmla="*/ 268448 w 5153323"/>
              <a:gd name="connsiteY32" fmla="*/ 276837 h 302004"/>
              <a:gd name="connsiteX33" fmla="*/ 50334 w 5153323"/>
              <a:gd name="connsiteY33" fmla="*/ 268448 h 302004"/>
              <a:gd name="connsiteX34" fmla="*/ 8389 w 5153323"/>
              <a:gd name="connsiteY34" fmla="*/ 192947 h 302004"/>
              <a:gd name="connsiteX35" fmla="*/ 0 w 5153323"/>
              <a:gd name="connsiteY35" fmla="*/ 142613 h 302004"/>
              <a:gd name="connsiteX36" fmla="*/ 8389 w 5153323"/>
              <a:gd name="connsiteY36" fmla="*/ 25167 h 30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153323" h="302004">
                <a:moveTo>
                  <a:pt x="8389" y="25167"/>
                </a:moveTo>
                <a:cubicBezTo>
                  <a:pt x="20972" y="9787"/>
                  <a:pt x="54835" y="44698"/>
                  <a:pt x="75501" y="50334"/>
                </a:cubicBezTo>
                <a:cubicBezTo>
                  <a:pt x="97748" y="56401"/>
                  <a:pt x="120242" y="61519"/>
                  <a:pt x="142613" y="67112"/>
                </a:cubicBezTo>
                <a:lnTo>
                  <a:pt x="176169" y="75501"/>
                </a:lnTo>
                <a:cubicBezTo>
                  <a:pt x="276837" y="72705"/>
                  <a:pt x="377598" y="72270"/>
                  <a:pt x="478173" y="67112"/>
                </a:cubicBezTo>
                <a:cubicBezTo>
                  <a:pt x="487004" y="66659"/>
                  <a:pt x="494521" y="59376"/>
                  <a:pt x="503340" y="58723"/>
                </a:cubicBezTo>
                <a:cubicBezTo>
                  <a:pt x="570326" y="53761"/>
                  <a:pt x="637563" y="53130"/>
                  <a:pt x="704675" y="50334"/>
                </a:cubicBezTo>
                <a:cubicBezTo>
                  <a:pt x="827008" y="29945"/>
                  <a:pt x="725726" y="44673"/>
                  <a:pt x="964734" y="33556"/>
                </a:cubicBezTo>
                <a:lnTo>
                  <a:pt x="1115736" y="25167"/>
                </a:lnTo>
                <a:cubicBezTo>
                  <a:pt x="1152120" y="22820"/>
                  <a:pt x="1188514" y="20406"/>
                  <a:pt x="1224793" y="16778"/>
                </a:cubicBezTo>
                <a:cubicBezTo>
                  <a:pt x="1244468" y="14811"/>
                  <a:pt x="1263744" y="8565"/>
                  <a:pt x="1283516" y="8389"/>
                </a:cubicBezTo>
                <a:lnTo>
                  <a:pt x="3112316" y="0"/>
                </a:lnTo>
                <a:lnTo>
                  <a:pt x="4160940" y="16778"/>
                </a:lnTo>
                <a:lnTo>
                  <a:pt x="4957894" y="25167"/>
                </a:lnTo>
                <a:cubicBezTo>
                  <a:pt x="4963674" y="25612"/>
                  <a:pt x="5087081" y="31877"/>
                  <a:pt x="5117285" y="41945"/>
                </a:cubicBezTo>
                <a:cubicBezTo>
                  <a:pt x="5126850" y="45133"/>
                  <a:pt x="5134063" y="53130"/>
                  <a:pt x="5142452" y="58723"/>
                </a:cubicBezTo>
                <a:cubicBezTo>
                  <a:pt x="5158653" y="107327"/>
                  <a:pt x="5155136" y="85336"/>
                  <a:pt x="5142452" y="167780"/>
                </a:cubicBezTo>
                <a:cubicBezTo>
                  <a:pt x="5141107" y="176520"/>
                  <a:pt x="5140316" y="186694"/>
                  <a:pt x="5134063" y="192947"/>
                </a:cubicBezTo>
                <a:cubicBezTo>
                  <a:pt x="5127810" y="199200"/>
                  <a:pt x="5116626" y="197042"/>
                  <a:pt x="5108896" y="201336"/>
                </a:cubicBezTo>
                <a:cubicBezTo>
                  <a:pt x="5091269" y="211129"/>
                  <a:pt x="5078335" y="230937"/>
                  <a:pt x="5058562" y="234892"/>
                </a:cubicBezTo>
                <a:cubicBezTo>
                  <a:pt x="5044580" y="237688"/>
                  <a:pt x="5030450" y="239823"/>
                  <a:pt x="5016617" y="243281"/>
                </a:cubicBezTo>
                <a:cubicBezTo>
                  <a:pt x="5008038" y="245426"/>
                  <a:pt x="5000150" y="250088"/>
                  <a:pt x="4991450" y="251670"/>
                </a:cubicBezTo>
                <a:cubicBezTo>
                  <a:pt x="4969269" y="255703"/>
                  <a:pt x="4946709" y="257263"/>
                  <a:pt x="4924338" y="260059"/>
                </a:cubicBezTo>
                <a:cubicBezTo>
                  <a:pt x="4850784" y="284577"/>
                  <a:pt x="4925291" y="262165"/>
                  <a:pt x="4756558" y="276837"/>
                </a:cubicBezTo>
                <a:cubicBezTo>
                  <a:pt x="4543583" y="295357"/>
                  <a:pt x="5103841" y="288120"/>
                  <a:pt x="4504888" y="293615"/>
                </a:cubicBezTo>
                <a:lnTo>
                  <a:pt x="2877424" y="302004"/>
                </a:lnTo>
                <a:lnTo>
                  <a:pt x="2097248" y="293615"/>
                </a:lnTo>
                <a:cubicBezTo>
                  <a:pt x="2074708" y="293169"/>
                  <a:pt x="2052666" y="286045"/>
                  <a:pt x="2030136" y="285226"/>
                </a:cubicBezTo>
                <a:cubicBezTo>
                  <a:pt x="1898765" y="280449"/>
                  <a:pt x="1767281" y="279633"/>
                  <a:pt x="1635853" y="276837"/>
                </a:cubicBezTo>
                <a:lnTo>
                  <a:pt x="1476463" y="268448"/>
                </a:lnTo>
                <a:cubicBezTo>
                  <a:pt x="1440074" y="266174"/>
                  <a:pt x="1403866" y="260059"/>
                  <a:pt x="1367406" y="260059"/>
                </a:cubicBezTo>
                <a:cubicBezTo>
                  <a:pt x="1275085" y="260059"/>
                  <a:pt x="1182880" y="267039"/>
                  <a:pt x="1090569" y="268448"/>
                </a:cubicBezTo>
                <a:lnTo>
                  <a:pt x="268448" y="276837"/>
                </a:lnTo>
                <a:cubicBezTo>
                  <a:pt x="195743" y="274041"/>
                  <a:pt x="121189" y="284981"/>
                  <a:pt x="50334" y="268448"/>
                </a:cubicBezTo>
                <a:cubicBezTo>
                  <a:pt x="35128" y="264900"/>
                  <a:pt x="12956" y="213500"/>
                  <a:pt x="8389" y="192947"/>
                </a:cubicBezTo>
                <a:cubicBezTo>
                  <a:pt x="4699" y="176343"/>
                  <a:pt x="2796" y="159391"/>
                  <a:pt x="0" y="142613"/>
                </a:cubicBezTo>
                <a:cubicBezTo>
                  <a:pt x="8698" y="64333"/>
                  <a:pt x="-4194" y="40547"/>
                  <a:pt x="8389" y="25167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A306EC36-3C0B-4F8E-87C7-4006049D4968}"/>
              </a:ext>
            </a:extLst>
          </p:cNvPr>
          <p:cNvSpPr/>
          <p:nvPr/>
        </p:nvSpPr>
        <p:spPr>
          <a:xfrm>
            <a:off x="711814" y="3462964"/>
            <a:ext cx="5129422" cy="267818"/>
          </a:xfrm>
          <a:custGeom>
            <a:avLst/>
            <a:gdLst>
              <a:gd name="connsiteX0" fmla="*/ 8389 w 5153323"/>
              <a:gd name="connsiteY0" fmla="*/ 25167 h 302004"/>
              <a:gd name="connsiteX1" fmla="*/ 75501 w 5153323"/>
              <a:gd name="connsiteY1" fmla="*/ 50334 h 302004"/>
              <a:gd name="connsiteX2" fmla="*/ 142613 w 5153323"/>
              <a:gd name="connsiteY2" fmla="*/ 67112 h 302004"/>
              <a:gd name="connsiteX3" fmla="*/ 176169 w 5153323"/>
              <a:gd name="connsiteY3" fmla="*/ 75501 h 302004"/>
              <a:gd name="connsiteX4" fmla="*/ 478173 w 5153323"/>
              <a:gd name="connsiteY4" fmla="*/ 67112 h 302004"/>
              <a:gd name="connsiteX5" fmla="*/ 503340 w 5153323"/>
              <a:gd name="connsiteY5" fmla="*/ 58723 h 302004"/>
              <a:gd name="connsiteX6" fmla="*/ 704675 w 5153323"/>
              <a:gd name="connsiteY6" fmla="*/ 50334 h 302004"/>
              <a:gd name="connsiteX7" fmla="*/ 964734 w 5153323"/>
              <a:gd name="connsiteY7" fmla="*/ 33556 h 302004"/>
              <a:gd name="connsiteX8" fmla="*/ 1115736 w 5153323"/>
              <a:gd name="connsiteY8" fmla="*/ 25167 h 302004"/>
              <a:gd name="connsiteX9" fmla="*/ 1224793 w 5153323"/>
              <a:gd name="connsiteY9" fmla="*/ 16778 h 302004"/>
              <a:gd name="connsiteX10" fmla="*/ 1283516 w 5153323"/>
              <a:gd name="connsiteY10" fmla="*/ 8389 h 302004"/>
              <a:gd name="connsiteX11" fmla="*/ 3112316 w 5153323"/>
              <a:gd name="connsiteY11" fmla="*/ 0 h 302004"/>
              <a:gd name="connsiteX12" fmla="*/ 4160940 w 5153323"/>
              <a:gd name="connsiteY12" fmla="*/ 16778 h 302004"/>
              <a:gd name="connsiteX13" fmla="*/ 4957894 w 5153323"/>
              <a:gd name="connsiteY13" fmla="*/ 25167 h 302004"/>
              <a:gd name="connsiteX14" fmla="*/ 5117285 w 5153323"/>
              <a:gd name="connsiteY14" fmla="*/ 41945 h 302004"/>
              <a:gd name="connsiteX15" fmla="*/ 5142452 w 5153323"/>
              <a:gd name="connsiteY15" fmla="*/ 58723 h 302004"/>
              <a:gd name="connsiteX16" fmla="*/ 5142452 w 5153323"/>
              <a:gd name="connsiteY16" fmla="*/ 167780 h 302004"/>
              <a:gd name="connsiteX17" fmla="*/ 5134063 w 5153323"/>
              <a:gd name="connsiteY17" fmla="*/ 192947 h 302004"/>
              <a:gd name="connsiteX18" fmla="*/ 5108896 w 5153323"/>
              <a:gd name="connsiteY18" fmla="*/ 201336 h 302004"/>
              <a:gd name="connsiteX19" fmla="*/ 5058562 w 5153323"/>
              <a:gd name="connsiteY19" fmla="*/ 234892 h 302004"/>
              <a:gd name="connsiteX20" fmla="*/ 5016617 w 5153323"/>
              <a:gd name="connsiteY20" fmla="*/ 243281 h 302004"/>
              <a:gd name="connsiteX21" fmla="*/ 4991450 w 5153323"/>
              <a:gd name="connsiteY21" fmla="*/ 251670 h 302004"/>
              <a:gd name="connsiteX22" fmla="*/ 4924338 w 5153323"/>
              <a:gd name="connsiteY22" fmla="*/ 260059 h 302004"/>
              <a:gd name="connsiteX23" fmla="*/ 4756558 w 5153323"/>
              <a:gd name="connsiteY23" fmla="*/ 276837 h 302004"/>
              <a:gd name="connsiteX24" fmla="*/ 4504888 w 5153323"/>
              <a:gd name="connsiteY24" fmla="*/ 293615 h 302004"/>
              <a:gd name="connsiteX25" fmla="*/ 2877424 w 5153323"/>
              <a:gd name="connsiteY25" fmla="*/ 302004 h 302004"/>
              <a:gd name="connsiteX26" fmla="*/ 2097248 w 5153323"/>
              <a:gd name="connsiteY26" fmla="*/ 293615 h 302004"/>
              <a:gd name="connsiteX27" fmla="*/ 2030136 w 5153323"/>
              <a:gd name="connsiteY27" fmla="*/ 285226 h 302004"/>
              <a:gd name="connsiteX28" fmla="*/ 1635853 w 5153323"/>
              <a:gd name="connsiteY28" fmla="*/ 276837 h 302004"/>
              <a:gd name="connsiteX29" fmla="*/ 1476463 w 5153323"/>
              <a:gd name="connsiteY29" fmla="*/ 268448 h 302004"/>
              <a:gd name="connsiteX30" fmla="*/ 1367406 w 5153323"/>
              <a:gd name="connsiteY30" fmla="*/ 260059 h 302004"/>
              <a:gd name="connsiteX31" fmla="*/ 1090569 w 5153323"/>
              <a:gd name="connsiteY31" fmla="*/ 268448 h 302004"/>
              <a:gd name="connsiteX32" fmla="*/ 268448 w 5153323"/>
              <a:gd name="connsiteY32" fmla="*/ 276837 h 302004"/>
              <a:gd name="connsiteX33" fmla="*/ 50334 w 5153323"/>
              <a:gd name="connsiteY33" fmla="*/ 268448 h 302004"/>
              <a:gd name="connsiteX34" fmla="*/ 8389 w 5153323"/>
              <a:gd name="connsiteY34" fmla="*/ 192947 h 302004"/>
              <a:gd name="connsiteX35" fmla="*/ 0 w 5153323"/>
              <a:gd name="connsiteY35" fmla="*/ 142613 h 302004"/>
              <a:gd name="connsiteX36" fmla="*/ 8389 w 5153323"/>
              <a:gd name="connsiteY36" fmla="*/ 25167 h 30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153323" h="302004">
                <a:moveTo>
                  <a:pt x="8389" y="25167"/>
                </a:moveTo>
                <a:cubicBezTo>
                  <a:pt x="20972" y="9787"/>
                  <a:pt x="54835" y="44698"/>
                  <a:pt x="75501" y="50334"/>
                </a:cubicBezTo>
                <a:cubicBezTo>
                  <a:pt x="97748" y="56401"/>
                  <a:pt x="120242" y="61519"/>
                  <a:pt x="142613" y="67112"/>
                </a:cubicBezTo>
                <a:lnTo>
                  <a:pt x="176169" y="75501"/>
                </a:lnTo>
                <a:cubicBezTo>
                  <a:pt x="276837" y="72705"/>
                  <a:pt x="377598" y="72270"/>
                  <a:pt x="478173" y="67112"/>
                </a:cubicBezTo>
                <a:cubicBezTo>
                  <a:pt x="487004" y="66659"/>
                  <a:pt x="494521" y="59376"/>
                  <a:pt x="503340" y="58723"/>
                </a:cubicBezTo>
                <a:cubicBezTo>
                  <a:pt x="570326" y="53761"/>
                  <a:pt x="637563" y="53130"/>
                  <a:pt x="704675" y="50334"/>
                </a:cubicBezTo>
                <a:cubicBezTo>
                  <a:pt x="827008" y="29945"/>
                  <a:pt x="725726" y="44673"/>
                  <a:pt x="964734" y="33556"/>
                </a:cubicBezTo>
                <a:lnTo>
                  <a:pt x="1115736" y="25167"/>
                </a:lnTo>
                <a:cubicBezTo>
                  <a:pt x="1152120" y="22820"/>
                  <a:pt x="1188514" y="20406"/>
                  <a:pt x="1224793" y="16778"/>
                </a:cubicBezTo>
                <a:cubicBezTo>
                  <a:pt x="1244468" y="14811"/>
                  <a:pt x="1263744" y="8565"/>
                  <a:pt x="1283516" y="8389"/>
                </a:cubicBezTo>
                <a:lnTo>
                  <a:pt x="3112316" y="0"/>
                </a:lnTo>
                <a:lnTo>
                  <a:pt x="4160940" y="16778"/>
                </a:lnTo>
                <a:lnTo>
                  <a:pt x="4957894" y="25167"/>
                </a:lnTo>
                <a:cubicBezTo>
                  <a:pt x="4963674" y="25612"/>
                  <a:pt x="5087081" y="31877"/>
                  <a:pt x="5117285" y="41945"/>
                </a:cubicBezTo>
                <a:cubicBezTo>
                  <a:pt x="5126850" y="45133"/>
                  <a:pt x="5134063" y="53130"/>
                  <a:pt x="5142452" y="58723"/>
                </a:cubicBezTo>
                <a:cubicBezTo>
                  <a:pt x="5158653" y="107327"/>
                  <a:pt x="5155136" y="85336"/>
                  <a:pt x="5142452" y="167780"/>
                </a:cubicBezTo>
                <a:cubicBezTo>
                  <a:pt x="5141107" y="176520"/>
                  <a:pt x="5140316" y="186694"/>
                  <a:pt x="5134063" y="192947"/>
                </a:cubicBezTo>
                <a:cubicBezTo>
                  <a:pt x="5127810" y="199200"/>
                  <a:pt x="5116626" y="197042"/>
                  <a:pt x="5108896" y="201336"/>
                </a:cubicBezTo>
                <a:cubicBezTo>
                  <a:pt x="5091269" y="211129"/>
                  <a:pt x="5078335" y="230937"/>
                  <a:pt x="5058562" y="234892"/>
                </a:cubicBezTo>
                <a:cubicBezTo>
                  <a:pt x="5044580" y="237688"/>
                  <a:pt x="5030450" y="239823"/>
                  <a:pt x="5016617" y="243281"/>
                </a:cubicBezTo>
                <a:cubicBezTo>
                  <a:pt x="5008038" y="245426"/>
                  <a:pt x="5000150" y="250088"/>
                  <a:pt x="4991450" y="251670"/>
                </a:cubicBezTo>
                <a:cubicBezTo>
                  <a:pt x="4969269" y="255703"/>
                  <a:pt x="4946709" y="257263"/>
                  <a:pt x="4924338" y="260059"/>
                </a:cubicBezTo>
                <a:cubicBezTo>
                  <a:pt x="4850784" y="284577"/>
                  <a:pt x="4925291" y="262165"/>
                  <a:pt x="4756558" y="276837"/>
                </a:cubicBezTo>
                <a:cubicBezTo>
                  <a:pt x="4543583" y="295357"/>
                  <a:pt x="5103841" y="288120"/>
                  <a:pt x="4504888" y="293615"/>
                </a:cubicBezTo>
                <a:lnTo>
                  <a:pt x="2877424" y="302004"/>
                </a:lnTo>
                <a:lnTo>
                  <a:pt x="2097248" y="293615"/>
                </a:lnTo>
                <a:cubicBezTo>
                  <a:pt x="2074708" y="293169"/>
                  <a:pt x="2052666" y="286045"/>
                  <a:pt x="2030136" y="285226"/>
                </a:cubicBezTo>
                <a:cubicBezTo>
                  <a:pt x="1898765" y="280449"/>
                  <a:pt x="1767281" y="279633"/>
                  <a:pt x="1635853" y="276837"/>
                </a:cubicBezTo>
                <a:lnTo>
                  <a:pt x="1476463" y="268448"/>
                </a:lnTo>
                <a:cubicBezTo>
                  <a:pt x="1440074" y="266174"/>
                  <a:pt x="1403866" y="260059"/>
                  <a:pt x="1367406" y="260059"/>
                </a:cubicBezTo>
                <a:cubicBezTo>
                  <a:pt x="1275085" y="260059"/>
                  <a:pt x="1182880" y="267039"/>
                  <a:pt x="1090569" y="268448"/>
                </a:cubicBezTo>
                <a:lnTo>
                  <a:pt x="268448" y="276837"/>
                </a:lnTo>
                <a:cubicBezTo>
                  <a:pt x="195743" y="274041"/>
                  <a:pt x="121189" y="284981"/>
                  <a:pt x="50334" y="268448"/>
                </a:cubicBezTo>
                <a:cubicBezTo>
                  <a:pt x="35128" y="264900"/>
                  <a:pt x="12956" y="213500"/>
                  <a:pt x="8389" y="192947"/>
                </a:cubicBezTo>
                <a:cubicBezTo>
                  <a:pt x="4699" y="176343"/>
                  <a:pt x="2796" y="159391"/>
                  <a:pt x="0" y="142613"/>
                </a:cubicBezTo>
                <a:cubicBezTo>
                  <a:pt x="8698" y="64333"/>
                  <a:pt x="-4194" y="40547"/>
                  <a:pt x="8389" y="25167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011F0250-1C53-4E8F-986D-DDD3CD4E6D31}"/>
              </a:ext>
            </a:extLst>
          </p:cNvPr>
          <p:cNvSpPr/>
          <p:nvPr/>
        </p:nvSpPr>
        <p:spPr>
          <a:xfrm rot="10800000">
            <a:off x="711813" y="3617115"/>
            <a:ext cx="5129422" cy="245007"/>
          </a:xfrm>
          <a:custGeom>
            <a:avLst/>
            <a:gdLst>
              <a:gd name="connsiteX0" fmla="*/ 8389 w 5153323"/>
              <a:gd name="connsiteY0" fmla="*/ 25167 h 302004"/>
              <a:gd name="connsiteX1" fmla="*/ 75501 w 5153323"/>
              <a:gd name="connsiteY1" fmla="*/ 50334 h 302004"/>
              <a:gd name="connsiteX2" fmla="*/ 142613 w 5153323"/>
              <a:gd name="connsiteY2" fmla="*/ 67112 h 302004"/>
              <a:gd name="connsiteX3" fmla="*/ 176169 w 5153323"/>
              <a:gd name="connsiteY3" fmla="*/ 75501 h 302004"/>
              <a:gd name="connsiteX4" fmla="*/ 478173 w 5153323"/>
              <a:gd name="connsiteY4" fmla="*/ 67112 h 302004"/>
              <a:gd name="connsiteX5" fmla="*/ 503340 w 5153323"/>
              <a:gd name="connsiteY5" fmla="*/ 58723 h 302004"/>
              <a:gd name="connsiteX6" fmla="*/ 704675 w 5153323"/>
              <a:gd name="connsiteY6" fmla="*/ 50334 h 302004"/>
              <a:gd name="connsiteX7" fmla="*/ 964734 w 5153323"/>
              <a:gd name="connsiteY7" fmla="*/ 33556 h 302004"/>
              <a:gd name="connsiteX8" fmla="*/ 1115736 w 5153323"/>
              <a:gd name="connsiteY8" fmla="*/ 25167 h 302004"/>
              <a:gd name="connsiteX9" fmla="*/ 1224793 w 5153323"/>
              <a:gd name="connsiteY9" fmla="*/ 16778 h 302004"/>
              <a:gd name="connsiteX10" fmla="*/ 1283516 w 5153323"/>
              <a:gd name="connsiteY10" fmla="*/ 8389 h 302004"/>
              <a:gd name="connsiteX11" fmla="*/ 3112316 w 5153323"/>
              <a:gd name="connsiteY11" fmla="*/ 0 h 302004"/>
              <a:gd name="connsiteX12" fmla="*/ 4160940 w 5153323"/>
              <a:gd name="connsiteY12" fmla="*/ 16778 h 302004"/>
              <a:gd name="connsiteX13" fmla="*/ 4957894 w 5153323"/>
              <a:gd name="connsiteY13" fmla="*/ 25167 h 302004"/>
              <a:gd name="connsiteX14" fmla="*/ 5117285 w 5153323"/>
              <a:gd name="connsiteY14" fmla="*/ 41945 h 302004"/>
              <a:gd name="connsiteX15" fmla="*/ 5142452 w 5153323"/>
              <a:gd name="connsiteY15" fmla="*/ 58723 h 302004"/>
              <a:gd name="connsiteX16" fmla="*/ 5142452 w 5153323"/>
              <a:gd name="connsiteY16" fmla="*/ 167780 h 302004"/>
              <a:gd name="connsiteX17" fmla="*/ 5134063 w 5153323"/>
              <a:gd name="connsiteY17" fmla="*/ 192947 h 302004"/>
              <a:gd name="connsiteX18" fmla="*/ 5108896 w 5153323"/>
              <a:gd name="connsiteY18" fmla="*/ 201336 h 302004"/>
              <a:gd name="connsiteX19" fmla="*/ 5058562 w 5153323"/>
              <a:gd name="connsiteY19" fmla="*/ 234892 h 302004"/>
              <a:gd name="connsiteX20" fmla="*/ 5016617 w 5153323"/>
              <a:gd name="connsiteY20" fmla="*/ 243281 h 302004"/>
              <a:gd name="connsiteX21" fmla="*/ 4991450 w 5153323"/>
              <a:gd name="connsiteY21" fmla="*/ 251670 h 302004"/>
              <a:gd name="connsiteX22" fmla="*/ 4924338 w 5153323"/>
              <a:gd name="connsiteY22" fmla="*/ 260059 h 302004"/>
              <a:gd name="connsiteX23" fmla="*/ 4756558 w 5153323"/>
              <a:gd name="connsiteY23" fmla="*/ 276837 h 302004"/>
              <a:gd name="connsiteX24" fmla="*/ 4504888 w 5153323"/>
              <a:gd name="connsiteY24" fmla="*/ 293615 h 302004"/>
              <a:gd name="connsiteX25" fmla="*/ 2877424 w 5153323"/>
              <a:gd name="connsiteY25" fmla="*/ 302004 h 302004"/>
              <a:gd name="connsiteX26" fmla="*/ 2097248 w 5153323"/>
              <a:gd name="connsiteY26" fmla="*/ 293615 h 302004"/>
              <a:gd name="connsiteX27" fmla="*/ 2030136 w 5153323"/>
              <a:gd name="connsiteY27" fmla="*/ 285226 h 302004"/>
              <a:gd name="connsiteX28" fmla="*/ 1635853 w 5153323"/>
              <a:gd name="connsiteY28" fmla="*/ 276837 h 302004"/>
              <a:gd name="connsiteX29" fmla="*/ 1476463 w 5153323"/>
              <a:gd name="connsiteY29" fmla="*/ 268448 h 302004"/>
              <a:gd name="connsiteX30" fmla="*/ 1367406 w 5153323"/>
              <a:gd name="connsiteY30" fmla="*/ 260059 h 302004"/>
              <a:gd name="connsiteX31" fmla="*/ 1090569 w 5153323"/>
              <a:gd name="connsiteY31" fmla="*/ 268448 h 302004"/>
              <a:gd name="connsiteX32" fmla="*/ 268448 w 5153323"/>
              <a:gd name="connsiteY32" fmla="*/ 276837 h 302004"/>
              <a:gd name="connsiteX33" fmla="*/ 50334 w 5153323"/>
              <a:gd name="connsiteY33" fmla="*/ 268448 h 302004"/>
              <a:gd name="connsiteX34" fmla="*/ 8389 w 5153323"/>
              <a:gd name="connsiteY34" fmla="*/ 192947 h 302004"/>
              <a:gd name="connsiteX35" fmla="*/ 0 w 5153323"/>
              <a:gd name="connsiteY35" fmla="*/ 142613 h 302004"/>
              <a:gd name="connsiteX36" fmla="*/ 8389 w 5153323"/>
              <a:gd name="connsiteY36" fmla="*/ 25167 h 30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153323" h="302004">
                <a:moveTo>
                  <a:pt x="8389" y="25167"/>
                </a:moveTo>
                <a:cubicBezTo>
                  <a:pt x="20972" y="9787"/>
                  <a:pt x="54835" y="44698"/>
                  <a:pt x="75501" y="50334"/>
                </a:cubicBezTo>
                <a:cubicBezTo>
                  <a:pt x="97748" y="56401"/>
                  <a:pt x="120242" y="61519"/>
                  <a:pt x="142613" y="67112"/>
                </a:cubicBezTo>
                <a:lnTo>
                  <a:pt x="176169" y="75501"/>
                </a:lnTo>
                <a:cubicBezTo>
                  <a:pt x="276837" y="72705"/>
                  <a:pt x="377598" y="72270"/>
                  <a:pt x="478173" y="67112"/>
                </a:cubicBezTo>
                <a:cubicBezTo>
                  <a:pt x="487004" y="66659"/>
                  <a:pt x="494521" y="59376"/>
                  <a:pt x="503340" y="58723"/>
                </a:cubicBezTo>
                <a:cubicBezTo>
                  <a:pt x="570326" y="53761"/>
                  <a:pt x="637563" y="53130"/>
                  <a:pt x="704675" y="50334"/>
                </a:cubicBezTo>
                <a:cubicBezTo>
                  <a:pt x="827008" y="29945"/>
                  <a:pt x="725726" y="44673"/>
                  <a:pt x="964734" y="33556"/>
                </a:cubicBezTo>
                <a:lnTo>
                  <a:pt x="1115736" y="25167"/>
                </a:lnTo>
                <a:cubicBezTo>
                  <a:pt x="1152120" y="22820"/>
                  <a:pt x="1188514" y="20406"/>
                  <a:pt x="1224793" y="16778"/>
                </a:cubicBezTo>
                <a:cubicBezTo>
                  <a:pt x="1244468" y="14811"/>
                  <a:pt x="1263744" y="8565"/>
                  <a:pt x="1283516" y="8389"/>
                </a:cubicBezTo>
                <a:lnTo>
                  <a:pt x="3112316" y="0"/>
                </a:lnTo>
                <a:lnTo>
                  <a:pt x="4160940" y="16778"/>
                </a:lnTo>
                <a:lnTo>
                  <a:pt x="4957894" y="25167"/>
                </a:lnTo>
                <a:cubicBezTo>
                  <a:pt x="4963674" y="25612"/>
                  <a:pt x="5087081" y="31877"/>
                  <a:pt x="5117285" y="41945"/>
                </a:cubicBezTo>
                <a:cubicBezTo>
                  <a:pt x="5126850" y="45133"/>
                  <a:pt x="5134063" y="53130"/>
                  <a:pt x="5142452" y="58723"/>
                </a:cubicBezTo>
                <a:cubicBezTo>
                  <a:pt x="5158653" y="107327"/>
                  <a:pt x="5155136" y="85336"/>
                  <a:pt x="5142452" y="167780"/>
                </a:cubicBezTo>
                <a:cubicBezTo>
                  <a:pt x="5141107" y="176520"/>
                  <a:pt x="5140316" y="186694"/>
                  <a:pt x="5134063" y="192947"/>
                </a:cubicBezTo>
                <a:cubicBezTo>
                  <a:pt x="5127810" y="199200"/>
                  <a:pt x="5116626" y="197042"/>
                  <a:pt x="5108896" y="201336"/>
                </a:cubicBezTo>
                <a:cubicBezTo>
                  <a:pt x="5091269" y="211129"/>
                  <a:pt x="5078335" y="230937"/>
                  <a:pt x="5058562" y="234892"/>
                </a:cubicBezTo>
                <a:cubicBezTo>
                  <a:pt x="5044580" y="237688"/>
                  <a:pt x="5030450" y="239823"/>
                  <a:pt x="5016617" y="243281"/>
                </a:cubicBezTo>
                <a:cubicBezTo>
                  <a:pt x="5008038" y="245426"/>
                  <a:pt x="5000150" y="250088"/>
                  <a:pt x="4991450" y="251670"/>
                </a:cubicBezTo>
                <a:cubicBezTo>
                  <a:pt x="4969269" y="255703"/>
                  <a:pt x="4946709" y="257263"/>
                  <a:pt x="4924338" y="260059"/>
                </a:cubicBezTo>
                <a:cubicBezTo>
                  <a:pt x="4850784" y="284577"/>
                  <a:pt x="4925291" y="262165"/>
                  <a:pt x="4756558" y="276837"/>
                </a:cubicBezTo>
                <a:cubicBezTo>
                  <a:pt x="4543583" y="295357"/>
                  <a:pt x="5103841" y="288120"/>
                  <a:pt x="4504888" y="293615"/>
                </a:cubicBezTo>
                <a:lnTo>
                  <a:pt x="2877424" y="302004"/>
                </a:lnTo>
                <a:lnTo>
                  <a:pt x="2097248" y="293615"/>
                </a:lnTo>
                <a:cubicBezTo>
                  <a:pt x="2074708" y="293169"/>
                  <a:pt x="2052666" y="286045"/>
                  <a:pt x="2030136" y="285226"/>
                </a:cubicBezTo>
                <a:cubicBezTo>
                  <a:pt x="1898765" y="280449"/>
                  <a:pt x="1767281" y="279633"/>
                  <a:pt x="1635853" y="276837"/>
                </a:cubicBezTo>
                <a:lnTo>
                  <a:pt x="1476463" y="268448"/>
                </a:lnTo>
                <a:cubicBezTo>
                  <a:pt x="1440074" y="266174"/>
                  <a:pt x="1403866" y="260059"/>
                  <a:pt x="1367406" y="260059"/>
                </a:cubicBezTo>
                <a:cubicBezTo>
                  <a:pt x="1275085" y="260059"/>
                  <a:pt x="1182880" y="267039"/>
                  <a:pt x="1090569" y="268448"/>
                </a:cubicBezTo>
                <a:lnTo>
                  <a:pt x="268448" y="276837"/>
                </a:lnTo>
                <a:cubicBezTo>
                  <a:pt x="195743" y="274041"/>
                  <a:pt x="121189" y="284981"/>
                  <a:pt x="50334" y="268448"/>
                </a:cubicBezTo>
                <a:cubicBezTo>
                  <a:pt x="35128" y="264900"/>
                  <a:pt x="12956" y="213500"/>
                  <a:pt x="8389" y="192947"/>
                </a:cubicBezTo>
                <a:cubicBezTo>
                  <a:pt x="4699" y="176343"/>
                  <a:pt x="2796" y="159391"/>
                  <a:pt x="0" y="142613"/>
                </a:cubicBezTo>
                <a:cubicBezTo>
                  <a:pt x="8698" y="64333"/>
                  <a:pt x="-4194" y="40547"/>
                  <a:pt x="8389" y="25167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A65EBAFC-8735-492A-89AD-98C805284446}"/>
              </a:ext>
            </a:extLst>
          </p:cNvPr>
          <p:cNvSpPr/>
          <p:nvPr/>
        </p:nvSpPr>
        <p:spPr>
          <a:xfrm>
            <a:off x="744233" y="3589286"/>
            <a:ext cx="5019688" cy="146555"/>
          </a:xfrm>
          <a:custGeom>
            <a:avLst/>
            <a:gdLst>
              <a:gd name="connsiteX0" fmla="*/ 8389 w 5153323"/>
              <a:gd name="connsiteY0" fmla="*/ 25167 h 302004"/>
              <a:gd name="connsiteX1" fmla="*/ 75501 w 5153323"/>
              <a:gd name="connsiteY1" fmla="*/ 50334 h 302004"/>
              <a:gd name="connsiteX2" fmla="*/ 142613 w 5153323"/>
              <a:gd name="connsiteY2" fmla="*/ 67112 h 302004"/>
              <a:gd name="connsiteX3" fmla="*/ 176169 w 5153323"/>
              <a:gd name="connsiteY3" fmla="*/ 75501 h 302004"/>
              <a:gd name="connsiteX4" fmla="*/ 478173 w 5153323"/>
              <a:gd name="connsiteY4" fmla="*/ 67112 h 302004"/>
              <a:gd name="connsiteX5" fmla="*/ 503340 w 5153323"/>
              <a:gd name="connsiteY5" fmla="*/ 58723 h 302004"/>
              <a:gd name="connsiteX6" fmla="*/ 704675 w 5153323"/>
              <a:gd name="connsiteY6" fmla="*/ 50334 h 302004"/>
              <a:gd name="connsiteX7" fmla="*/ 964734 w 5153323"/>
              <a:gd name="connsiteY7" fmla="*/ 33556 h 302004"/>
              <a:gd name="connsiteX8" fmla="*/ 1115736 w 5153323"/>
              <a:gd name="connsiteY8" fmla="*/ 25167 h 302004"/>
              <a:gd name="connsiteX9" fmla="*/ 1224793 w 5153323"/>
              <a:gd name="connsiteY9" fmla="*/ 16778 h 302004"/>
              <a:gd name="connsiteX10" fmla="*/ 1283516 w 5153323"/>
              <a:gd name="connsiteY10" fmla="*/ 8389 h 302004"/>
              <a:gd name="connsiteX11" fmla="*/ 3112316 w 5153323"/>
              <a:gd name="connsiteY11" fmla="*/ 0 h 302004"/>
              <a:gd name="connsiteX12" fmla="*/ 4160940 w 5153323"/>
              <a:gd name="connsiteY12" fmla="*/ 16778 h 302004"/>
              <a:gd name="connsiteX13" fmla="*/ 4957894 w 5153323"/>
              <a:gd name="connsiteY13" fmla="*/ 25167 h 302004"/>
              <a:gd name="connsiteX14" fmla="*/ 5117285 w 5153323"/>
              <a:gd name="connsiteY14" fmla="*/ 41945 h 302004"/>
              <a:gd name="connsiteX15" fmla="*/ 5142452 w 5153323"/>
              <a:gd name="connsiteY15" fmla="*/ 58723 h 302004"/>
              <a:gd name="connsiteX16" fmla="*/ 5142452 w 5153323"/>
              <a:gd name="connsiteY16" fmla="*/ 167780 h 302004"/>
              <a:gd name="connsiteX17" fmla="*/ 5134063 w 5153323"/>
              <a:gd name="connsiteY17" fmla="*/ 192947 h 302004"/>
              <a:gd name="connsiteX18" fmla="*/ 5108896 w 5153323"/>
              <a:gd name="connsiteY18" fmla="*/ 201336 h 302004"/>
              <a:gd name="connsiteX19" fmla="*/ 5058562 w 5153323"/>
              <a:gd name="connsiteY19" fmla="*/ 234892 h 302004"/>
              <a:gd name="connsiteX20" fmla="*/ 5016617 w 5153323"/>
              <a:gd name="connsiteY20" fmla="*/ 243281 h 302004"/>
              <a:gd name="connsiteX21" fmla="*/ 4991450 w 5153323"/>
              <a:gd name="connsiteY21" fmla="*/ 251670 h 302004"/>
              <a:gd name="connsiteX22" fmla="*/ 4924338 w 5153323"/>
              <a:gd name="connsiteY22" fmla="*/ 260059 h 302004"/>
              <a:gd name="connsiteX23" fmla="*/ 4756558 w 5153323"/>
              <a:gd name="connsiteY23" fmla="*/ 276837 h 302004"/>
              <a:gd name="connsiteX24" fmla="*/ 4504888 w 5153323"/>
              <a:gd name="connsiteY24" fmla="*/ 293615 h 302004"/>
              <a:gd name="connsiteX25" fmla="*/ 2877424 w 5153323"/>
              <a:gd name="connsiteY25" fmla="*/ 302004 h 302004"/>
              <a:gd name="connsiteX26" fmla="*/ 2097248 w 5153323"/>
              <a:gd name="connsiteY26" fmla="*/ 293615 h 302004"/>
              <a:gd name="connsiteX27" fmla="*/ 2030136 w 5153323"/>
              <a:gd name="connsiteY27" fmla="*/ 285226 h 302004"/>
              <a:gd name="connsiteX28" fmla="*/ 1635853 w 5153323"/>
              <a:gd name="connsiteY28" fmla="*/ 276837 h 302004"/>
              <a:gd name="connsiteX29" fmla="*/ 1476463 w 5153323"/>
              <a:gd name="connsiteY29" fmla="*/ 268448 h 302004"/>
              <a:gd name="connsiteX30" fmla="*/ 1367406 w 5153323"/>
              <a:gd name="connsiteY30" fmla="*/ 260059 h 302004"/>
              <a:gd name="connsiteX31" fmla="*/ 1090569 w 5153323"/>
              <a:gd name="connsiteY31" fmla="*/ 268448 h 302004"/>
              <a:gd name="connsiteX32" fmla="*/ 268448 w 5153323"/>
              <a:gd name="connsiteY32" fmla="*/ 276837 h 302004"/>
              <a:gd name="connsiteX33" fmla="*/ 50334 w 5153323"/>
              <a:gd name="connsiteY33" fmla="*/ 268448 h 302004"/>
              <a:gd name="connsiteX34" fmla="*/ 8389 w 5153323"/>
              <a:gd name="connsiteY34" fmla="*/ 192947 h 302004"/>
              <a:gd name="connsiteX35" fmla="*/ 0 w 5153323"/>
              <a:gd name="connsiteY35" fmla="*/ 142613 h 302004"/>
              <a:gd name="connsiteX36" fmla="*/ 8389 w 5153323"/>
              <a:gd name="connsiteY36" fmla="*/ 25167 h 30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153323" h="302004">
                <a:moveTo>
                  <a:pt x="8389" y="25167"/>
                </a:moveTo>
                <a:cubicBezTo>
                  <a:pt x="20972" y="9787"/>
                  <a:pt x="54835" y="44698"/>
                  <a:pt x="75501" y="50334"/>
                </a:cubicBezTo>
                <a:cubicBezTo>
                  <a:pt x="97748" y="56401"/>
                  <a:pt x="120242" y="61519"/>
                  <a:pt x="142613" y="67112"/>
                </a:cubicBezTo>
                <a:lnTo>
                  <a:pt x="176169" y="75501"/>
                </a:lnTo>
                <a:cubicBezTo>
                  <a:pt x="276837" y="72705"/>
                  <a:pt x="377598" y="72270"/>
                  <a:pt x="478173" y="67112"/>
                </a:cubicBezTo>
                <a:cubicBezTo>
                  <a:pt x="487004" y="66659"/>
                  <a:pt x="494521" y="59376"/>
                  <a:pt x="503340" y="58723"/>
                </a:cubicBezTo>
                <a:cubicBezTo>
                  <a:pt x="570326" y="53761"/>
                  <a:pt x="637563" y="53130"/>
                  <a:pt x="704675" y="50334"/>
                </a:cubicBezTo>
                <a:cubicBezTo>
                  <a:pt x="827008" y="29945"/>
                  <a:pt x="725726" y="44673"/>
                  <a:pt x="964734" y="33556"/>
                </a:cubicBezTo>
                <a:lnTo>
                  <a:pt x="1115736" y="25167"/>
                </a:lnTo>
                <a:cubicBezTo>
                  <a:pt x="1152120" y="22820"/>
                  <a:pt x="1188514" y="20406"/>
                  <a:pt x="1224793" y="16778"/>
                </a:cubicBezTo>
                <a:cubicBezTo>
                  <a:pt x="1244468" y="14811"/>
                  <a:pt x="1263744" y="8565"/>
                  <a:pt x="1283516" y="8389"/>
                </a:cubicBezTo>
                <a:lnTo>
                  <a:pt x="3112316" y="0"/>
                </a:lnTo>
                <a:lnTo>
                  <a:pt x="4160940" y="16778"/>
                </a:lnTo>
                <a:lnTo>
                  <a:pt x="4957894" y="25167"/>
                </a:lnTo>
                <a:cubicBezTo>
                  <a:pt x="4963674" y="25612"/>
                  <a:pt x="5087081" y="31877"/>
                  <a:pt x="5117285" y="41945"/>
                </a:cubicBezTo>
                <a:cubicBezTo>
                  <a:pt x="5126850" y="45133"/>
                  <a:pt x="5134063" y="53130"/>
                  <a:pt x="5142452" y="58723"/>
                </a:cubicBezTo>
                <a:cubicBezTo>
                  <a:pt x="5158653" y="107327"/>
                  <a:pt x="5155136" y="85336"/>
                  <a:pt x="5142452" y="167780"/>
                </a:cubicBezTo>
                <a:cubicBezTo>
                  <a:pt x="5141107" y="176520"/>
                  <a:pt x="5140316" y="186694"/>
                  <a:pt x="5134063" y="192947"/>
                </a:cubicBezTo>
                <a:cubicBezTo>
                  <a:pt x="5127810" y="199200"/>
                  <a:pt x="5116626" y="197042"/>
                  <a:pt x="5108896" y="201336"/>
                </a:cubicBezTo>
                <a:cubicBezTo>
                  <a:pt x="5091269" y="211129"/>
                  <a:pt x="5078335" y="230937"/>
                  <a:pt x="5058562" y="234892"/>
                </a:cubicBezTo>
                <a:cubicBezTo>
                  <a:pt x="5044580" y="237688"/>
                  <a:pt x="5030450" y="239823"/>
                  <a:pt x="5016617" y="243281"/>
                </a:cubicBezTo>
                <a:cubicBezTo>
                  <a:pt x="5008038" y="245426"/>
                  <a:pt x="5000150" y="250088"/>
                  <a:pt x="4991450" y="251670"/>
                </a:cubicBezTo>
                <a:cubicBezTo>
                  <a:pt x="4969269" y="255703"/>
                  <a:pt x="4946709" y="257263"/>
                  <a:pt x="4924338" y="260059"/>
                </a:cubicBezTo>
                <a:cubicBezTo>
                  <a:pt x="4850784" y="284577"/>
                  <a:pt x="4925291" y="262165"/>
                  <a:pt x="4756558" y="276837"/>
                </a:cubicBezTo>
                <a:cubicBezTo>
                  <a:pt x="4543583" y="295357"/>
                  <a:pt x="5103841" y="288120"/>
                  <a:pt x="4504888" y="293615"/>
                </a:cubicBezTo>
                <a:lnTo>
                  <a:pt x="2877424" y="302004"/>
                </a:lnTo>
                <a:lnTo>
                  <a:pt x="2097248" y="293615"/>
                </a:lnTo>
                <a:cubicBezTo>
                  <a:pt x="2074708" y="293169"/>
                  <a:pt x="2052666" y="286045"/>
                  <a:pt x="2030136" y="285226"/>
                </a:cubicBezTo>
                <a:cubicBezTo>
                  <a:pt x="1898765" y="280449"/>
                  <a:pt x="1767281" y="279633"/>
                  <a:pt x="1635853" y="276837"/>
                </a:cubicBezTo>
                <a:lnTo>
                  <a:pt x="1476463" y="268448"/>
                </a:lnTo>
                <a:cubicBezTo>
                  <a:pt x="1440074" y="266174"/>
                  <a:pt x="1403866" y="260059"/>
                  <a:pt x="1367406" y="260059"/>
                </a:cubicBezTo>
                <a:cubicBezTo>
                  <a:pt x="1275085" y="260059"/>
                  <a:pt x="1182880" y="267039"/>
                  <a:pt x="1090569" y="268448"/>
                </a:cubicBezTo>
                <a:lnTo>
                  <a:pt x="268448" y="276837"/>
                </a:lnTo>
                <a:cubicBezTo>
                  <a:pt x="195743" y="274041"/>
                  <a:pt x="121189" y="284981"/>
                  <a:pt x="50334" y="268448"/>
                </a:cubicBezTo>
                <a:cubicBezTo>
                  <a:pt x="35128" y="264900"/>
                  <a:pt x="12956" y="213500"/>
                  <a:pt x="8389" y="192947"/>
                </a:cubicBezTo>
                <a:cubicBezTo>
                  <a:pt x="4699" y="176343"/>
                  <a:pt x="2796" y="159391"/>
                  <a:pt x="0" y="142613"/>
                </a:cubicBezTo>
                <a:cubicBezTo>
                  <a:pt x="8698" y="64333"/>
                  <a:pt x="-4194" y="40547"/>
                  <a:pt x="8389" y="25167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88B7BA27-B993-4553-9215-722B6D5972A4}"/>
              </a:ext>
            </a:extLst>
          </p:cNvPr>
          <p:cNvGrpSpPr/>
          <p:nvPr/>
        </p:nvGrpSpPr>
        <p:grpSpPr>
          <a:xfrm>
            <a:off x="731467" y="909021"/>
            <a:ext cx="5113198" cy="2776671"/>
            <a:chOff x="872143" y="909021"/>
            <a:chExt cx="5113198" cy="2776671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6D1AE534-3824-4493-BD41-CB6337CCBD82}"/>
                </a:ext>
              </a:extLst>
            </p:cNvPr>
            <p:cNvSpPr/>
            <p:nvPr/>
          </p:nvSpPr>
          <p:spPr>
            <a:xfrm>
              <a:off x="2787122" y="1063503"/>
              <a:ext cx="1461264" cy="721620"/>
            </a:xfrm>
            <a:custGeom>
              <a:avLst/>
              <a:gdLst>
                <a:gd name="connsiteX0" fmla="*/ 50334 w 1468073"/>
                <a:gd name="connsiteY0" fmla="*/ 8389 h 813732"/>
                <a:gd name="connsiteX1" fmla="*/ 0 w 1468073"/>
                <a:gd name="connsiteY1" fmla="*/ 813732 h 813732"/>
                <a:gd name="connsiteX2" fmla="*/ 1468073 w 1468073"/>
                <a:gd name="connsiteY2" fmla="*/ 805343 h 813732"/>
                <a:gd name="connsiteX3" fmla="*/ 1459684 w 1468073"/>
                <a:gd name="connsiteY3" fmla="*/ 0 h 813732"/>
                <a:gd name="connsiteX4" fmla="*/ 50334 w 1468073"/>
                <a:gd name="connsiteY4" fmla="*/ 8389 h 81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8073" h="813732">
                  <a:moveTo>
                    <a:pt x="50334" y="8389"/>
                  </a:moveTo>
                  <a:lnTo>
                    <a:pt x="0" y="813732"/>
                  </a:lnTo>
                  <a:lnTo>
                    <a:pt x="1468073" y="805343"/>
                  </a:lnTo>
                  <a:cubicBezTo>
                    <a:pt x="1465277" y="536895"/>
                    <a:pt x="1462480" y="268448"/>
                    <a:pt x="1459684" y="0"/>
                  </a:cubicBezTo>
                  <a:lnTo>
                    <a:pt x="50334" y="8389"/>
                  </a:lnTo>
                  <a:close/>
                </a:path>
              </a:pathLst>
            </a:custGeom>
            <a:blipFill>
              <a:blip r:embed="rId8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3273E0F5-982C-48C7-9532-68191653050E}"/>
                </a:ext>
              </a:extLst>
            </p:cNvPr>
            <p:cNvSpPr/>
            <p:nvPr/>
          </p:nvSpPr>
          <p:spPr>
            <a:xfrm>
              <a:off x="1167207" y="1762804"/>
              <a:ext cx="1611566" cy="862968"/>
            </a:xfrm>
            <a:custGeom>
              <a:avLst/>
              <a:gdLst>
                <a:gd name="connsiteX0" fmla="*/ 167780 w 1619075"/>
                <a:gd name="connsiteY0" fmla="*/ 0 h 973123"/>
                <a:gd name="connsiteX1" fmla="*/ 1619075 w 1619075"/>
                <a:gd name="connsiteY1" fmla="*/ 41945 h 973123"/>
                <a:gd name="connsiteX2" fmla="*/ 1543574 w 1619075"/>
                <a:gd name="connsiteY2" fmla="*/ 973123 h 973123"/>
                <a:gd name="connsiteX3" fmla="*/ 0 w 1619075"/>
                <a:gd name="connsiteY3" fmla="*/ 947956 h 973123"/>
                <a:gd name="connsiteX4" fmla="*/ 167780 w 1619075"/>
                <a:gd name="connsiteY4" fmla="*/ 0 h 97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075" h="973123">
                  <a:moveTo>
                    <a:pt x="167780" y="0"/>
                  </a:moveTo>
                  <a:lnTo>
                    <a:pt x="1619075" y="41945"/>
                  </a:lnTo>
                  <a:lnTo>
                    <a:pt x="1543574" y="973123"/>
                  </a:lnTo>
                  <a:lnTo>
                    <a:pt x="0" y="947956"/>
                  </a:lnTo>
                  <a:lnTo>
                    <a:pt x="167780" y="0"/>
                  </a:lnTo>
                  <a:close/>
                </a:path>
              </a:pathLst>
            </a:custGeom>
            <a:blipFill>
              <a:blip r:embed="rId8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AD266F99-9B9F-46C2-BBAA-AF0DE7DF4552}"/>
                </a:ext>
              </a:extLst>
            </p:cNvPr>
            <p:cNvSpPr/>
            <p:nvPr/>
          </p:nvSpPr>
          <p:spPr>
            <a:xfrm>
              <a:off x="4231686" y="1807441"/>
              <a:ext cx="1477965" cy="840650"/>
            </a:xfrm>
            <a:custGeom>
              <a:avLst/>
              <a:gdLst>
                <a:gd name="connsiteX0" fmla="*/ 25167 w 1484852"/>
                <a:gd name="connsiteY0" fmla="*/ 16778 h 947956"/>
                <a:gd name="connsiteX1" fmla="*/ 0 w 1484852"/>
                <a:gd name="connsiteY1" fmla="*/ 931178 h 947956"/>
                <a:gd name="connsiteX2" fmla="*/ 1484852 w 1484852"/>
                <a:gd name="connsiteY2" fmla="*/ 947956 h 947956"/>
                <a:gd name="connsiteX3" fmla="*/ 1384184 w 1484852"/>
                <a:gd name="connsiteY3" fmla="*/ 0 h 947956"/>
                <a:gd name="connsiteX4" fmla="*/ 25167 w 1484852"/>
                <a:gd name="connsiteY4" fmla="*/ 16778 h 947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4852" h="947956">
                  <a:moveTo>
                    <a:pt x="25167" y="16778"/>
                  </a:moveTo>
                  <a:lnTo>
                    <a:pt x="0" y="931178"/>
                  </a:lnTo>
                  <a:lnTo>
                    <a:pt x="1484852" y="947956"/>
                  </a:lnTo>
                  <a:lnTo>
                    <a:pt x="1384184" y="0"/>
                  </a:lnTo>
                  <a:lnTo>
                    <a:pt x="25167" y="16778"/>
                  </a:lnTo>
                  <a:close/>
                </a:path>
              </a:pathLst>
            </a:custGeom>
            <a:blipFill>
              <a:blip r:embed="rId8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0AEEFCAB-823F-4183-A9D1-CA18BEF28058}"/>
                </a:ext>
              </a:extLst>
            </p:cNvPr>
            <p:cNvSpPr/>
            <p:nvPr/>
          </p:nvSpPr>
          <p:spPr>
            <a:xfrm>
              <a:off x="2561670" y="2618333"/>
              <a:ext cx="1670016" cy="900165"/>
            </a:xfrm>
            <a:custGeom>
              <a:avLst/>
              <a:gdLst>
                <a:gd name="connsiteX0" fmla="*/ 125835 w 1677798"/>
                <a:gd name="connsiteY0" fmla="*/ 0 h 1015068"/>
                <a:gd name="connsiteX1" fmla="*/ 0 w 1677798"/>
                <a:gd name="connsiteY1" fmla="*/ 1015068 h 1015068"/>
                <a:gd name="connsiteX2" fmla="*/ 1652631 w 1677798"/>
                <a:gd name="connsiteY2" fmla="*/ 998290 h 1015068"/>
                <a:gd name="connsiteX3" fmla="*/ 1677798 w 1677798"/>
                <a:gd name="connsiteY3" fmla="*/ 8389 h 1015068"/>
                <a:gd name="connsiteX4" fmla="*/ 125835 w 1677798"/>
                <a:gd name="connsiteY4" fmla="*/ 0 h 101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7798" h="1015068">
                  <a:moveTo>
                    <a:pt x="125835" y="0"/>
                  </a:moveTo>
                  <a:lnTo>
                    <a:pt x="0" y="1015068"/>
                  </a:lnTo>
                  <a:lnTo>
                    <a:pt x="1652631" y="998290"/>
                  </a:lnTo>
                  <a:lnTo>
                    <a:pt x="1677798" y="8389"/>
                  </a:lnTo>
                  <a:lnTo>
                    <a:pt x="125835" y="0"/>
                  </a:lnTo>
                  <a:close/>
                </a:path>
              </a:pathLst>
            </a:custGeom>
            <a:blipFill>
              <a:blip r:embed="rId8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C3B614CB-AE21-49EE-A8DA-E18C0AD2BE68}"/>
                </a:ext>
              </a:extLst>
            </p:cNvPr>
            <p:cNvGrpSpPr/>
            <p:nvPr/>
          </p:nvGrpSpPr>
          <p:grpSpPr>
            <a:xfrm>
              <a:off x="872143" y="909021"/>
              <a:ext cx="5113198" cy="2776671"/>
              <a:chOff x="752048" y="3511807"/>
              <a:chExt cx="5137023" cy="3131103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4A4E2C49-E484-4CE6-A3A9-E67F5451B689}"/>
                  </a:ext>
                </a:extLst>
              </p:cNvPr>
              <p:cNvSpPr/>
              <p:nvPr/>
            </p:nvSpPr>
            <p:spPr>
              <a:xfrm>
                <a:off x="1244909" y="3639036"/>
                <a:ext cx="4312710" cy="153777"/>
              </a:xfrm>
              <a:custGeom>
                <a:avLst/>
                <a:gdLst>
                  <a:gd name="connsiteX0" fmla="*/ 20193 w 2579307"/>
                  <a:gd name="connsiteY0" fmla="*/ 17250 h 151497"/>
                  <a:gd name="connsiteX1" fmla="*/ 489976 w 2579307"/>
                  <a:gd name="connsiteY1" fmla="*/ 17250 h 151497"/>
                  <a:gd name="connsiteX2" fmla="*/ 699701 w 2579307"/>
                  <a:gd name="connsiteY2" fmla="*/ 8861 h 151497"/>
                  <a:gd name="connsiteX3" fmla="*/ 750035 w 2579307"/>
                  <a:gd name="connsiteY3" fmla="*/ 8861 h 151497"/>
                  <a:gd name="connsiteX4" fmla="*/ 758424 w 2579307"/>
                  <a:gd name="connsiteY4" fmla="*/ 34028 h 151497"/>
                  <a:gd name="connsiteX5" fmla="*/ 791980 w 2579307"/>
                  <a:gd name="connsiteY5" fmla="*/ 42417 h 151497"/>
                  <a:gd name="connsiteX6" fmla="*/ 817147 w 2579307"/>
                  <a:gd name="connsiteY6" fmla="*/ 34028 h 151497"/>
                  <a:gd name="connsiteX7" fmla="*/ 942982 w 2579307"/>
                  <a:gd name="connsiteY7" fmla="*/ 17250 h 151497"/>
                  <a:gd name="connsiteX8" fmla="*/ 1203040 w 2579307"/>
                  <a:gd name="connsiteY8" fmla="*/ 25639 h 151497"/>
                  <a:gd name="connsiteX9" fmla="*/ 1270152 w 2579307"/>
                  <a:gd name="connsiteY9" fmla="*/ 34028 h 151497"/>
                  <a:gd name="connsiteX10" fmla="*/ 1421154 w 2579307"/>
                  <a:gd name="connsiteY10" fmla="*/ 25639 h 151497"/>
                  <a:gd name="connsiteX11" fmla="*/ 1798659 w 2579307"/>
                  <a:gd name="connsiteY11" fmla="*/ 17250 h 151497"/>
                  <a:gd name="connsiteX12" fmla="*/ 1857382 w 2579307"/>
                  <a:gd name="connsiteY12" fmla="*/ 17250 h 151497"/>
                  <a:gd name="connsiteX13" fmla="*/ 1865771 w 2579307"/>
                  <a:gd name="connsiteY13" fmla="*/ 42417 h 151497"/>
                  <a:gd name="connsiteX14" fmla="*/ 2016773 w 2579307"/>
                  <a:gd name="connsiteY14" fmla="*/ 50806 h 151497"/>
                  <a:gd name="connsiteX15" fmla="*/ 2117440 w 2579307"/>
                  <a:gd name="connsiteY15" fmla="*/ 59195 h 151497"/>
                  <a:gd name="connsiteX16" fmla="*/ 2461389 w 2579307"/>
                  <a:gd name="connsiteY16" fmla="*/ 50806 h 151497"/>
                  <a:gd name="connsiteX17" fmla="*/ 2570446 w 2579307"/>
                  <a:gd name="connsiteY17" fmla="*/ 50806 h 151497"/>
                  <a:gd name="connsiteX18" fmla="*/ 2570446 w 2579307"/>
                  <a:gd name="connsiteY18" fmla="*/ 101140 h 151497"/>
                  <a:gd name="connsiteX19" fmla="*/ 2545279 w 2579307"/>
                  <a:gd name="connsiteY19" fmla="*/ 109529 h 151497"/>
                  <a:gd name="connsiteX20" fmla="*/ 2402666 w 2579307"/>
                  <a:gd name="connsiteY20" fmla="*/ 101140 h 151497"/>
                  <a:gd name="connsiteX21" fmla="*/ 2343943 w 2579307"/>
                  <a:gd name="connsiteY21" fmla="*/ 92751 h 151497"/>
                  <a:gd name="connsiteX22" fmla="*/ 2234886 w 2579307"/>
                  <a:gd name="connsiteY22" fmla="*/ 101140 h 151497"/>
                  <a:gd name="connsiteX23" fmla="*/ 2192941 w 2579307"/>
                  <a:gd name="connsiteY23" fmla="*/ 143085 h 151497"/>
                  <a:gd name="connsiteX24" fmla="*/ 2184552 w 2579307"/>
                  <a:gd name="connsiteY24" fmla="*/ 117918 h 151497"/>
                  <a:gd name="connsiteX25" fmla="*/ 2008384 w 2579307"/>
                  <a:gd name="connsiteY25" fmla="*/ 109529 h 151497"/>
                  <a:gd name="connsiteX26" fmla="*/ 1588934 w 2579307"/>
                  <a:gd name="connsiteY26" fmla="*/ 101140 h 151497"/>
                  <a:gd name="connsiteX27" fmla="*/ 1479877 w 2579307"/>
                  <a:gd name="connsiteY27" fmla="*/ 84362 h 151497"/>
                  <a:gd name="connsiteX28" fmla="*/ 1354042 w 2579307"/>
                  <a:gd name="connsiteY28" fmla="*/ 92751 h 151497"/>
                  <a:gd name="connsiteX29" fmla="*/ 1270152 w 2579307"/>
                  <a:gd name="connsiteY29" fmla="*/ 101140 h 151497"/>
                  <a:gd name="connsiteX30" fmla="*/ 1060428 w 2579307"/>
                  <a:gd name="connsiteY30" fmla="*/ 109529 h 151497"/>
                  <a:gd name="connsiteX31" fmla="*/ 1026872 w 2579307"/>
                  <a:gd name="connsiteY31" fmla="*/ 126307 h 151497"/>
                  <a:gd name="connsiteX32" fmla="*/ 968149 w 2579307"/>
                  <a:gd name="connsiteY32" fmla="*/ 101140 h 151497"/>
                  <a:gd name="connsiteX33" fmla="*/ 934593 w 2579307"/>
                  <a:gd name="connsiteY33" fmla="*/ 92751 h 151497"/>
                  <a:gd name="connsiteX34" fmla="*/ 389308 w 2579307"/>
                  <a:gd name="connsiteY34" fmla="*/ 67584 h 151497"/>
                  <a:gd name="connsiteX35" fmla="*/ 347363 w 2579307"/>
                  <a:gd name="connsiteY35" fmla="*/ 101140 h 151497"/>
                  <a:gd name="connsiteX36" fmla="*/ 322196 w 2579307"/>
                  <a:gd name="connsiteY36" fmla="*/ 109529 h 151497"/>
                  <a:gd name="connsiteX37" fmla="*/ 297029 w 2579307"/>
                  <a:gd name="connsiteY37" fmla="*/ 92751 h 151497"/>
                  <a:gd name="connsiteX38" fmla="*/ 129250 w 2579307"/>
                  <a:gd name="connsiteY38" fmla="*/ 75973 h 151497"/>
                  <a:gd name="connsiteX39" fmla="*/ 20193 w 2579307"/>
                  <a:gd name="connsiteY39" fmla="*/ 17250 h 15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579307" h="151497">
                    <a:moveTo>
                      <a:pt x="20193" y="17250"/>
                    </a:moveTo>
                    <a:cubicBezTo>
                      <a:pt x="80314" y="7463"/>
                      <a:pt x="4540" y="17250"/>
                      <a:pt x="489976" y="17250"/>
                    </a:cubicBezTo>
                    <a:cubicBezTo>
                      <a:pt x="559940" y="17250"/>
                      <a:pt x="629793" y="11657"/>
                      <a:pt x="699701" y="8861"/>
                    </a:cubicBezTo>
                    <a:cubicBezTo>
                      <a:pt x="716479" y="3268"/>
                      <a:pt x="733257" y="-7917"/>
                      <a:pt x="750035" y="8861"/>
                    </a:cubicBezTo>
                    <a:cubicBezTo>
                      <a:pt x="756288" y="15114"/>
                      <a:pt x="751519" y="28504"/>
                      <a:pt x="758424" y="34028"/>
                    </a:cubicBezTo>
                    <a:cubicBezTo>
                      <a:pt x="767427" y="41230"/>
                      <a:pt x="780795" y="39621"/>
                      <a:pt x="791980" y="42417"/>
                    </a:cubicBezTo>
                    <a:cubicBezTo>
                      <a:pt x="800369" y="39621"/>
                      <a:pt x="808476" y="35762"/>
                      <a:pt x="817147" y="34028"/>
                    </a:cubicBezTo>
                    <a:cubicBezTo>
                      <a:pt x="836443" y="30169"/>
                      <a:pt x="926651" y="19291"/>
                      <a:pt x="942982" y="17250"/>
                    </a:cubicBezTo>
                    <a:lnTo>
                      <a:pt x="1203040" y="25639"/>
                    </a:lnTo>
                    <a:cubicBezTo>
                      <a:pt x="1225555" y="26794"/>
                      <a:pt x="1247607" y="34028"/>
                      <a:pt x="1270152" y="34028"/>
                    </a:cubicBezTo>
                    <a:cubicBezTo>
                      <a:pt x="1320564" y="34028"/>
                      <a:pt x="1370768" y="27239"/>
                      <a:pt x="1421154" y="25639"/>
                    </a:cubicBezTo>
                    <a:lnTo>
                      <a:pt x="1798659" y="17250"/>
                    </a:lnTo>
                    <a:cubicBezTo>
                      <a:pt x="1819081" y="10443"/>
                      <a:pt x="1835695" y="-100"/>
                      <a:pt x="1857382" y="17250"/>
                    </a:cubicBezTo>
                    <a:cubicBezTo>
                      <a:pt x="1864287" y="22774"/>
                      <a:pt x="1857118" y="40595"/>
                      <a:pt x="1865771" y="42417"/>
                    </a:cubicBezTo>
                    <a:cubicBezTo>
                      <a:pt x="1915101" y="52802"/>
                      <a:pt x="1966473" y="47453"/>
                      <a:pt x="2016773" y="50806"/>
                    </a:cubicBezTo>
                    <a:cubicBezTo>
                      <a:pt x="2050370" y="53046"/>
                      <a:pt x="2083884" y="56399"/>
                      <a:pt x="2117440" y="59195"/>
                    </a:cubicBezTo>
                    <a:cubicBezTo>
                      <a:pt x="2232090" y="56399"/>
                      <a:pt x="2346818" y="55898"/>
                      <a:pt x="2461389" y="50806"/>
                    </a:cubicBezTo>
                    <a:cubicBezTo>
                      <a:pt x="2596315" y="44809"/>
                      <a:pt x="2314805" y="22401"/>
                      <a:pt x="2570446" y="50806"/>
                    </a:cubicBezTo>
                    <a:cubicBezTo>
                      <a:pt x="2576039" y="67584"/>
                      <a:pt x="2587224" y="84362"/>
                      <a:pt x="2570446" y="101140"/>
                    </a:cubicBezTo>
                    <a:cubicBezTo>
                      <a:pt x="2564193" y="107393"/>
                      <a:pt x="2553668" y="106733"/>
                      <a:pt x="2545279" y="109529"/>
                    </a:cubicBezTo>
                    <a:cubicBezTo>
                      <a:pt x="2497741" y="106733"/>
                      <a:pt x="2450121" y="105095"/>
                      <a:pt x="2402666" y="101140"/>
                    </a:cubicBezTo>
                    <a:cubicBezTo>
                      <a:pt x="2382961" y="99498"/>
                      <a:pt x="2363716" y="92751"/>
                      <a:pt x="2343943" y="92751"/>
                    </a:cubicBezTo>
                    <a:cubicBezTo>
                      <a:pt x="2307483" y="92751"/>
                      <a:pt x="2271238" y="98344"/>
                      <a:pt x="2234886" y="101140"/>
                    </a:cubicBezTo>
                    <a:cubicBezTo>
                      <a:pt x="2215312" y="159863"/>
                      <a:pt x="2234886" y="157067"/>
                      <a:pt x="2192941" y="143085"/>
                    </a:cubicBezTo>
                    <a:cubicBezTo>
                      <a:pt x="2190145" y="134696"/>
                      <a:pt x="2190076" y="124823"/>
                      <a:pt x="2184552" y="117918"/>
                    </a:cubicBezTo>
                    <a:cubicBezTo>
                      <a:pt x="2147426" y="71511"/>
                      <a:pt x="2019522" y="108910"/>
                      <a:pt x="2008384" y="109529"/>
                    </a:cubicBezTo>
                    <a:lnTo>
                      <a:pt x="1588934" y="101140"/>
                    </a:lnTo>
                    <a:cubicBezTo>
                      <a:pt x="1533045" y="99245"/>
                      <a:pt x="1523852" y="95356"/>
                      <a:pt x="1479877" y="84362"/>
                    </a:cubicBezTo>
                    <a:lnTo>
                      <a:pt x="1354042" y="92751"/>
                    </a:lnTo>
                    <a:cubicBezTo>
                      <a:pt x="1326029" y="94992"/>
                      <a:pt x="1298209" y="99537"/>
                      <a:pt x="1270152" y="101140"/>
                    </a:cubicBezTo>
                    <a:cubicBezTo>
                      <a:pt x="1200302" y="105131"/>
                      <a:pt x="1130336" y="106733"/>
                      <a:pt x="1060428" y="109529"/>
                    </a:cubicBezTo>
                    <a:cubicBezTo>
                      <a:pt x="1049243" y="115122"/>
                      <a:pt x="1039281" y="124756"/>
                      <a:pt x="1026872" y="126307"/>
                    </a:cubicBezTo>
                    <a:cubicBezTo>
                      <a:pt x="995796" y="130192"/>
                      <a:pt x="992187" y="111442"/>
                      <a:pt x="968149" y="101140"/>
                    </a:cubicBezTo>
                    <a:cubicBezTo>
                      <a:pt x="957552" y="96598"/>
                      <a:pt x="946026" y="94242"/>
                      <a:pt x="934593" y="92751"/>
                    </a:cubicBezTo>
                    <a:cubicBezTo>
                      <a:pt x="713790" y="63951"/>
                      <a:pt x="668356" y="73650"/>
                      <a:pt x="389308" y="67584"/>
                    </a:cubicBezTo>
                    <a:cubicBezTo>
                      <a:pt x="326050" y="88670"/>
                      <a:pt x="401571" y="57774"/>
                      <a:pt x="347363" y="101140"/>
                    </a:cubicBezTo>
                    <a:cubicBezTo>
                      <a:pt x="340458" y="106664"/>
                      <a:pt x="330585" y="106733"/>
                      <a:pt x="322196" y="109529"/>
                    </a:cubicBezTo>
                    <a:cubicBezTo>
                      <a:pt x="313807" y="103936"/>
                      <a:pt x="306594" y="95939"/>
                      <a:pt x="297029" y="92751"/>
                    </a:cubicBezTo>
                    <a:cubicBezTo>
                      <a:pt x="264548" y="81924"/>
                      <a:pt x="133136" y="76311"/>
                      <a:pt x="129250" y="75973"/>
                    </a:cubicBezTo>
                    <a:cubicBezTo>
                      <a:pt x="45411" y="68683"/>
                      <a:pt x="-39928" y="27037"/>
                      <a:pt x="20193" y="17250"/>
                    </a:cubicBezTo>
                    <a:close/>
                  </a:path>
                </a:pathLst>
              </a:custGeom>
              <a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-20000" contrast="2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solidFill>
                  <a:srgbClr val="4C3A00"/>
                </a:solidFill>
              </a:ln>
              <a:effectLst>
                <a:outerShdw blurRad="76200" dist="50800" dir="5400000" algn="t" rotWithShape="0">
                  <a:prstClr val="black">
                    <a:alpha val="8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13FCEEB9-88B0-46F6-8119-E9186DB858D0}"/>
                  </a:ext>
                </a:extLst>
              </p:cNvPr>
              <p:cNvSpPr/>
              <p:nvPr/>
            </p:nvSpPr>
            <p:spPr>
              <a:xfrm rot="16828903">
                <a:off x="-437501" y="5003692"/>
                <a:ext cx="3131103" cy="147334"/>
              </a:xfrm>
              <a:custGeom>
                <a:avLst/>
                <a:gdLst>
                  <a:gd name="connsiteX0" fmla="*/ 20193 w 2579307"/>
                  <a:gd name="connsiteY0" fmla="*/ 17250 h 151497"/>
                  <a:gd name="connsiteX1" fmla="*/ 489976 w 2579307"/>
                  <a:gd name="connsiteY1" fmla="*/ 17250 h 151497"/>
                  <a:gd name="connsiteX2" fmla="*/ 699701 w 2579307"/>
                  <a:gd name="connsiteY2" fmla="*/ 8861 h 151497"/>
                  <a:gd name="connsiteX3" fmla="*/ 750035 w 2579307"/>
                  <a:gd name="connsiteY3" fmla="*/ 8861 h 151497"/>
                  <a:gd name="connsiteX4" fmla="*/ 758424 w 2579307"/>
                  <a:gd name="connsiteY4" fmla="*/ 34028 h 151497"/>
                  <a:gd name="connsiteX5" fmla="*/ 791980 w 2579307"/>
                  <a:gd name="connsiteY5" fmla="*/ 42417 h 151497"/>
                  <a:gd name="connsiteX6" fmla="*/ 817147 w 2579307"/>
                  <a:gd name="connsiteY6" fmla="*/ 34028 h 151497"/>
                  <a:gd name="connsiteX7" fmla="*/ 942982 w 2579307"/>
                  <a:gd name="connsiteY7" fmla="*/ 17250 h 151497"/>
                  <a:gd name="connsiteX8" fmla="*/ 1203040 w 2579307"/>
                  <a:gd name="connsiteY8" fmla="*/ 25639 h 151497"/>
                  <a:gd name="connsiteX9" fmla="*/ 1270152 w 2579307"/>
                  <a:gd name="connsiteY9" fmla="*/ 34028 h 151497"/>
                  <a:gd name="connsiteX10" fmla="*/ 1421154 w 2579307"/>
                  <a:gd name="connsiteY10" fmla="*/ 25639 h 151497"/>
                  <a:gd name="connsiteX11" fmla="*/ 1798659 w 2579307"/>
                  <a:gd name="connsiteY11" fmla="*/ 17250 h 151497"/>
                  <a:gd name="connsiteX12" fmla="*/ 1857382 w 2579307"/>
                  <a:gd name="connsiteY12" fmla="*/ 17250 h 151497"/>
                  <a:gd name="connsiteX13" fmla="*/ 1865771 w 2579307"/>
                  <a:gd name="connsiteY13" fmla="*/ 42417 h 151497"/>
                  <a:gd name="connsiteX14" fmla="*/ 2016773 w 2579307"/>
                  <a:gd name="connsiteY14" fmla="*/ 50806 h 151497"/>
                  <a:gd name="connsiteX15" fmla="*/ 2117440 w 2579307"/>
                  <a:gd name="connsiteY15" fmla="*/ 59195 h 151497"/>
                  <a:gd name="connsiteX16" fmla="*/ 2461389 w 2579307"/>
                  <a:gd name="connsiteY16" fmla="*/ 50806 h 151497"/>
                  <a:gd name="connsiteX17" fmla="*/ 2570446 w 2579307"/>
                  <a:gd name="connsiteY17" fmla="*/ 50806 h 151497"/>
                  <a:gd name="connsiteX18" fmla="*/ 2570446 w 2579307"/>
                  <a:gd name="connsiteY18" fmla="*/ 101140 h 151497"/>
                  <a:gd name="connsiteX19" fmla="*/ 2545279 w 2579307"/>
                  <a:gd name="connsiteY19" fmla="*/ 109529 h 151497"/>
                  <a:gd name="connsiteX20" fmla="*/ 2402666 w 2579307"/>
                  <a:gd name="connsiteY20" fmla="*/ 101140 h 151497"/>
                  <a:gd name="connsiteX21" fmla="*/ 2343943 w 2579307"/>
                  <a:gd name="connsiteY21" fmla="*/ 92751 h 151497"/>
                  <a:gd name="connsiteX22" fmla="*/ 2234886 w 2579307"/>
                  <a:gd name="connsiteY22" fmla="*/ 101140 h 151497"/>
                  <a:gd name="connsiteX23" fmla="*/ 2192941 w 2579307"/>
                  <a:gd name="connsiteY23" fmla="*/ 143085 h 151497"/>
                  <a:gd name="connsiteX24" fmla="*/ 2184552 w 2579307"/>
                  <a:gd name="connsiteY24" fmla="*/ 117918 h 151497"/>
                  <a:gd name="connsiteX25" fmla="*/ 2008384 w 2579307"/>
                  <a:gd name="connsiteY25" fmla="*/ 109529 h 151497"/>
                  <a:gd name="connsiteX26" fmla="*/ 1588934 w 2579307"/>
                  <a:gd name="connsiteY26" fmla="*/ 101140 h 151497"/>
                  <a:gd name="connsiteX27" fmla="*/ 1479877 w 2579307"/>
                  <a:gd name="connsiteY27" fmla="*/ 84362 h 151497"/>
                  <a:gd name="connsiteX28" fmla="*/ 1354042 w 2579307"/>
                  <a:gd name="connsiteY28" fmla="*/ 92751 h 151497"/>
                  <a:gd name="connsiteX29" fmla="*/ 1270152 w 2579307"/>
                  <a:gd name="connsiteY29" fmla="*/ 101140 h 151497"/>
                  <a:gd name="connsiteX30" fmla="*/ 1060428 w 2579307"/>
                  <a:gd name="connsiteY30" fmla="*/ 109529 h 151497"/>
                  <a:gd name="connsiteX31" fmla="*/ 1026872 w 2579307"/>
                  <a:gd name="connsiteY31" fmla="*/ 126307 h 151497"/>
                  <a:gd name="connsiteX32" fmla="*/ 968149 w 2579307"/>
                  <a:gd name="connsiteY32" fmla="*/ 101140 h 151497"/>
                  <a:gd name="connsiteX33" fmla="*/ 934593 w 2579307"/>
                  <a:gd name="connsiteY33" fmla="*/ 92751 h 151497"/>
                  <a:gd name="connsiteX34" fmla="*/ 389308 w 2579307"/>
                  <a:gd name="connsiteY34" fmla="*/ 67584 h 151497"/>
                  <a:gd name="connsiteX35" fmla="*/ 347363 w 2579307"/>
                  <a:gd name="connsiteY35" fmla="*/ 101140 h 151497"/>
                  <a:gd name="connsiteX36" fmla="*/ 322196 w 2579307"/>
                  <a:gd name="connsiteY36" fmla="*/ 109529 h 151497"/>
                  <a:gd name="connsiteX37" fmla="*/ 297029 w 2579307"/>
                  <a:gd name="connsiteY37" fmla="*/ 92751 h 151497"/>
                  <a:gd name="connsiteX38" fmla="*/ 129250 w 2579307"/>
                  <a:gd name="connsiteY38" fmla="*/ 75973 h 151497"/>
                  <a:gd name="connsiteX39" fmla="*/ 20193 w 2579307"/>
                  <a:gd name="connsiteY39" fmla="*/ 17250 h 15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579307" h="151497">
                    <a:moveTo>
                      <a:pt x="20193" y="17250"/>
                    </a:moveTo>
                    <a:cubicBezTo>
                      <a:pt x="80314" y="7463"/>
                      <a:pt x="4540" y="17250"/>
                      <a:pt x="489976" y="17250"/>
                    </a:cubicBezTo>
                    <a:cubicBezTo>
                      <a:pt x="559940" y="17250"/>
                      <a:pt x="629793" y="11657"/>
                      <a:pt x="699701" y="8861"/>
                    </a:cubicBezTo>
                    <a:cubicBezTo>
                      <a:pt x="716479" y="3268"/>
                      <a:pt x="733257" y="-7917"/>
                      <a:pt x="750035" y="8861"/>
                    </a:cubicBezTo>
                    <a:cubicBezTo>
                      <a:pt x="756288" y="15114"/>
                      <a:pt x="751519" y="28504"/>
                      <a:pt x="758424" y="34028"/>
                    </a:cubicBezTo>
                    <a:cubicBezTo>
                      <a:pt x="767427" y="41230"/>
                      <a:pt x="780795" y="39621"/>
                      <a:pt x="791980" y="42417"/>
                    </a:cubicBezTo>
                    <a:cubicBezTo>
                      <a:pt x="800369" y="39621"/>
                      <a:pt x="808476" y="35762"/>
                      <a:pt x="817147" y="34028"/>
                    </a:cubicBezTo>
                    <a:cubicBezTo>
                      <a:pt x="836443" y="30169"/>
                      <a:pt x="926651" y="19291"/>
                      <a:pt x="942982" y="17250"/>
                    </a:cubicBezTo>
                    <a:lnTo>
                      <a:pt x="1203040" y="25639"/>
                    </a:lnTo>
                    <a:cubicBezTo>
                      <a:pt x="1225555" y="26794"/>
                      <a:pt x="1247607" y="34028"/>
                      <a:pt x="1270152" y="34028"/>
                    </a:cubicBezTo>
                    <a:cubicBezTo>
                      <a:pt x="1320564" y="34028"/>
                      <a:pt x="1370768" y="27239"/>
                      <a:pt x="1421154" y="25639"/>
                    </a:cubicBezTo>
                    <a:lnTo>
                      <a:pt x="1798659" y="17250"/>
                    </a:lnTo>
                    <a:cubicBezTo>
                      <a:pt x="1819081" y="10443"/>
                      <a:pt x="1835695" y="-100"/>
                      <a:pt x="1857382" y="17250"/>
                    </a:cubicBezTo>
                    <a:cubicBezTo>
                      <a:pt x="1864287" y="22774"/>
                      <a:pt x="1857118" y="40595"/>
                      <a:pt x="1865771" y="42417"/>
                    </a:cubicBezTo>
                    <a:cubicBezTo>
                      <a:pt x="1915101" y="52802"/>
                      <a:pt x="1966473" y="47453"/>
                      <a:pt x="2016773" y="50806"/>
                    </a:cubicBezTo>
                    <a:cubicBezTo>
                      <a:pt x="2050370" y="53046"/>
                      <a:pt x="2083884" y="56399"/>
                      <a:pt x="2117440" y="59195"/>
                    </a:cubicBezTo>
                    <a:cubicBezTo>
                      <a:pt x="2232090" y="56399"/>
                      <a:pt x="2346818" y="55898"/>
                      <a:pt x="2461389" y="50806"/>
                    </a:cubicBezTo>
                    <a:cubicBezTo>
                      <a:pt x="2596315" y="44809"/>
                      <a:pt x="2314805" y="22401"/>
                      <a:pt x="2570446" y="50806"/>
                    </a:cubicBezTo>
                    <a:cubicBezTo>
                      <a:pt x="2576039" y="67584"/>
                      <a:pt x="2587224" y="84362"/>
                      <a:pt x="2570446" y="101140"/>
                    </a:cubicBezTo>
                    <a:cubicBezTo>
                      <a:pt x="2564193" y="107393"/>
                      <a:pt x="2553668" y="106733"/>
                      <a:pt x="2545279" y="109529"/>
                    </a:cubicBezTo>
                    <a:cubicBezTo>
                      <a:pt x="2497741" y="106733"/>
                      <a:pt x="2450121" y="105095"/>
                      <a:pt x="2402666" y="101140"/>
                    </a:cubicBezTo>
                    <a:cubicBezTo>
                      <a:pt x="2382961" y="99498"/>
                      <a:pt x="2363716" y="92751"/>
                      <a:pt x="2343943" y="92751"/>
                    </a:cubicBezTo>
                    <a:cubicBezTo>
                      <a:pt x="2307483" y="92751"/>
                      <a:pt x="2271238" y="98344"/>
                      <a:pt x="2234886" y="101140"/>
                    </a:cubicBezTo>
                    <a:cubicBezTo>
                      <a:pt x="2215312" y="159863"/>
                      <a:pt x="2234886" y="157067"/>
                      <a:pt x="2192941" y="143085"/>
                    </a:cubicBezTo>
                    <a:cubicBezTo>
                      <a:pt x="2190145" y="134696"/>
                      <a:pt x="2190076" y="124823"/>
                      <a:pt x="2184552" y="117918"/>
                    </a:cubicBezTo>
                    <a:cubicBezTo>
                      <a:pt x="2147426" y="71511"/>
                      <a:pt x="2019522" y="108910"/>
                      <a:pt x="2008384" y="109529"/>
                    </a:cubicBezTo>
                    <a:lnTo>
                      <a:pt x="1588934" y="101140"/>
                    </a:lnTo>
                    <a:cubicBezTo>
                      <a:pt x="1533045" y="99245"/>
                      <a:pt x="1523852" y="95356"/>
                      <a:pt x="1479877" y="84362"/>
                    </a:cubicBezTo>
                    <a:lnTo>
                      <a:pt x="1354042" y="92751"/>
                    </a:lnTo>
                    <a:cubicBezTo>
                      <a:pt x="1326029" y="94992"/>
                      <a:pt x="1298209" y="99537"/>
                      <a:pt x="1270152" y="101140"/>
                    </a:cubicBezTo>
                    <a:cubicBezTo>
                      <a:pt x="1200302" y="105131"/>
                      <a:pt x="1130336" y="106733"/>
                      <a:pt x="1060428" y="109529"/>
                    </a:cubicBezTo>
                    <a:cubicBezTo>
                      <a:pt x="1049243" y="115122"/>
                      <a:pt x="1039281" y="124756"/>
                      <a:pt x="1026872" y="126307"/>
                    </a:cubicBezTo>
                    <a:cubicBezTo>
                      <a:pt x="995796" y="130192"/>
                      <a:pt x="992187" y="111442"/>
                      <a:pt x="968149" y="101140"/>
                    </a:cubicBezTo>
                    <a:cubicBezTo>
                      <a:pt x="957552" y="96598"/>
                      <a:pt x="946026" y="94242"/>
                      <a:pt x="934593" y="92751"/>
                    </a:cubicBezTo>
                    <a:cubicBezTo>
                      <a:pt x="713790" y="63951"/>
                      <a:pt x="668356" y="73650"/>
                      <a:pt x="389308" y="67584"/>
                    </a:cubicBezTo>
                    <a:cubicBezTo>
                      <a:pt x="326050" y="88670"/>
                      <a:pt x="401571" y="57774"/>
                      <a:pt x="347363" y="101140"/>
                    </a:cubicBezTo>
                    <a:cubicBezTo>
                      <a:pt x="340458" y="106664"/>
                      <a:pt x="330585" y="106733"/>
                      <a:pt x="322196" y="109529"/>
                    </a:cubicBezTo>
                    <a:cubicBezTo>
                      <a:pt x="313807" y="103936"/>
                      <a:pt x="306594" y="95939"/>
                      <a:pt x="297029" y="92751"/>
                    </a:cubicBezTo>
                    <a:cubicBezTo>
                      <a:pt x="264548" y="81924"/>
                      <a:pt x="133136" y="76311"/>
                      <a:pt x="129250" y="75973"/>
                    </a:cubicBezTo>
                    <a:cubicBezTo>
                      <a:pt x="45411" y="68683"/>
                      <a:pt x="-39928" y="27037"/>
                      <a:pt x="20193" y="17250"/>
                    </a:cubicBezTo>
                    <a:close/>
                  </a:path>
                </a:pathLst>
              </a:custGeom>
              <a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-20000" contrast="2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solidFill>
                  <a:srgbClr val="4C3A00"/>
                </a:solidFill>
              </a:ln>
              <a:effectLst>
                <a:outerShdw blurRad="76200" dist="50800" dir="5400000" algn="t" rotWithShape="0">
                  <a:prstClr val="black">
                    <a:alpha val="8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D8B3DF91-4380-440A-ACBE-DB776F5624DD}"/>
                  </a:ext>
                </a:extLst>
              </p:cNvPr>
              <p:cNvSpPr/>
              <p:nvPr/>
            </p:nvSpPr>
            <p:spPr>
              <a:xfrm flipH="1">
                <a:off x="752048" y="6347009"/>
                <a:ext cx="5137023" cy="223853"/>
              </a:xfrm>
              <a:custGeom>
                <a:avLst/>
                <a:gdLst>
                  <a:gd name="connsiteX0" fmla="*/ 20193 w 2579307"/>
                  <a:gd name="connsiteY0" fmla="*/ 17250 h 151497"/>
                  <a:gd name="connsiteX1" fmla="*/ 489976 w 2579307"/>
                  <a:gd name="connsiteY1" fmla="*/ 17250 h 151497"/>
                  <a:gd name="connsiteX2" fmla="*/ 699701 w 2579307"/>
                  <a:gd name="connsiteY2" fmla="*/ 8861 h 151497"/>
                  <a:gd name="connsiteX3" fmla="*/ 750035 w 2579307"/>
                  <a:gd name="connsiteY3" fmla="*/ 8861 h 151497"/>
                  <a:gd name="connsiteX4" fmla="*/ 758424 w 2579307"/>
                  <a:gd name="connsiteY4" fmla="*/ 34028 h 151497"/>
                  <a:gd name="connsiteX5" fmla="*/ 791980 w 2579307"/>
                  <a:gd name="connsiteY5" fmla="*/ 42417 h 151497"/>
                  <a:gd name="connsiteX6" fmla="*/ 817147 w 2579307"/>
                  <a:gd name="connsiteY6" fmla="*/ 34028 h 151497"/>
                  <a:gd name="connsiteX7" fmla="*/ 942982 w 2579307"/>
                  <a:gd name="connsiteY7" fmla="*/ 17250 h 151497"/>
                  <a:gd name="connsiteX8" fmla="*/ 1203040 w 2579307"/>
                  <a:gd name="connsiteY8" fmla="*/ 25639 h 151497"/>
                  <a:gd name="connsiteX9" fmla="*/ 1270152 w 2579307"/>
                  <a:gd name="connsiteY9" fmla="*/ 34028 h 151497"/>
                  <a:gd name="connsiteX10" fmla="*/ 1421154 w 2579307"/>
                  <a:gd name="connsiteY10" fmla="*/ 25639 h 151497"/>
                  <a:gd name="connsiteX11" fmla="*/ 1798659 w 2579307"/>
                  <a:gd name="connsiteY11" fmla="*/ 17250 h 151497"/>
                  <a:gd name="connsiteX12" fmla="*/ 1857382 w 2579307"/>
                  <a:gd name="connsiteY12" fmla="*/ 17250 h 151497"/>
                  <a:gd name="connsiteX13" fmla="*/ 1865771 w 2579307"/>
                  <a:gd name="connsiteY13" fmla="*/ 42417 h 151497"/>
                  <a:gd name="connsiteX14" fmla="*/ 2016773 w 2579307"/>
                  <a:gd name="connsiteY14" fmla="*/ 50806 h 151497"/>
                  <a:gd name="connsiteX15" fmla="*/ 2117440 w 2579307"/>
                  <a:gd name="connsiteY15" fmla="*/ 59195 h 151497"/>
                  <a:gd name="connsiteX16" fmla="*/ 2461389 w 2579307"/>
                  <a:gd name="connsiteY16" fmla="*/ 50806 h 151497"/>
                  <a:gd name="connsiteX17" fmla="*/ 2570446 w 2579307"/>
                  <a:gd name="connsiteY17" fmla="*/ 50806 h 151497"/>
                  <a:gd name="connsiteX18" fmla="*/ 2570446 w 2579307"/>
                  <a:gd name="connsiteY18" fmla="*/ 101140 h 151497"/>
                  <a:gd name="connsiteX19" fmla="*/ 2545279 w 2579307"/>
                  <a:gd name="connsiteY19" fmla="*/ 109529 h 151497"/>
                  <a:gd name="connsiteX20" fmla="*/ 2402666 w 2579307"/>
                  <a:gd name="connsiteY20" fmla="*/ 101140 h 151497"/>
                  <a:gd name="connsiteX21" fmla="*/ 2343943 w 2579307"/>
                  <a:gd name="connsiteY21" fmla="*/ 92751 h 151497"/>
                  <a:gd name="connsiteX22" fmla="*/ 2234886 w 2579307"/>
                  <a:gd name="connsiteY22" fmla="*/ 101140 h 151497"/>
                  <a:gd name="connsiteX23" fmla="*/ 2192941 w 2579307"/>
                  <a:gd name="connsiteY23" fmla="*/ 143085 h 151497"/>
                  <a:gd name="connsiteX24" fmla="*/ 2184552 w 2579307"/>
                  <a:gd name="connsiteY24" fmla="*/ 117918 h 151497"/>
                  <a:gd name="connsiteX25" fmla="*/ 2008384 w 2579307"/>
                  <a:gd name="connsiteY25" fmla="*/ 109529 h 151497"/>
                  <a:gd name="connsiteX26" fmla="*/ 1588934 w 2579307"/>
                  <a:gd name="connsiteY26" fmla="*/ 101140 h 151497"/>
                  <a:gd name="connsiteX27" fmla="*/ 1479877 w 2579307"/>
                  <a:gd name="connsiteY27" fmla="*/ 84362 h 151497"/>
                  <a:gd name="connsiteX28" fmla="*/ 1354042 w 2579307"/>
                  <a:gd name="connsiteY28" fmla="*/ 92751 h 151497"/>
                  <a:gd name="connsiteX29" fmla="*/ 1270152 w 2579307"/>
                  <a:gd name="connsiteY29" fmla="*/ 101140 h 151497"/>
                  <a:gd name="connsiteX30" fmla="*/ 1060428 w 2579307"/>
                  <a:gd name="connsiteY30" fmla="*/ 109529 h 151497"/>
                  <a:gd name="connsiteX31" fmla="*/ 1026872 w 2579307"/>
                  <a:gd name="connsiteY31" fmla="*/ 126307 h 151497"/>
                  <a:gd name="connsiteX32" fmla="*/ 968149 w 2579307"/>
                  <a:gd name="connsiteY32" fmla="*/ 101140 h 151497"/>
                  <a:gd name="connsiteX33" fmla="*/ 934593 w 2579307"/>
                  <a:gd name="connsiteY33" fmla="*/ 92751 h 151497"/>
                  <a:gd name="connsiteX34" fmla="*/ 389308 w 2579307"/>
                  <a:gd name="connsiteY34" fmla="*/ 67584 h 151497"/>
                  <a:gd name="connsiteX35" fmla="*/ 347363 w 2579307"/>
                  <a:gd name="connsiteY35" fmla="*/ 101140 h 151497"/>
                  <a:gd name="connsiteX36" fmla="*/ 322196 w 2579307"/>
                  <a:gd name="connsiteY36" fmla="*/ 109529 h 151497"/>
                  <a:gd name="connsiteX37" fmla="*/ 297029 w 2579307"/>
                  <a:gd name="connsiteY37" fmla="*/ 92751 h 151497"/>
                  <a:gd name="connsiteX38" fmla="*/ 129250 w 2579307"/>
                  <a:gd name="connsiteY38" fmla="*/ 75973 h 151497"/>
                  <a:gd name="connsiteX39" fmla="*/ 20193 w 2579307"/>
                  <a:gd name="connsiteY39" fmla="*/ 17250 h 15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579307" h="151497">
                    <a:moveTo>
                      <a:pt x="20193" y="17250"/>
                    </a:moveTo>
                    <a:cubicBezTo>
                      <a:pt x="80314" y="7463"/>
                      <a:pt x="4540" y="17250"/>
                      <a:pt x="489976" y="17250"/>
                    </a:cubicBezTo>
                    <a:cubicBezTo>
                      <a:pt x="559940" y="17250"/>
                      <a:pt x="629793" y="11657"/>
                      <a:pt x="699701" y="8861"/>
                    </a:cubicBezTo>
                    <a:cubicBezTo>
                      <a:pt x="716479" y="3268"/>
                      <a:pt x="733257" y="-7917"/>
                      <a:pt x="750035" y="8861"/>
                    </a:cubicBezTo>
                    <a:cubicBezTo>
                      <a:pt x="756288" y="15114"/>
                      <a:pt x="751519" y="28504"/>
                      <a:pt x="758424" y="34028"/>
                    </a:cubicBezTo>
                    <a:cubicBezTo>
                      <a:pt x="767427" y="41230"/>
                      <a:pt x="780795" y="39621"/>
                      <a:pt x="791980" y="42417"/>
                    </a:cubicBezTo>
                    <a:cubicBezTo>
                      <a:pt x="800369" y="39621"/>
                      <a:pt x="808476" y="35762"/>
                      <a:pt x="817147" y="34028"/>
                    </a:cubicBezTo>
                    <a:cubicBezTo>
                      <a:pt x="836443" y="30169"/>
                      <a:pt x="926651" y="19291"/>
                      <a:pt x="942982" y="17250"/>
                    </a:cubicBezTo>
                    <a:lnTo>
                      <a:pt x="1203040" y="25639"/>
                    </a:lnTo>
                    <a:cubicBezTo>
                      <a:pt x="1225555" y="26794"/>
                      <a:pt x="1247607" y="34028"/>
                      <a:pt x="1270152" y="34028"/>
                    </a:cubicBezTo>
                    <a:cubicBezTo>
                      <a:pt x="1320564" y="34028"/>
                      <a:pt x="1370768" y="27239"/>
                      <a:pt x="1421154" y="25639"/>
                    </a:cubicBezTo>
                    <a:lnTo>
                      <a:pt x="1798659" y="17250"/>
                    </a:lnTo>
                    <a:cubicBezTo>
                      <a:pt x="1819081" y="10443"/>
                      <a:pt x="1835695" y="-100"/>
                      <a:pt x="1857382" y="17250"/>
                    </a:cubicBezTo>
                    <a:cubicBezTo>
                      <a:pt x="1864287" y="22774"/>
                      <a:pt x="1857118" y="40595"/>
                      <a:pt x="1865771" y="42417"/>
                    </a:cubicBezTo>
                    <a:cubicBezTo>
                      <a:pt x="1915101" y="52802"/>
                      <a:pt x="1966473" y="47453"/>
                      <a:pt x="2016773" y="50806"/>
                    </a:cubicBezTo>
                    <a:cubicBezTo>
                      <a:pt x="2050370" y="53046"/>
                      <a:pt x="2083884" y="56399"/>
                      <a:pt x="2117440" y="59195"/>
                    </a:cubicBezTo>
                    <a:cubicBezTo>
                      <a:pt x="2232090" y="56399"/>
                      <a:pt x="2346818" y="55898"/>
                      <a:pt x="2461389" y="50806"/>
                    </a:cubicBezTo>
                    <a:cubicBezTo>
                      <a:pt x="2596315" y="44809"/>
                      <a:pt x="2314805" y="22401"/>
                      <a:pt x="2570446" y="50806"/>
                    </a:cubicBezTo>
                    <a:cubicBezTo>
                      <a:pt x="2576039" y="67584"/>
                      <a:pt x="2587224" y="84362"/>
                      <a:pt x="2570446" y="101140"/>
                    </a:cubicBezTo>
                    <a:cubicBezTo>
                      <a:pt x="2564193" y="107393"/>
                      <a:pt x="2553668" y="106733"/>
                      <a:pt x="2545279" y="109529"/>
                    </a:cubicBezTo>
                    <a:cubicBezTo>
                      <a:pt x="2497741" y="106733"/>
                      <a:pt x="2450121" y="105095"/>
                      <a:pt x="2402666" y="101140"/>
                    </a:cubicBezTo>
                    <a:cubicBezTo>
                      <a:pt x="2382961" y="99498"/>
                      <a:pt x="2363716" y="92751"/>
                      <a:pt x="2343943" y="92751"/>
                    </a:cubicBezTo>
                    <a:cubicBezTo>
                      <a:pt x="2307483" y="92751"/>
                      <a:pt x="2271238" y="98344"/>
                      <a:pt x="2234886" y="101140"/>
                    </a:cubicBezTo>
                    <a:cubicBezTo>
                      <a:pt x="2215312" y="159863"/>
                      <a:pt x="2234886" y="157067"/>
                      <a:pt x="2192941" y="143085"/>
                    </a:cubicBezTo>
                    <a:cubicBezTo>
                      <a:pt x="2190145" y="134696"/>
                      <a:pt x="2190076" y="124823"/>
                      <a:pt x="2184552" y="117918"/>
                    </a:cubicBezTo>
                    <a:cubicBezTo>
                      <a:pt x="2147426" y="71511"/>
                      <a:pt x="2019522" y="108910"/>
                      <a:pt x="2008384" y="109529"/>
                    </a:cubicBezTo>
                    <a:lnTo>
                      <a:pt x="1588934" y="101140"/>
                    </a:lnTo>
                    <a:cubicBezTo>
                      <a:pt x="1533045" y="99245"/>
                      <a:pt x="1523852" y="95356"/>
                      <a:pt x="1479877" y="84362"/>
                    </a:cubicBezTo>
                    <a:lnTo>
                      <a:pt x="1354042" y="92751"/>
                    </a:lnTo>
                    <a:cubicBezTo>
                      <a:pt x="1326029" y="94992"/>
                      <a:pt x="1298209" y="99537"/>
                      <a:pt x="1270152" y="101140"/>
                    </a:cubicBezTo>
                    <a:cubicBezTo>
                      <a:pt x="1200302" y="105131"/>
                      <a:pt x="1130336" y="106733"/>
                      <a:pt x="1060428" y="109529"/>
                    </a:cubicBezTo>
                    <a:cubicBezTo>
                      <a:pt x="1049243" y="115122"/>
                      <a:pt x="1039281" y="124756"/>
                      <a:pt x="1026872" y="126307"/>
                    </a:cubicBezTo>
                    <a:cubicBezTo>
                      <a:pt x="995796" y="130192"/>
                      <a:pt x="992187" y="111442"/>
                      <a:pt x="968149" y="101140"/>
                    </a:cubicBezTo>
                    <a:cubicBezTo>
                      <a:pt x="957552" y="96598"/>
                      <a:pt x="946026" y="94242"/>
                      <a:pt x="934593" y="92751"/>
                    </a:cubicBezTo>
                    <a:cubicBezTo>
                      <a:pt x="713790" y="63951"/>
                      <a:pt x="668356" y="73650"/>
                      <a:pt x="389308" y="67584"/>
                    </a:cubicBezTo>
                    <a:cubicBezTo>
                      <a:pt x="326050" y="88670"/>
                      <a:pt x="401571" y="57774"/>
                      <a:pt x="347363" y="101140"/>
                    </a:cubicBezTo>
                    <a:cubicBezTo>
                      <a:pt x="340458" y="106664"/>
                      <a:pt x="330585" y="106733"/>
                      <a:pt x="322196" y="109529"/>
                    </a:cubicBezTo>
                    <a:cubicBezTo>
                      <a:pt x="313807" y="103936"/>
                      <a:pt x="306594" y="95939"/>
                      <a:pt x="297029" y="92751"/>
                    </a:cubicBezTo>
                    <a:cubicBezTo>
                      <a:pt x="264548" y="81924"/>
                      <a:pt x="133136" y="76311"/>
                      <a:pt x="129250" y="75973"/>
                    </a:cubicBezTo>
                    <a:cubicBezTo>
                      <a:pt x="45411" y="68683"/>
                      <a:pt x="-39928" y="27037"/>
                      <a:pt x="20193" y="17250"/>
                    </a:cubicBezTo>
                    <a:close/>
                  </a:path>
                </a:pathLst>
              </a:custGeom>
              <a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-20000" contrast="2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solidFill>
                  <a:srgbClr val="4C3A00"/>
                </a:solidFill>
              </a:ln>
              <a:effectLst>
                <a:outerShdw blurRad="76200" dist="50800" dir="5400000" algn="t" rotWithShape="0">
                  <a:prstClr val="black">
                    <a:alpha val="8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3BBD4BB1-381F-484A-829B-B192DEA9197B}"/>
                  </a:ext>
                </a:extLst>
              </p:cNvPr>
              <p:cNvSpPr/>
              <p:nvPr/>
            </p:nvSpPr>
            <p:spPr>
              <a:xfrm rot="15828964">
                <a:off x="4057003" y="5000575"/>
                <a:ext cx="3038900" cy="136437"/>
              </a:xfrm>
              <a:custGeom>
                <a:avLst/>
                <a:gdLst>
                  <a:gd name="connsiteX0" fmla="*/ 20193 w 2579307"/>
                  <a:gd name="connsiteY0" fmla="*/ 17250 h 151497"/>
                  <a:gd name="connsiteX1" fmla="*/ 489976 w 2579307"/>
                  <a:gd name="connsiteY1" fmla="*/ 17250 h 151497"/>
                  <a:gd name="connsiteX2" fmla="*/ 699701 w 2579307"/>
                  <a:gd name="connsiteY2" fmla="*/ 8861 h 151497"/>
                  <a:gd name="connsiteX3" fmla="*/ 750035 w 2579307"/>
                  <a:gd name="connsiteY3" fmla="*/ 8861 h 151497"/>
                  <a:gd name="connsiteX4" fmla="*/ 758424 w 2579307"/>
                  <a:gd name="connsiteY4" fmla="*/ 34028 h 151497"/>
                  <a:gd name="connsiteX5" fmla="*/ 791980 w 2579307"/>
                  <a:gd name="connsiteY5" fmla="*/ 42417 h 151497"/>
                  <a:gd name="connsiteX6" fmla="*/ 817147 w 2579307"/>
                  <a:gd name="connsiteY6" fmla="*/ 34028 h 151497"/>
                  <a:gd name="connsiteX7" fmla="*/ 942982 w 2579307"/>
                  <a:gd name="connsiteY7" fmla="*/ 17250 h 151497"/>
                  <a:gd name="connsiteX8" fmla="*/ 1203040 w 2579307"/>
                  <a:gd name="connsiteY8" fmla="*/ 25639 h 151497"/>
                  <a:gd name="connsiteX9" fmla="*/ 1270152 w 2579307"/>
                  <a:gd name="connsiteY9" fmla="*/ 34028 h 151497"/>
                  <a:gd name="connsiteX10" fmla="*/ 1421154 w 2579307"/>
                  <a:gd name="connsiteY10" fmla="*/ 25639 h 151497"/>
                  <a:gd name="connsiteX11" fmla="*/ 1798659 w 2579307"/>
                  <a:gd name="connsiteY11" fmla="*/ 17250 h 151497"/>
                  <a:gd name="connsiteX12" fmla="*/ 1857382 w 2579307"/>
                  <a:gd name="connsiteY12" fmla="*/ 17250 h 151497"/>
                  <a:gd name="connsiteX13" fmla="*/ 1865771 w 2579307"/>
                  <a:gd name="connsiteY13" fmla="*/ 42417 h 151497"/>
                  <a:gd name="connsiteX14" fmla="*/ 2016773 w 2579307"/>
                  <a:gd name="connsiteY14" fmla="*/ 50806 h 151497"/>
                  <a:gd name="connsiteX15" fmla="*/ 2117440 w 2579307"/>
                  <a:gd name="connsiteY15" fmla="*/ 59195 h 151497"/>
                  <a:gd name="connsiteX16" fmla="*/ 2461389 w 2579307"/>
                  <a:gd name="connsiteY16" fmla="*/ 50806 h 151497"/>
                  <a:gd name="connsiteX17" fmla="*/ 2570446 w 2579307"/>
                  <a:gd name="connsiteY17" fmla="*/ 50806 h 151497"/>
                  <a:gd name="connsiteX18" fmla="*/ 2570446 w 2579307"/>
                  <a:gd name="connsiteY18" fmla="*/ 101140 h 151497"/>
                  <a:gd name="connsiteX19" fmla="*/ 2545279 w 2579307"/>
                  <a:gd name="connsiteY19" fmla="*/ 109529 h 151497"/>
                  <a:gd name="connsiteX20" fmla="*/ 2402666 w 2579307"/>
                  <a:gd name="connsiteY20" fmla="*/ 101140 h 151497"/>
                  <a:gd name="connsiteX21" fmla="*/ 2343943 w 2579307"/>
                  <a:gd name="connsiteY21" fmla="*/ 92751 h 151497"/>
                  <a:gd name="connsiteX22" fmla="*/ 2234886 w 2579307"/>
                  <a:gd name="connsiteY22" fmla="*/ 101140 h 151497"/>
                  <a:gd name="connsiteX23" fmla="*/ 2192941 w 2579307"/>
                  <a:gd name="connsiteY23" fmla="*/ 143085 h 151497"/>
                  <a:gd name="connsiteX24" fmla="*/ 2184552 w 2579307"/>
                  <a:gd name="connsiteY24" fmla="*/ 117918 h 151497"/>
                  <a:gd name="connsiteX25" fmla="*/ 2008384 w 2579307"/>
                  <a:gd name="connsiteY25" fmla="*/ 109529 h 151497"/>
                  <a:gd name="connsiteX26" fmla="*/ 1588934 w 2579307"/>
                  <a:gd name="connsiteY26" fmla="*/ 101140 h 151497"/>
                  <a:gd name="connsiteX27" fmla="*/ 1479877 w 2579307"/>
                  <a:gd name="connsiteY27" fmla="*/ 84362 h 151497"/>
                  <a:gd name="connsiteX28" fmla="*/ 1354042 w 2579307"/>
                  <a:gd name="connsiteY28" fmla="*/ 92751 h 151497"/>
                  <a:gd name="connsiteX29" fmla="*/ 1270152 w 2579307"/>
                  <a:gd name="connsiteY29" fmla="*/ 101140 h 151497"/>
                  <a:gd name="connsiteX30" fmla="*/ 1060428 w 2579307"/>
                  <a:gd name="connsiteY30" fmla="*/ 109529 h 151497"/>
                  <a:gd name="connsiteX31" fmla="*/ 1026872 w 2579307"/>
                  <a:gd name="connsiteY31" fmla="*/ 126307 h 151497"/>
                  <a:gd name="connsiteX32" fmla="*/ 968149 w 2579307"/>
                  <a:gd name="connsiteY32" fmla="*/ 101140 h 151497"/>
                  <a:gd name="connsiteX33" fmla="*/ 934593 w 2579307"/>
                  <a:gd name="connsiteY33" fmla="*/ 92751 h 151497"/>
                  <a:gd name="connsiteX34" fmla="*/ 389308 w 2579307"/>
                  <a:gd name="connsiteY34" fmla="*/ 67584 h 151497"/>
                  <a:gd name="connsiteX35" fmla="*/ 347363 w 2579307"/>
                  <a:gd name="connsiteY35" fmla="*/ 101140 h 151497"/>
                  <a:gd name="connsiteX36" fmla="*/ 322196 w 2579307"/>
                  <a:gd name="connsiteY36" fmla="*/ 109529 h 151497"/>
                  <a:gd name="connsiteX37" fmla="*/ 297029 w 2579307"/>
                  <a:gd name="connsiteY37" fmla="*/ 92751 h 151497"/>
                  <a:gd name="connsiteX38" fmla="*/ 129250 w 2579307"/>
                  <a:gd name="connsiteY38" fmla="*/ 75973 h 151497"/>
                  <a:gd name="connsiteX39" fmla="*/ 20193 w 2579307"/>
                  <a:gd name="connsiteY39" fmla="*/ 17250 h 15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579307" h="151497">
                    <a:moveTo>
                      <a:pt x="20193" y="17250"/>
                    </a:moveTo>
                    <a:cubicBezTo>
                      <a:pt x="80314" y="7463"/>
                      <a:pt x="4540" y="17250"/>
                      <a:pt x="489976" y="17250"/>
                    </a:cubicBezTo>
                    <a:cubicBezTo>
                      <a:pt x="559940" y="17250"/>
                      <a:pt x="629793" y="11657"/>
                      <a:pt x="699701" y="8861"/>
                    </a:cubicBezTo>
                    <a:cubicBezTo>
                      <a:pt x="716479" y="3268"/>
                      <a:pt x="733257" y="-7917"/>
                      <a:pt x="750035" y="8861"/>
                    </a:cubicBezTo>
                    <a:cubicBezTo>
                      <a:pt x="756288" y="15114"/>
                      <a:pt x="751519" y="28504"/>
                      <a:pt x="758424" y="34028"/>
                    </a:cubicBezTo>
                    <a:cubicBezTo>
                      <a:pt x="767427" y="41230"/>
                      <a:pt x="780795" y="39621"/>
                      <a:pt x="791980" y="42417"/>
                    </a:cubicBezTo>
                    <a:cubicBezTo>
                      <a:pt x="800369" y="39621"/>
                      <a:pt x="808476" y="35762"/>
                      <a:pt x="817147" y="34028"/>
                    </a:cubicBezTo>
                    <a:cubicBezTo>
                      <a:pt x="836443" y="30169"/>
                      <a:pt x="926651" y="19291"/>
                      <a:pt x="942982" y="17250"/>
                    </a:cubicBezTo>
                    <a:lnTo>
                      <a:pt x="1203040" y="25639"/>
                    </a:lnTo>
                    <a:cubicBezTo>
                      <a:pt x="1225555" y="26794"/>
                      <a:pt x="1247607" y="34028"/>
                      <a:pt x="1270152" y="34028"/>
                    </a:cubicBezTo>
                    <a:cubicBezTo>
                      <a:pt x="1320564" y="34028"/>
                      <a:pt x="1370768" y="27239"/>
                      <a:pt x="1421154" y="25639"/>
                    </a:cubicBezTo>
                    <a:lnTo>
                      <a:pt x="1798659" y="17250"/>
                    </a:lnTo>
                    <a:cubicBezTo>
                      <a:pt x="1819081" y="10443"/>
                      <a:pt x="1835695" y="-100"/>
                      <a:pt x="1857382" y="17250"/>
                    </a:cubicBezTo>
                    <a:cubicBezTo>
                      <a:pt x="1864287" y="22774"/>
                      <a:pt x="1857118" y="40595"/>
                      <a:pt x="1865771" y="42417"/>
                    </a:cubicBezTo>
                    <a:cubicBezTo>
                      <a:pt x="1915101" y="52802"/>
                      <a:pt x="1966473" y="47453"/>
                      <a:pt x="2016773" y="50806"/>
                    </a:cubicBezTo>
                    <a:cubicBezTo>
                      <a:pt x="2050370" y="53046"/>
                      <a:pt x="2083884" y="56399"/>
                      <a:pt x="2117440" y="59195"/>
                    </a:cubicBezTo>
                    <a:cubicBezTo>
                      <a:pt x="2232090" y="56399"/>
                      <a:pt x="2346818" y="55898"/>
                      <a:pt x="2461389" y="50806"/>
                    </a:cubicBezTo>
                    <a:cubicBezTo>
                      <a:pt x="2596315" y="44809"/>
                      <a:pt x="2314805" y="22401"/>
                      <a:pt x="2570446" y="50806"/>
                    </a:cubicBezTo>
                    <a:cubicBezTo>
                      <a:pt x="2576039" y="67584"/>
                      <a:pt x="2587224" y="84362"/>
                      <a:pt x="2570446" y="101140"/>
                    </a:cubicBezTo>
                    <a:cubicBezTo>
                      <a:pt x="2564193" y="107393"/>
                      <a:pt x="2553668" y="106733"/>
                      <a:pt x="2545279" y="109529"/>
                    </a:cubicBezTo>
                    <a:cubicBezTo>
                      <a:pt x="2497741" y="106733"/>
                      <a:pt x="2450121" y="105095"/>
                      <a:pt x="2402666" y="101140"/>
                    </a:cubicBezTo>
                    <a:cubicBezTo>
                      <a:pt x="2382961" y="99498"/>
                      <a:pt x="2363716" y="92751"/>
                      <a:pt x="2343943" y="92751"/>
                    </a:cubicBezTo>
                    <a:cubicBezTo>
                      <a:pt x="2307483" y="92751"/>
                      <a:pt x="2271238" y="98344"/>
                      <a:pt x="2234886" y="101140"/>
                    </a:cubicBezTo>
                    <a:cubicBezTo>
                      <a:pt x="2215312" y="159863"/>
                      <a:pt x="2234886" y="157067"/>
                      <a:pt x="2192941" y="143085"/>
                    </a:cubicBezTo>
                    <a:cubicBezTo>
                      <a:pt x="2190145" y="134696"/>
                      <a:pt x="2190076" y="124823"/>
                      <a:pt x="2184552" y="117918"/>
                    </a:cubicBezTo>
                    <a:cubicBezTo>
                      <a:pt x="2147426" y="71511"/>
                      <a:pt x="2019522" y="108910"/>
                      <a:pt x="2008384" y="109529"/>
                    </a:cubicBezTo>
                    <a:lnTo>
                      <a:pt x="1588934" y="101140"/>
                    </a:lnTo>
                    <a:cubicBezTo>
                      <a:pt x="1533045" y="99245"/>
                      <a:pt x="1523852" y="95356"/>
                      <a:pt x="1479877" y="84362"/>
                    </a:cubicBezTo>
                    <a:lnTo>
                      <a:pt x="1354042" y="92751"/>
                    </a:lnTo>
                    <a:cubicBezTo>
                      <a:pt x="1326029" y="94992"/>
                      <a:pt x="1298209" y="99537"/>
                      <a:pt x="1270152" y="101140"/>
                    </a:cubicBezTo>
                    <a:cubicBezTo>
                      <a:pt x="1200302" y="105131"/>
                      <a:pt x="1130336" y="106733"/>
                      <a:pt x="1060428" y="109529"/>
                    </a:cubicBezTo>
                    <a:cubicBezTo>
                      <a:pt x="1049243" y="115122"/>
                      <a:pt x="1039281" y="124756"/>
                      <a:pt x="1026872" y="126307"/>
                    </a:cubicBezTo>
                    <a:cubicBezTo>
                      <a:pt x="995796" y="130192"/>
                      <a:pt x="992187" y="111442"/>
                      <a:pt x="968149" y="101140"/>
                    </a:cubicBezTo>
                    <a:cubicBezTo>
                      <a:pt x="957552" y="96598"/>
                      <a:pt x="946026" y="94242"/>
                      <a:pt x="934593" y="92751"/>
                    </a:cubicBezTo>
                    <a:cubicBezTo>
                      <a:pt x="713790" y="63951"/>
                      <a:pt x="668356" y="73650"/>
                      <a:pt x="389308" y="67584"/>
                    </a:cubicBezTo>
                    <a:cubicBezTo>
                      <a:pt x="326050" y="88670"/>
                      <a:pt x="401571" y="57774"/>
                      <a:pt x="347363" y="101140"/>
                    </a:cubicBezTo>
                    <a:cubicBezTo>
                      <a:pt x="340458" y="106664"/>
                      <a:pt x="330585" y="106733"/>
                      <a:pt x="322196" y="109529"/>
                    </a:cubicBezTo>
                    <a:cubicBezTo>
                      <a:pt x="313807" y="103936"/>
                      <a:pt x="306594" y="95939"/>
                      <a:pt x="297029" y="92751"/>
                    </a:cubicBezTo>
                    <a:cubicBezTo>
                      <a:pt x="264548" y="81924"/>
                      <a:pt x="133136" y="76311"/>
                      <a:pt x="129250" y="75973"/>
                    </a:cubicBezTo>
                    <a:cubicBezTo>
                      <a:pt x="45411" y="68683"/>
                      <a:pt x="-39928" y="27037"/>
                      <a:pt x="20193" y="17250"/>
                    </a:cubicBezTo>
                    <a:close/>
                  </a:path>
                </a:pathLst>
              </a:custGeom>
              <a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-20000" contrast="2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solidFill>
                  <a:srgbClr val="4C3A00"/>
                </a:solidFill>
              </a:ln>
              <a:effectLst>
                <a:outerShdw blurRad="76200" dist="50800" dir="5400000" algn="t" rotWithShape="0">
                  <a:prstClr val="black">
                    <a:alpha val="8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E7F8829F-7C30-4272-97D5-EC629A541CA3}"/>
                  </a:ext>
                </a:extLst>
              </p:cNvPr>
              <p:cNvSpPr/>
              <p:nvPr/>
            </p:nvSpPr>
            <p:spPr>
              <a:xfrm rot="16200000">
                <a:off x="2619713" y="4988202"/>
                <a:ext cx="3038900" cy="205098"/>
              </a:xfrm>
              <a:custGeom>
                <a:avLst/>
                <a:gdLst>
                  <a:gd name="connsiteX0" fmla="*/ 20193 w 2579307"/>
                  <a:gd name="connsiteY0" fmla="*/ 17250 h 151497"/>
                  <a:gd name="connsiteX1" fmla="*/ 489976 w 2579307"/>
                  <a:gd name="connsiteY1" fmla="*/ 17250 h 151497"/>
                  <a:gd name="connsiteX2" fmla="*/ 699701 w 2579307"/>
                  <a:gd name="connsiteY2" fmla="*/ 8861 h 151497"/>
                  <a:gd name="connsiteX3" fmla="*/ 750035 w 2579307"/>
                  <a:gd name="connsiteY3" fmla="*/ 8861 h 151497"/>
                  <a:gd name="connsiteX4" fmla="*/ 758424 w 2579307"/>
                  <a:gd name="connsiteY4" fmla="*/ 34028 h 151497"/>
                  <a:gd name="connsiteX5" fmla="*/ 791980 w 2579307"/>
                  <a:gd name="connsiteY5" fmla="*/ 42417 h 151497"/>
                  <a:gd name="connsiteX6" fmla="*/ 817147 w 2579307"/>
                  <a:gd name="connsiteY6" fmla="*/ 34028 h 151497"/>
                  <a:gd name="connsiteX7" fmla="*/ 942982 w 2579307"/>
                  <a:gd name="connsiteY7" fmla="*/ 17250 h 151497"/>
                  <a:gd name="connsiteX8" fmla="*/ 1203040 w 2579307"/>
                  <a:gd name="connsiteY8" fmla="*/ 25639 h 151497"/>
                  <a:gd name="connsiteX9" fmla="*/ 1270152 w 2579307"/>
                  <a:gd name="connsiteY9" fmla="*/ 34028 h 151497"/>
                  <a:gd name="connsiteX10" fmla="*/ 1421154 w 2579307"/>
                  <a:gd name="connsiteY10" fmla="*/ 25639 h 151497"/>
                  <a:gd name="connsiteX11" fmla="*/ 1798659 w 2579307"/>
                  <a:gd name="connsiteY11" fmla="*/ 17250 h 151497"/>
                  <a:gd name="connsiteX12" fmla="*/ 1857382 w 2579307"/>
                  <a:gd name="connsiteY12" fmla="*/ 17250 h 151497"/>
                  <a:gd name="connsiteX13" fmla="*/ 1865771 w 2579307"/>
                  <a:gd name="connsiteY13" fmla="*/ 42417 h 151497"/>
                  <a:gd name="connsiteX14" fmla="*/ 2016773 w 2579307"/>
                  <a:gd name="connsiteY14" fmla="*/ 50806 h 151497"/>
                  <a:gd name="connsiteX15" fmla="*/ 2117440 w 2579307"/>
                  <a:gd name="connsiteY15" fmla="*/ 59195 h 151497"/>
                  <a:gd name="connsiteX16" fmla="*/ 2461389 w 2579307"/>
                  <a:gd name="connsiteY16" fmla="*/ 50806 h 151497"/>
                  <a:gd name="connsiteX17" fmla="*/ 2570446 w 2579307"/>
                  <a:gd name="connsiteY17" fmla="*/ 50806 h 151497"/>
                  <a:gd name="connsiteX18" fmla="*/ 2570446 w 2579307"/>
                  <a:gd name="connsiteY18" fmla="*/ 101140 h 151497"/>
                  <a:gd name="connsiteX19" fmla="*/ 2545279 w 2579307"/>
                  <a:gd name="connsiteY19" fmla="*/ 109529 h 151497"/>
                  <a:gd name="connsiteX20" fmla="*/ 2402666 w 2579307"/>
                  <a:gd name="connsiteY20" fmla="*/ 101140 h 151497"/>
                  <a:gd name="connsiteX21" fmla="*/ 2343943 w 2579307"/>
                  <a:gd name="connsiteY21" fmla="*/ 92751 h 151497"/>
                  <a:gd name="connsiteX22" fmla="*/ 2234886 w 2579307"/>
                  <a:gd name="connsiteY22" fmla="*/ 101140 h 151497"/>
                  <a:gd name="connsiteX23" fmla="*/ 2192941 w 2579307"/>
                  <a:gd name="connsiteY23" fmla="*/ 143085 h 151497"/>
                  <a:gd name="connsiteX24" fmla="*/ 2184552 w 2579307"/>
                  <a:gd name="connsiteY24" fmla="*/ 117918 h 151497"/>
                  <a:gd name="connsiteX25" fmla="*/ 2008384 w 2579307"/>
                  <a:gd name="connsiteY25" fmla="*/ 109529 h 151497"/>
                  <a:gd name="connsiteX26" fmla="*/ 1588934 w 2579307"/>
                  <a:gd name="connsiteY26" fmla="*/ 101140 h 151497"/>
                  <a:gd name="connsiteX27" fmla="*/ 1479877 w 2579307"/>
                  <a:gd name="connsiteY27" fmla="*/ 84362 h 151497"/>
                  <a:gd name="connsiteX28" fmla="*/ 1354042 w 2579307"/>
                  <a:gd name="connsiteY28" fmla="*/ 92751 h 151497"/>
                  <a:gd name="connsiteX29" fmla="*/ 1270152 w 2579307"/>
                  <a:gd name="connsiteY29" fmla="*/ 101140 h 151497"/>
                  <a:gd name="connsiteX30" fmla="*/ 1060428 w 2579307"/>
                  <a:gd name="connsiteY30" fmla="*/ 109529 h 151497"/>
                  <a:gd name="connsiteX31" fmla="*/ 1026872 w 2579307"/>
                  <a:gd name="connsiteY31" fmla="*/ 126307 h 151497"/>
                  <a:gd name="connsiteX32" fmla="*/ 968149 w 2579307"/>
                  <a:gd name="connsiteY32" fmla="*/ 101140 h 151497"/>
                  <a:gd name="connsiteX33" fmla="*/ 934593 w 2579307"/>
                  <a:gd name="connsiteY33" fmla="*/ 92751 h 151497"/>
                  <a:gd name="connsiteX34" fmla="*/ 389308 w 2579307"/>
                  <a:gd name="connsiteY34" fmla="*/ 67584 h 151497"/>
                  <a:gd name="connsiteX35" fmla="*/ 347363 w 2579307"/>
                  <a:gd name="connsiteY35" fmla="*/ 101140 h 151497"/>
                  <a:gd name="connsiteX36" fmla="*/ 322196 w 2579307"/>
                  <a:gd name="connsiteY36" fmla="*/ 109529 h 151497"/>
                  <a:gd name="connsiteX37" fmla="*/ 297029 w 2579307"/>
                  <a:gd name="connsiteY37" fmla="*/ 92751 h 151497"/>
                  <a:gd name="connsiteX38" fmla="*/ 129250 w 2579307"/>
                  <a:gd name="connsiteY38" fmla="*/ 75973 h 151497"/>
                  <a:gd name="connsiteX39" fmla="*/ 20193 w 2579307"/>
                  <a:gd name="connsiteY39" fmla="*/ 17250 h 15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579307" h="151497">
                    <a:moveTo>
                      <a:pt x="20193" y="17250"/>
                    </a:moveTo>
                    <a:cubicBezTo>
                      <a:pt x="80314" y="7463"/>
                      <a:pt x="4540" y="17250"/>
                      <a:pt x="489976" y="17250"/>
                    </a:cubicBezTo>
                    <a:cubicBezTo>
                      <a:pt x="559940" y="17250"/>
                      <a:pt x="629793" y="11657"/>
                      <a:pt x="699701" y="8861"/>
                    </a:cubicBezTo>
                    <a:cubicBezTo>
                      <a:pt x="716479" y="3268"/>
                      <a:pt x="733257" y="-7917"/>
                      <a:pt x="750035" y="8861"/>
                    </a:cubicBezTo>
                    <a:cubicBezTo>
                      <a:pt x="756288" y="15114"/>
                      <a:pt x="751519" y="28504"/>
                      <a:pt x="758424" y="34028"/>
                    </a:cubicBezTo>
                    <a:cubicBezTo>
                      <a:pt x="767427" y="41230"/>
                      <a:pt x="780795" y="39621"/>
                      <a:pt x="791980" y="42417"/>
                    </a:cubicBezTo>
                    <a:cubicBezTo>
                      <a:pt x="800369" y="39621"/>
                      <a:pt x="808476" y="35762"/>
                      <a:pt x="817147" y="34028"/>
                    </a:cubicBezTo>
                    <a:cubicBezTo>
                      <a:pt x="836443" y="30169"/>
                      <a:pt x="926651" y="19291"/>
                      <a:pt x="942982" y="17250"/>
                    </a:cubicBezTo>
                    <a:lnTo>
                      <a:pt x="1203040" y="25639"/>
                    </a:lnTo>
                    <a:cubicBezTo>
                      <a:pt x="1225555" y="26794"/>
                      <a:pt x="1247607" y="34028"/>
                      <a:pt x="1270152" y="34028"/>
                    </a:cubicBezTo>
                    <a:cubicBezTo>
                      <a:pt x="1320564" y="34028"/>
                      <a:pt x="1370768" y="27239"/>
                      <a:pt x="1421154" y="25639"/>
                    </a:cubicBezTo>
                    <a:lnTo>
                      <a:pt x="1798659" y="17250"/>
                    </a:lnTo>
                    <a:cubicBezTo>
                      <a:pt x="1819081" y="10443"/>
                      <a:pt x="1835695" y="-100"/>
                      <a:pt x="1857382" y="17250"/>
                    </a:cubicBezTo>
                    <a:cubicBezTo>
                      <a:pt x="1864287" y="22774"/>
                      <a:pt x="1857118" y="40595"/>
                      <a:pt x="1865771" y="42417"/>
                    </a:cubicBezTo>
                    <a:cubicBezTo>
                      <a:pt x="1915101" y="52802"/>
                      <a:pt x="1966473" y="47453"/>
                      <a:pt x="2016773" y="50806"/>
                    </a:cubicBezTo>
                    <a:cubicBezTo>
                      <a:pt x="2050370" y="53046"/>
                      <a:pt x="2083884" y="56399"/>
                      <a:pt x="2117440" y="59195"/>
                    </a:cubicBezTo>
                    <a:cubicBezTo>
                      <a:pt x="2232090" y="56399"/>
                      <a:pt x="2346818" y="55898"/>
                      <a:pt x="2461389" y="50806"/>
                    </a:cubicBezTo>
                    <a:cubicBezTo>
                      <a:pt x="2596315" y="44809"/>
                      <a:pt x="2314805" y="22401"/>
                      <a:pt x="2570446" y="50806"/>
                    </a:cubicBezTo>
                    <a:cubicBezTo>
                      <a:pt x="2576039" y="67584"/>
                      <a:pt x="2587224" y="84362"/>
                      <a:pt x="2570446" y="101140"/>
                    </a:cubicBezTo>
                    <a:cubicBezTo>
                      <a:pt x="2564193" y="107393"/>
                      <a:pt x="2553668" y="106733"/>
                      <a:pt x="2545279" y="109529"/>
                    </a:cubicBezTo>
                    <a:cubicBezTo>
                      <a:pt x="2497741" y="106733"/>
                      <a:pt x="2450121" y="105095"/>
                      <a:pt x="2402666" y="101140"/>
                    </a:cubicBezTo>
                    <a:cubicBezTo>
                      <a:pt x="2382961" y="99498"/>
                      <a:pt x="2363716" y="92751"/>
                      <a:pt x="2343943" y="92751"/>
                    </a:cubicBezTo>
                    <a:cubicBezTo>
                      <a:pt x="2307483" y="92751"/>
                      <a:pt x="2271238" y="98344"/>
                      <a:pt x="2234886" y="101140"/>
                    </a:cubicBezTo>
                    <a:cubicBezTo>
                      <a:pt x="2215312" y="159863"/>
                      <a:pt x="2234886" y="157067"/>
                      <a:pt x="2192941" y="143085"/>
                    </a:cubicBezTo>
                    <a:cubicBezTo>
                      <a:pt x="2190145" y="134696"/>
                      <a:pt x="2190076" y="124823"/>
                      <a:pt x="2184552" y="117918"/>
                    </a:cubicBezTo>
                    <a:cubicBezTo>
                      <a:pt x="2147426" y="71511"/>
                      <a:pt x="2019522" y="108910"/>
                      <a:pt x="2008384" y="109529"/>
                    </a:cubicBezTo>
                    <a:lnTo>
                      <a:pt x="1588934" y="101140"/>
                    </a:lnTo>
                    <a:cubicBezTo>
                      <a:pt x="1533045" y="99245"/>
                      <a:pt x="1523852" y="95356"/>
                      <a:pt x="1479877" y="84362"/>
                    </a:cubicBezTo>
                    <a:lnTo>
                      <a:pt x="1354042" y="92751"/>
                    </a:lnTo>
                    <a:cubicBezTo>
                      <a:pt x="1326029" y="94992"/>
                      <a:pt x="1298209" y="99537"/>
                      <a:pt x="1270152" y="101140"/>
                    </a:cubicBezTo>
                    <a:cubicBezTo>
                      <a:pt x="1200302" y="105131"/>
                      <a:pt x="1130336" y="106733"/>
                      <a:pt x="1060428" y="109529"/>
                    </a:cubicBezTo>
                    <a:cubicBezTo>
                      <a:pt x="1049243" y="115122"/>
                      <a:pt x="1039281" y="124756"/>
                      <a:pt x="1026872" y="126307"/>
                    </a:cubicBezTo>
                    <a:cubicBezTo>
                      <a:pt x="995796" y="130192"/>
                      <a:pt x="992187" y="111442"/>
                      <a:pt x="968149" y="101140"/>
                    </a:cubicBezTo>
                    <a:cubicBezTo>
                      <a:pt x="957552" y="96598"/>
                      <a:pt x="946026" y="94242"/>
                      <a:pt x="934593" y="92751"/>
                    </a:cubicBezTo>
                    <a:cubicBezTo>
                      <a:pt x="713790" y="63951"/>
                      <a:pt x="668356" y="73650"/>
                      <a:pt x="389308" y="67584"/>
                    </a:cubicBezTo>
                    <a:cubicBezTo>
                      <a:pt x="326050" y="88670"/>
                      <a:pt x="401571" y="57774"/>
                      <a:pt x="347363" y="101140"/>
                    </a:cubicBezTo>
                    <a:cubicBezTo>
                      <a:pt x="340458" y="106664"/>
                      <a:pt x="330585" y="106733"/>
                      <a:pt x="322196" y="109529"/>
                    </a:cubicBezTo>
                    <a:cubicBezTo>
                      <a:pt x="313807" y="103936"/>
                      <a:pt x="306594" y="95939"/>
                      <a:pt x="297029" y="92751"/>
                    </a:cubicBezTo>
                    <a:cubicBezTo>
                      <a:pt x="264548" y="81924"/>
                      <a:pt x="133136" y="76311"/>
                      <a:pt x="129250" y="75973"/>
                    </a:cubicBezTo>
                    <a:cubicBezTo>
                      <a:pt x="45411" y="68683"/>
                      <a:pt x="-39928" y="27037"/>
                      <a:pt x="20193" y="17250"/>
                    </a:cubicBezTo>
                    <a:close/>
                  </a:path>
                </a:pathLst>
              </a:custGeom>
              <a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-20000" contrast="2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solidFill>
                  <a:srgbClr val="4C3A00"/>
                </a:solidFill>
              </a:ln>
              <a:effectLst>
                <a:outerShdw blurRad="76200" dist="50800" dir="5400000" algn="t" rotWithShape="0">
                  <a:prstClr val="black">
                    <a:alpha val="8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77837E69-A7B0-4D49-BA8D-E7AE6C9355D2}"/>
                  </a:ext>
                </a:extLst>
              </p:cNvPr>
              <p:cNvSpPr/>
              <p:nvPr/>
            </p:nvSpPr>
            <p:spPr>
              <a:xfrm rot="5689280">
                <a:off x="1055033" y="4974809"/>
                <a:ext cx="3038900" cy="205098"/>
              </a:xfrm>
              <a:custGeom>
                <a:avLst/>
                <a:gdLst>
                  <a:gd name="connsiteX0" fmla="*/ 20193 w 2579307"/>
                  <a:gd name="connsiteY0" fmla="*/ 17250 h 151497"/>
                  <a:gd name="connsiteX1" fmla="*/ 489976 w 2579307"/>
                  <a:gd name="connsiteY1" fmla="*/ 17250 h 151497"/>
                  <a:gd name="connsiteX2" fmla="*/ 699701 w 2579307"/>
                  <a:gd name="connsiteY2" fmla="*/ 8861 h 151497"/>
                  <a:gd name="connsiteX3" fmla="*/ 750035 w 2579307"/>
                  <a:gd name="connsiteY3" fmla="*/ 8861 h 151497"/>
                  <a:gd name="connsiteX4" fmla="*/ 758424 w 2579307"/>
                  <a:gd name="connsiteY4" fmla="*/ 34028 h 151497"/>
                  <a:gd name="connsiteX5" fmla="*/ 791980 w 2579307"/>
                  <a:gd name="connsiteY5" fmla="*/ 42417 h 151497"/>
                  <a:gd name="connsiteX6" fmla="*/ 817147 w 2579307"/>
                  <a:gd name="connsiteY6" fmla="*/ 34028 h 151497"/>
                  <a:gd name="connsiteX7" fmla="*/ 942982 w 2579307"/>
                  <a:gd name="connsiteY7" fmla="*/ 17250 h 151497"/>
                  <a:gd name="connsiteX8" fmla="*/ 1203040 w 2579307"/>
                  <a:gd name="connsiteY8" fmla="*/ 25639 h 151497"/>
                  <a:gd name="connsiteX9" fmla="*/ 1270152 w 2579307"/>
                  <a:gd name="connsiteY9" fmla="*/ 34028 h 151497"/>
                  <a:gd name="connsiteX10" fmla="*/ 1421154 w 2579307"/>
                  <a:gd name="connsiteY10" fmla="*/ 25639 h 151497"/>
                  <a:gd name="connsiteX11" fmla="*/ 1798659 w 2579307"/>
                  <a:gd name="connsiteY11" fmla="*/ 17250 h 151497"/>
                  <a:gd name="connsiteX12" fmla="*/ 1857382 w 2579307"/>
                  <a:gd name="connsiteY12" fmla="*/ 17250 h 151497"/>
                  <a:gd name="connsiteX13" fmla="*/ 1865771 w 2579307"/>
                  <a:gd name="connsiteY13" fmla="*/ 42417 h 151497"/>
                  <a:gd name="connsiteX14" fmla="*/ 2016773 w 2579307"/>
                  <a:gd name="connsiteY14" fmla="*/ 50806 h 151497"/>
                  <a:gd name="connsiteX15" fmla="*/ 2117440 w 2579307"/>
                  <a:gd name="connsiteY15" fmla="*/ 59195 h 151497"/>
                  <a:gd name="connsiteX16" fmla="*/ 2461389 w 2579307"/>
                  <a:gd name="connsiteY16" fmla="*/ 50806 h 151497"/>
                  <a:gd name="connsiteX17" fmla="*/ 2570446 w 2579307"/>
                  <a:gd name="connsiteY17" fmla="*/ 50806 h 151497"/>
                  <a:gd name="connsiteX18" fmla="*/ 2570446 w 2579307"/>
                  <a:gd name="connsiteY18" fmla="*/ 101140 h 151497"/>
                  <a:gd name="connsiteX19" fmla="*/ 2545279 w 2579307"/>
                  <a:gd name="connsiteY19" fmla="*/ 109529 h 151497"/>
                  <a:gd name="connsiteX20" fmla="*/ 2402666 w 2579307"/>
                  <a:gd name="connsiteY20" fmla="*/ 101140 h 151497"/>
                  <a:gd name="connsiteX21" fmla="*/ 2343943 w 2579307"/>
                  <a:gd name="connsiteY21" fmla="*/ 92751 h 151497"/>
                  <a:gd name="connsiteX22" fmla="*/ 2234886 w 2579307"/>
                  <a:gd name="connsiteY22" fmla="*/ 101140 h 151497"/>
                  <a:gd name="connsiteX23" fmla="*/ 2192941 w 2579307"/>
                  <a:gd name="connsiteY23" fmla="*/ 143085 h 151497"/>
                  <a:gd name="connsiteX24" fmla="*/ 2184552 w 2579307"/>
                  <a:gd name="connsiteY24" fmla="*/ 117918 h 151497"/>
                  <a:gd name="connsiteX25" fmla="*/ 2008384 w 2579307"/>
                  <a:gd name="connsiteY25" fmla="*/ 109529 h 151497"/>
                  <a:gd name="connsiteX26" fmla="*/ 1588934 w 2579307"/>
                  <a:gd name="connsiteY26" fmla="*/ 101140 h 151497"/>
                  <a:gd name="connsiteX27" fmla="*/ 1479877 w 2579307"/>
                  <a:gd name="connsiteY27" fmla="*/ 84362 h 151497"/>
                  <a:gd name="connsiteX28" fmla="*/ 1354042 w 2579307"/>
                  <a:gd name="connsiteY28" fmla="*/ 92751 h 151497"/>
                  <a:gd name="connsiteX29" fmla="*/ 1270152 w 2579307"/>
                  <a:gd name="connsiteY29" fmla="*/ 101140 h 151497"/>
                  <a:gd name="connsiteX30" fmla="*/ 1060428 w 2579307"/>
                  <a:gd name="connsiteY30" fmla="*/ 109529 h 151497"/>
                  <a:gd name="connsiteX31" fmla="*/ 1026872 w 2579307"/>
                  <a:gd name="connsiteY31" fmla="*/ 126307 h 151497"/>
                  <a:gd name="connsiteX32" fmla="*/ 968149 w 2579307"/>
                  <a:gd name="connsiteY32" fmla="*/ 101140 h 151497"/>
                  <a:gd name="connsiteX33" fmla="*/ 934593 w 2579307"/>
                  <a:gd name="connsiteY33" fmla="*/ 92751 h 151497"/>
                  <a:gd name="connsiteX34" fmla="*/ 389308 w 2579307"/>
                  <a:gd name="connsiteY34" fmla="*/ 67584 h 151497"/>
                  <a:gd name="connsiteX35" fmla="*/ 347363 w 2579307"/>
                  <a:gd name="connsiteY35" fmla="*/ 101140 h 151497"/>
                  <a:gd name="connsiteX36" fmla="*/ 322196 w 2579307"/>
                  <a:gd name="connsiteY36" fmla="*/ 109529 h 151497"/>
                  <a:gd name="connsiteX37" fmla="*/ 297029 w 2579307"/>
                  <a:gd name="connsiteY37" fmla="*/ 92751 h 151497"/>
                  <a:gd name="connsiteX38" fmla="*/ 129250 w 2579307"/>
                  <a:gd name="connsiteY38" fmla="*/ 75973 h 151497"/>
                  <a:gd name="connsiteX39" fmla="*/ 20193 w 2579307"/>
                  <a:gd name="connsiteY39" fmla="*/ 17250 h 15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579307" h="151497">
                    <a:moveTo>
                      <a:pt x="20193" y="17250"/>
                    </a:moveTo>
                    <a:cubicBezTo>
                      <a:pt x="80314" y="7463"/>
                      <a:pt x="4540" y="17250"/>
                      <a:pt x="489976" y="17250"/>
                    </a:cubicBezTo>
                    <a:cubicBezTo>
                      <a:pt x="559940" y="17250"/>
                      <a:pt x="629793" y="11657"/>
                      <a:pt x="699701" y="8861"/>
                    </a:cubicBezTo>
                    <a:cubicBezTo>
                      <a:pt x="716479" y="3268"/>
                      <a:pt x="733257" y="-7917"/>
                      <a:pt x="750035" y="8861"/>
                    </a:cubicBezTo>
                    <a:cubicBezTo>
                      <a:pt x="756288" y="15114"/>
                      <a:pt x="751519" y="28504"/>
                      <a:pt x="758424" y="34028"/>
                    </a:cubicBezTo>
                    <a:cubicBezTo>
                      <a:pt x="767427" y="41230"/>
                      <a:pt x="780795" y="39621"/>
                      <a:pt x="791980" y="42417"/>
                    </a:cubicBezTo>
                    <a:cubicBezTo>
                      <a:pt x="800369" y="39621"/>
                      <a:pt x="808476" y="35762"/>
                      <a:pt x="817147" y="34028"/>
                    </a:cubicBezTo>
                    <a:cubicBezTo>
                      <a:pt x="836443" y="30169"/>
                      <a:pt x="926651" y="19291"/>
                      <a:pt x="942982" y="17250"/>
                    </a:cubicBezTo>
                    <a:lnTo>
                      <a:pt x="1203040" y="25639"/>
                    </a:lnTo>
                    <a:cubicBezTo>
                      <a:pt x="1225555" y="26794"/>
                      <a:pt x="1247607" y="34028"/>
                      <a:pt x="1270152" y="34028"/>
                    </a:cubicBezTo>
                    <a:cubicBezTo>
                      <a:pt x="1320564" y="34028"/>
                      <a:pt x="1370768" y="27239"/>
                      <a:pt x="1421154" y="25639"/>
                    </a:cubicBezTo>
                    <a:lnTo>
                      <a:pt x="1798659" y="17250"/>
                    </a:lnTo>
                    <a:cubicBezTo>
                      <a:pt x="1819081" y="10443"/>
                      <a:pt x="1835695" y="-100"/>
                      <a:pt x="1857382" y="17250"/>
                    </a:cubicBezTo>
                    <a:cubicBezTo>
                      <a:pt x="1864287" y="22774"/>
                      <a:pt x="1857118" y="40595"/>
                      <a:pt x="1865771" y="42417"/>
                    </a:cubicBezTo>
                    <a:cubicBezTo>
                      <a:pt x="1915101" y="52802"/>
                      <a:pt x="1966473" y="47453"/>
                      <a:pt x="2016773" y="50806"/>
                    </a:cubicBezTo>
                    <a:cubicBezTo>
                      <a:pt x="2050370" y="53046"/>
                      <a:pt x="2083884" y="56399"/>
                      <a:pt x="2117440" y="59195"/>
                    </a:cubicBezTo>
                    <a:cubicBezTo>
                      <a:pt x="2232090" y="56399"/>
                      <a:pt x="2346818" y="55898"/>
                      <a:pt x="2461389" y="50806"/>
                    </a:cubicBezTo>
                    <a:cubicBezTo>
                      <a:pt x="2596315" y="44809"/>
                      <a:pt x="2314805" y="22401"/>
                      <a:pt x="2570446" y="50806"/>
                    </a:cubicBezTo>
                    <a:cubicBezTo>
                      <a:pt x="2576039" y="67584"/>
                      <a:pt x="2587224" y="84362"/>
                      <a:pt x="2570446" y="101140"/>
                    </a:cubicBezTo>
                    <a:cubicBezTo>
                      <a:pt x="2564193" y="107393"/>
                      <a:pt x="2553668" y="106733"/>
                      <a:pt x="2545279" y="109529"/>
                    </a:cubicBezTo>
                    <a:cubicBezTo>
                      <a:pt x="2497741" y="106733"/>
                      <a:pt x="2450121" y="105095"/>
                      <a:pt x="2402666" y="101140"/>
                    </a:cubicBezTo>
                    <a:cubicBezTo>
                      <a:pt x="2382961" y="99498"/>
                      <a:pt x="2363716" y="92751"/>
                      <a:pt x="2343943" y="92751"/>
                    </a:cubicBezTo>
                    <a:cubicBezTo>
                      <a:pt x="2307483" y="92751"/>
                      <a:pt x="2271238" y="98344"/>
                      <a:pt x="2234886" y="101140"/>
                    </a:cubicBezTo>
                    <a:cubicBezTo>
                      <a:pt x="2215312" y="159863"/>
                      <a:pt x="2234886" y="157067"/>
                      <a:pt x="2192941" y="143085"/>
                    </a:cubicBezTo>
                    <a:cubicBezTo>
                      <a:pt x="2190145" y="134696"/>
                      <a:pt x="2190076" y="124823"/>
                      <a:pt x="2184552" y="117918"/>
                    </a:cubicBezTo>
                    <a:cubicBezTo>
                      <a:pt x="2147426" y="71511"/>
                      <a:pt x="2019522" y="108910"/>
                      <a:pt x="2008384" y="109529"/>
                    </a:cubicBezTo>
                    <a:lnTo>
                      <a:pt x="1588934" y="101140"/>
                    </a:lnTo>
                    <a:cubicBezTo>
                      <a:pt x="1533045" y="99245"/>
                      <a:pt x="1523852" y="95356"/>
                      <a:pt x="1479877" y="84362"/>
                    </a:cubicBezTo>
                    <a:lnTo>
                      <a:pt x="1354042" y="92751"/>
                    </a:lnTo>
                    <a:cubicBezTo>
                      <a:pt x="1326029" y="94992"/>
                      <a:pt x="1298209" y="99537"/>
                      <a:pt x="1270152" y="101140"/>
                    </a:cubicBezTo>
                    <a:cubicBezTo>
                      <a:pt x="1200302" y="105131"/>
                      <a:pt x="1130336" y="106733"/>
                      <a:pt x="1060428" y="109529"/>
                    </a:cubicBezTo>
                    <a:cubicBezTo>
                      <a:pt x="1049243" y="115122"/>
                      <a:pt x="1039281" y="124756"/>
                      <a:pt x="1026872" y="126307"/>
                    </a:cubicBezTo>
                    <a:cubicBezTo>
                      <a:pt x="995796" y="130192"/>
                      <a:pt x="992187" y="111442"/>
                      <a:pt x="968149" y="101140"/>
                    </a:cubicBezTo>
                    <a:cubicBezTo>
                      <a:pt x="957552" y="96598"/>
                      <a:pt x="946026" y="94242"/>
                      <a:pt x="934593" y="92751"/>
                    </a:cubicBezTo>
                    <a:cubicBezTo>
                      <a:pt x="713790" y="63951"/>
                      <a:pt x="668356" y="73650"/>
                      <a:pt x="389308" y="67584"/>
                    </a:cubicBezTo>
                    <a:cubicBezTo>
                      <a:pt x="326050" y="88670"/>
                      <a:pt x="401571" y="57774"/>
                      <a:pt x="347363" y="101140"/>
                    </a:cubicBezTo>
                    <a:cubicBezTo>
                      <a:pt x="340458" y="106664"/>
                      <a:pt x="330585" y="106733"/>
                      <a:pt x="322196" y="109529"/>
                    </a:cubicBezTo>
                    <a:cubicBezTo>
                      <a:pt x="313807" y="103936"/>
                      <a:pt x="306594" y="95939"/>
                      <a:pt x="297029" y="92751"/>
                    </a:cubicBezTo>
                    <a:cubicBezTo>
                      <a:pt x="264548" y="81924"/>
                      <a:pt x="133136" y="76311"/>
                      <a:pt x="129250" y="75973"/>
                    </a:cubicBezTo>
                    <a:cubicBezTo>
                      <a:pt x="45411" y="68683"/>
                      <a:pt x="-39928" y="27037"/>
                      <a:pt x="20193" y="17250"/>
                    </a:cubicBezTo>
                    <a:close/>
                  </a:path>
                </a:pathLst>
              </a:custGeom>
              <a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-20000" contrast="2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solidFill>
                  <a:srgbClr val="4C3A00"/>
                </a:solidFill>
              </a:ln>
              <a:effectLst>
                <a:outerShdw blurRad="76200" dist="50800" dir="5400000" algn="t" rotWithShape="0">
                  <a:prstClr val="black">
                    <a:alpha val="8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4EE633B5-079E-491E-8503-481B4F93A5B0}"/>
                  </a:ext>
                </a:extLst>
              </p:cNvPr>
              <p:cNvSpPr/>
              <p:nvPr/>
            </p:nvSpPr>
            <p:spPr>
              <a:xfrm>
                <a:off x="1127832" y="4445280"/>
                <a:ext cx="4469269" cy="143651"/>
              </a:xfrm>
              <a:custGeom>
                <a:avLst/>
                <a:gdLst>
                  <a:gd name="connsiteX0" fmla="*/ 20193 w 2579307"/>
                  <a:gd name="connsiteY0" fmla="*/ 17250 h 151497"/>
                  <a:gd name="connsiteX1" fmla="*/ 489976 w 2579307"/>
                  <a:gd name="connsiteY1" fmla="*/ 17250 h 151497"/>
                  <a:gd name="connsiteX2" fmla="*/ 699701 w 2579307"/>
                  <a:gd name="connsiteY2" fmla="*/ 8861 h 151497"/>
                  <a:gd name="connsiteX3" fmla="*/ 750035 w 2579307"/>
                  <a:gd name="connsiteY3" fmla="*/ 8861 h 151497"/>
                  <a:gd name="connsiteX4" fmla="*/ 758424 w 2579307"/>
                  <a:gd name="connsiteY4" fmla="*/ 34028 h 151497"/>
                  <a:gd name="connsiteX5" fmla="*/ 791980 w 2579307"/>
                  <a:gd name="connsiteY5" fmla="*/ 42417 h 151497"/>
                  <a:gd name="connsiteX6" fmla="*/ 817147 w 2579307"/>
                  <a:gd name="connsiteY6" fmla="*/ 34028 h 151497"/>
                  <a:gd name="connsiteX7" fmla="*/ 942982 w 2579307"/>
                  <a:gd name="connsiteY7" fmla="*/ 17250 h 151497"/>
                  <a:gd name="connsiteX8" fmla="*/ 1203040 w 2579307"/>
                  <a:gd name="connsiteY8" fmla="*/ 25639 h 151497"/>
                  <a:gd name="connsiteX9" fmla="*/ 1270152 w 2579307"/>
                  <a:gd name="connsiteY9" fmla="*/ 34028 h 151497"/>
                  <a:gd name="connsiteX10" fmla="*/ 1421154 w 2579307"/>
                  <a:gd name="connsiteY10" fmla="*/ 25639 h 151497"/>
                  <a:gd name="connsiteX11" fmla="*/ 1798659 w 2579307"/>
                  <a:gd name="connsiteY11" fmla="*/ 17250 h 151497"/>
                  <a:gd name="connsiteX12" fmla="*/ 1857382 w 2579307"/>
                  <a:gd name="connsiteY12" fmla="*/ 17250 h 151497"/>
                  <a:gd name="connsiteX13" fmla="*/ 1865771 w 2579307"/>
                  <a:gd name="connsiteY13" fmla="*/ 42417 h 151497"/>
                  <a:gd name="connsiteX14" fmla="*/ 2016773 w 2579307"/>
                  <a:gd name="connsiteY14" fmla="*/ 50806 h 151497"/>
                  <a:gd name="connsiteX15" fmla="*/ 2117440 w 2579307"/>
                  <a:gd name="connsiteY15" fmla="*/ 59195 h 151497"/>
                  <a:gd name="connsiteX16" fmla="*/ 2461389 w 2579307"/>
                  <a:gd name="connsiteY16" fmla="*/ 50806 h 151497"/>
                  <a:gd name="connsiteX17" fmla="*/ 2570446 w 2579307"/>
                  <a:gd name="connsiteY17" fmla="*/ 50806 h 151497"/>
                  <a:gd name="connsiteX18" fmla="*/ 2570446 w 2579307"/>
                  <a:gd name="connsiteY18" fmla="*/ 101140 h 151497"/>
                  <a:gd name="connsiteX19" fmla="*/ 2545279 w 2579307"/>
                  <a:gd name="connsiteY19" fmla="*/ 109529 h 151497"/>
                  <a:gd name="connsiteX20" fmla="*/ 2402666 w 2579307"/>
                  <a:gd name="connsiteY20" fmla="*/ 101140 h 151497"/>
                  <a:gd name="connsiteX21" fmla="*/ 2343943 w 2579307"/>
                  <a:gd name="connsiteY21" fmla="*/ 92751 h 151497"/>
                  <a:gd name="connsiteX22" fmla="*/ 2234886 w 2579307"/>
                  <a:gd name="connsiteY22" fmla="*/ 101140 h 151497"/>
                  <a:gd name="connsiteX23" fmla="*/ 2192941 w 2579307"/>
                  <a:gd name="connsiteY23" fmla="*/ 143085 h 151497"/>
                  <a:gd name="connsiteX24" fmla="*/ 2184552 w 2579307"/>
                  <a:gd name="connsiteY24" fmla="*/ 117918 h 151497"/>
                  <a:gd name="connsiteX25" fmla="*/ 2008384 w 2579307"/>
                  <a:gd name="connsiteY25" fmla="*/ 109529 h 151497"/>
                  <a:gd name="connsiteX26" fmla="*/ 1588934 w 2579307"/>
                  <a:gd name="connsiteY26" fmla="*/ 101140 h 151497"/>
                  <a:gd name="connsiteX27" fmla="*/ 1479877 w 2579307"/>
                  <a:gd name="connsiteY27" fmla="*/ 84362 h 151497"/>
                  <a:gd name="connsiteX28" fmla="*/ 1354042 w 2579307"/>
                  <a:gd name="connsiteY28" fmla="*/ 92751 h 151497"/>
                  <a:gd name="connsiteX29" fmla="*/ 1270152 w 2579307"/>
                  <a:gd name="connsiteY29" fmla="*/ 101140 h 151497"/>
                  <a:gd name="connsiteX30" fmla="*/ 1060428 w 2579307"/>
                  <a:gd name="connsiteY30" fmla="*/ 109529 h 151497"/>
                  <a:gd name="connsiteX31" fmla="*/ 1026872 w 2579307"/>
                  <a:gd name="connsiteY31" fmla="*/ 126307 h 151497"/>
                  <a:gd name="connsiteX32" fmla="*/ 968149 w 2579307"/>
                  <a:gd name="connsiteY32" fmla="*/ 101140 h 151497"/>
                  <a:gd name="connsiteX33" fmla="*/ 934593 w 2579307"/>
                  <a:gd name="connsiteY33" fmla="*/ 92751 h 151497"/>
                  <a:gd name="connsiteX34" fmla="*/ 389308 w 2579307"/>
                  <a:gd name="connsiteY34" fmla="*/ 67584 h 151497"/>
                  <a:gd name="connsiteX35" fmla="*/ 347363 w 2579307"/>
                  <a:gd name="connsiteY35" fmla="*/ 101140 h 151497"/>
                  <a:gd name="connsiteX36" fmla="*/ 322196 w 2579307"/>
                  <a:gd name="connsiteY36" fmla="*/ 109529 h 151497"/>
                  <a:gd name="connsiteX37" fmla="*/ 297029 w 2579307"/>
                  <a:gd name="connsiteY37" fmla="*/ 92751 h 151497"/>
                  <a:gd name="connsiteX38" fmla="*/ 129250 w 2579307"/>
                  <a:gd name="connsiteY38" fmla="*/ 75973 h 151497"/>
                  <a:gd name="connsiteX39" fmla="*/ 20193 w 2579307"/>
                  <a:gd name="connsiteY39" fmla="*/ 17250 h 15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579307" h="151497">
                    <a:moveTo>
                      <a:pt x="20193" y="17250"/>
                    </a:moveTo>
                    <a:cubicBezTo>
                      <a:pt x="80314" y="7463"/>
                      <a:pt x="4540" y="17250"/>
                      <a:pt x="489976" y="17250"/>
                    </a:cubicBezTo>
                    <a:cubicBezTo>
                      <a:pt x="559940" y="17250"/>
                      <a:pt x="629793" y="11657"/>
                      <a:pt x="699701" y="8861"/>
                    </a:cubicBezTo>
                    <a:cubicBezTo>
                      <a:pt x="716479" y="3268"/>
                      <a:pt x="733257" y="-7917"/>
                      <a:pt x="750035" y="8861"/>
                    </a:cubicBezTo>
                    <a:cubicBezTo>
                      <a:pt x="756288" y="15114"/>
                      <a:pt x="751519" y="28504"/>
                      <a:pt x="758424" y="34028"/>
                    </a:cubicBezTo>
                    <a:cubicBezTo>
                      <a:pt x="767427" y="41230"/>
                      <a:pt x="780795" y="39621"/>
                      <a:pt x="791980" y="42417"/>
                    </a:cubicBezTo>
                    <a:cubicBezTo>
                      <a:pt x="800369" y="39621"/>
                      <a:pt x="808476" y="35762"/>
                      <a:pt x="817147" y="34028"/>
                    </a:cubicBezTo>
                    <a:cubicBezTo>
                      <a:pt x="836443" y="30169"/>
                      <a:pt x="926651" y="19291"/>
                      <a:pt x="942982" y="17250"/>
                    </a:cubicBezTo>
                    <a:lnTo>
                      <a:pt x="1203040" y="25639"/>
                    </a:lnTo>
                    <a:cubicBezTo>
                      <a:pt x="1225555" y="26794"/>
                      <a:pt x="1247607" y="34028"/>
                      <a:pt x="1270152" y="34028"/>
                    </a:cubicBezTo>
                    <a:cubicBezTo>
                      <a:pt x="1320564" y="34028"/>
                      <a:pt x="1370768" y="27239"/>
                      <a:pt x="1421154" y="25639"/>
                    </a:cubicBezTo>
                    <a:lnTo>
                      <a:pt x="1798659" y="17250"/>
                    </a:lnTo>
                    <a:cubicBezTo>
                      <a:pt x="1819081" y="10443"/>
                      <a:pt x="1835695" y="-100"/>
                      <a:pt x="1857382" y="17250"/>
                    </a:cubicBezTo>
                    <a:cubicBezTo>
                      <a:pt x="1864287" y="22774"/>
                      <a:pt x="1857118" y="40595"/>
                      <a:pt x="1865771" y="42417"/>
                    </a:cubicBezTo>
                    <a:cubicBezTo>
                      <a:pt x="1915101" y="52802"/>
                      <a:pt x="1966473" y="47453"/>
                      <a:pt x="2016773" y="50806"/>
                    </a:cubicBezTo>
                    <a:cubicBezTo>
                      <a:pt x="2050370" y="53046"/>
                      <a:pt x="2083884" y="56399"/>
                      <a:pt x="2117440" y="59195"/>
                    </a:cubicBezTo>
                    <a:cubicBezTo>
                      <a:pt x="2232090" y="56399"/>
                      <a:pt x="2346818" y="55898"/>
                      <a:pt x="2461389" y="50806"/>
                    </a:cubicBezTo>
                    <a:cubicBezTo>
                      <a:pt x="2596315" y="44809"/>
                      <a:pt x="2314805" y="22401"/>
                      <a:pt x="2570446" y="50806"/>
                    </a:cubicBezTo>
                    <a:cubicBezTo>
                      <a:pt x="2576039" y="67584"/>
                      <a:pt x="2587224" y="84362"/>
                      <a:pt x="2570446" y="101140"/>
                    </a:cubicBezTo>
                    <a:cubicBezTo>
                      <a:pt x="2564193" y="107393"/>
                      <a:pt x="2553668" y="106733"/>
                      <a:pt x="2545279" y="109529"/>
                    </a:cubicBezTo>
                    <a:cubicBezTo>
                      <a:pt x="2497741" y="106733"/>
                      <a:pt x="2450121" y="105095"/>
                      <a:pt x="2402666" y="101140"/>
                    </a:cubicBezTo>
                    <a:cubicBezTo>
                      <a:pt x="2382961" y="99498"/>
                      <a:pt x="2363716" y="92751"/>
                      <a:pt x="2343943" y="92751"/>
                    </a:cubicBezTo>
                    <a:cubicBezTo>
                      <a:pt x="2307483" y="92751"/>
                      <a:pt x="2271238" y="98344"/>
                      <a:pt x="2234886" y="101140"/>
                    </a:cubicBezTo>
                    <a:cubicBezTo>
                      <a:pt x="2215312" y="159863"/>
                      <a:pt x="2234886" y="157067"/>
                      <a:pt x="2192941" y="143085"/>
                    </a:cubicBezTo>
                    <a:cubicBezTo>
                      <a:pt x="2190145" y="134696"/>
                      <a:pt x="2190076" y="124823"/>
                      <a:pt x="2184552" y="117918"/>
                    </a:cubicBezTo>
                    <a:cubicBezTo>
                      <a:pt x="2147426" y="71511"/>
                      <a:pt x="2019522" y="108910"/>
                      <a:pt x="2008384" y="109529"/>
                    </a:cubicBezTo>
                    <a:lnTo>
                      <a:pt x="1588934" y="101140"/>
                    </a:lnTo>
                    <a:cubicBezTo>
                      <a:pt x="1533045" y="99245"/>
                      <a:pt x="1523852" y="95356"/>
                      <a:pt x="1479877" y="84362"/>
                    </a:cubicBezTo>
                    <a:lnTo>
                      <a:pt x="1354042" y="92751"/>
                    </a:lnTo>
                    <a:cubicBezTo>
                      <a:pt x="1326029" y="94992"/>
                      <a:pt x="1298209" y="99537"/>
                      <a:pt x="1270152" y="101140"/>
                    </a:cubicBezTo>
                    <a:cubicBezTo>
                      <a:pt x="1200302" y="105131"/>
                      <a:pt x="1130336" y="106733"/>
                      <a:pt x="1060428" y="109529"/>
                    </a:cubicBezTo>
                    <a:cubicBezTo>
                      <a:pt x="1049243" y="115122"/>
                      <a:pt x="1039281" y="124756"/>
                      <a:pt x="1026872" y="126307"/>
                    </a:cubicBezTo>
                    <a:cubicBezTo>
                      <a:pt x="995796" y="130192"/>
                      <a:pt x="992187" y="111442"/>
                      <a:pt x="968149" y="101140"/>
                    </a:cubicBezTo>
                    <a:cubicBezTo>
                      <a:pt x="957552" y="96598"/>
                      <a:pt x="946026" y="94242"/>
                      <a:pt x="934593" y="92751"/>
                    </a:cubicBezTo>
                    <a:cubicBezTo>
                      <a:pt x="713790" y="63951"/>
                      <a:pt x="668356" y="73650"/>
                      <a:pt x="389308" y="67584"/>
                    </a:cubicBezTo>
                    <a:cubicBezTo>
                      <a:pt x="326050" y="88670"/>
                      <a:pt x="401571" y="57774"/>
                      <a:pt x="347363" y="101140"/>
                    </a:cubicBezTo>
                    <a:cubicBezTo>
                      <a:pt x="340458" y="106664"/>
                      <a:pt x="330585" y="106733"/>
                      <a:pt x="322196" y="109529"/>
                    </a:cubicBezTo>
                    <a:cubicBezTo>
                      <a:pt x="313807" y="103936"/>
                      <a:pt x="306594" y="95939"/>
                      <a:pt x="297029" y="92751"/>
                    </a:cubicBezTo>
                    <a:cubicBezTo>
                      <a:pt x="264548" y="81924"/>
                      <a:pt x="133136" y="76311"/>
                      <a:pt x="129250" y="75973"/>
                    </a:cubicBezTo>
                    <a:cubicBezTo>
                      <a:pt x="45411" y="68683"/>
                      <a:pt x="-39928" y="27037"/>
                      <a:pt x="20193" y="17250"/>
                    </a:cubicBezTo>
                    <a:close/>
                  </a:path>
                </a:pathLst>
              </a:custGeom>
              <a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-20000" contrast="2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solidFill>
                  <a:srgbClr val="4C3A00"/>
                </a:solidFill>
              </a:ln>
              <a:effectLst>
                <a:outerShdw blurRad="76200" dist="50800" dir="5400000" algn="t" rotWithShape="0">
                  <a:prstClr val="black">
                    <a:alpha val="8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1A673A59-940C-44C6-9808-9B5351A339B3}"/>
                  </a:ext>
                </a:extLst>
              </p:cNvPr>
              <p:cNvSpPr/>
              <p:nvPr/>
            </p:nvSpPr>
            <p:spPr>
              <a:xfrm>
                <a:off x="905633" y="5388559"/>
                <a:ext cx="4815659" cy="156712"/>
              </a:xfrm>
              <a:custGeom>
                <a:avLst/>
                <a:gdLst>
                  <a:gd name="connsiteX0" fmla="*/ 20193 w 2579307"/>
                  <a:gd name="connsiteY0" fmla="*/ 17250 h 151497"/>
                  <a:gd name="connsiteX1" fmla="*/ 489976 w 2579307"/>
                  <a:gd name="connsiteY1" fmla="*/ 17250 h 151497"/>
                  <a:gd name="connsiteX2" fmla="*/ 699701 w 2579307"/>
                  <a:gd name="connsiteY2" fmla="*/ 8861 h 151497"/>
                  <a:gd name="connsiteX3" fmla="*/ 750035 w 2579307"/>
                  <a:gd name="connsiteY3" fmla="*/ 8861 h 151497"/>
                  <a:gd name="connsiteX4" fmla="*/ 758424 w 2579307"/>
                  <a:gd name="connsiteY4" fmla="*/ 34028 h 151497"/>
                  <a:gd name="connsiteX5" fmla="*/ 791980 w 2579307"/>
                  <a:gd name="connsiteY5" fmla="*/ 42417 h 151497"/>
                  <a:gd name="connsiteX6" fmla="*/ 817147 w 2579307"/>
                  <a:gd name="connsiteY6" fmla="*/ 34028 h 151497"/>
                  <a:gd name="connsiteX7" fmla="*/ 942982 w 2579307"/>
                  <a:gd name="connsiteY7" fmla="*/ 17250 h 151497"/>
                  <a:gd name="connsiteX8" fmla="*/ 1203040 w 2579307"/>
                  <a:gd name="connsiteY8" fmla="*/ 25639 h 151497"/>
                  <a:gd name="connsiteX9" fmla="*/ 1270152 w 2579307"/>
                  <a:gd name="connsiteY9" fmla="*/ 34028 h 151497"/>
                  <a:gd name="connsiteX10" fmla="*/ 1421154 w 2579307"/>
                  <a:gd name="connsiteY10" fmla="*/ 25639 h 151497"/>
                  <a:gd name="connsiteX11" fmla="*/ 1798659 w 2579307"/>
                  <a:gd name="connsiteY11" fmla="*/ 17250 h 151497"/>
                  <a:gd name="connsiteX12" fmla="*/ 1857382 w 2579307"/>
                  <a:gd name="connsiteY12" fmla="*/ 17250 h 151497"/>
                  <a:gd name="connsiteX13" fmla="*/ 1865771 w 2579307"/>
                  <a:gd name="connsiteY13" fmla="*/ 42417 h 151497"/>
                  <a:gd name="connsiteX14" fmla="*/ 2016773 w 2579307"/>
                  <a:gd name="connsiteY14" fmla="*/ 50806 h 151497"/>
                  <a:gd name="connsiteX15" fmla="*/ 2117440 w 2579307"/>
                  <a:gd name="connsiteY15" fmla="*/ 59195 h 151497"/>
                  <a:gd name="connsiteX16" fmla="*/ 2461389 w 2579307"/>
                  <a:gd name="connsiteY16" fmla="*/ 50806 h 151497"/>
                  <a:gd name="connsiteX17" fmla="*/ 2570446 w 2579307"/>
                  <a:gd name="connsiteY17" fmla="*/ 50806 h 151497"/>
                  <a:gd name="connsiteX18" fmla="*/ 2570446 w 2579307"/>
                  <a:gd name="connsiteY18" fmla="*/ 101140 h 151497"/>
                  <a:gd name="connsiteX19" fmla="*/ 2545279 w 2579307"/>
                  <a:gd name="connsiteY19" fmla="*/ 109529 h 151497"/>
                  <a:gd name="connsiteX20" fmla="*/ 2402666 w 2579307"/>
                  <a:gd name="connsiteY20" fmla="*/ 101140 h 151497"/>
                  <a:gd name="connsiteX21" fmla="*/ 2343943 w 2579307"/>
                  <a:gd name="connsiteY21" fmla="*/ 92751 h 151497"/>
                  <a:gd name="connsiteX22" fmla="*/ 2234886 w 2579307"/>
                  <a:gd name="connsiteY22" fmla="*/ 101140 h 151497"/>
                  <a:gd name="connsiteX23" fmla="*/ 2192941 w 2579307"/>
                  <a:gd name="connsiteY23" fmla="*/ 143085 h 151497"/>
                  <a:gd name="connsiteX24" fmla="*/ 2184552 w 2579307"/>
                  <a:gd name="connsiteY24" fmla="*/ 117918 h 151497"/>
                  <a:gd name="connsiteX25" fmla="*/ 2008384 w 2579307"/>
                  <a:gd name="connsiteY25" fmla="*/ 109529 h 151497"/>
                  <a:gd name="connsiteX26" fmla="*/ 1588934 w 2579307"/>
                  <a:gd name="connsiteY26" fmla="*/ 101140 h 151497"/>
                  <a:gd name="connsiteX27" fmla="*/ 1479877 w 2579307"/>
                  <a:gd name="connsiteY27" fmla="*/ 84362 h 151497"/>
                  <a:gd name="connsiteX28" fmla="*/ 1354042 w 2579307"/>
                  <a:gd name="connsiteY28" fmla="*/ 92751 h 151497"/>
                  <a:gd name="connsiteX29" fmla="*/ 1270152 w 2579307"/>
                  <a:gd name="connsiteY29" fmla="*/ 101140 h 151497"/>
                  <a:gd name="connsiteX30" fmla="*/ 1060428 w 2579307"/>
                  <a:gd name="connsiteY30" fmla="*/ 109529 h 151497"/>
                  <a:gd name="connsiteX31" fmla="*/ 1026872 w 2579307"/>
                  <a:gd name="connsiteY31" fmla="*/ 126307 h 151497"/>
                  <a:gd name="connsiteX32" fmla="*/ 968149 w 2579307"/>
                  <a:gd name="connsiteY32" fmla="*/ 101140 h 151497"/>
                  <a:gd name="connsiteX33" fmla="*/ 934593 w 2579307"/>
                  <a:gd name="connsiteY33" fmla="*/ 92751 h 151497"/>
                  <a:gd name="connsiteX34" fmla="*/ 389308 w 2579307"/>
                  <a:gd name="connsiteY34" fmla="*/ 67584 h 151497"/>
                  <a:gd name="connsiteX35" fmla="*/ 347363 w 2579307"/>
                  <a:gd name="connsiteY35" fmla="*/ 101140 h 151497"/>
                  <a:gd name="connsiteX36" fmla="*/ 322196 w 2579307"/>
                  <a:gd name="connsiteY36" fmla="*/ 109529 h 151497"/>
                  <a:gd name="connsiteX37" fmla="*/ 297029 w 2579307"/>
                  <a:gd name="connsiteY37" fmla="*/ 92751 h 151497"/>
                  <a:gd name="connsiteX38" fmla="*/ 129250 w 2579307"/>
                  <a:gd name="connsiteY38" fmla="*/ 75973 h 151497"/>
                  <a:gd name="connsiteX39" fmla="*/ 20193 w 2579307"/>
                  <a:gd name="connsiteY39" fmla="*/ 17250 h 15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579307" h="151497">
                    <a:moveTo>
                      <a:pt x="20193" y="17250"/>
                    </a:moveTo>
                    <a:cubicBezTo>
                      <a:pt x="80314" y="7463"/>
                      <a:pt x="4540" y="17250"/>
                      <a:pt x="489976" y="17250"/>
                    </a:cubicBezTo>
                    <a:cubicBezTo>
                      <a:pt x="559940" y="17250"/>
                      <a:pt x="629793" y="11657"/>
                      <a:pt x="699701" y="8861"/>
                    </a:cubicBezTo>
                    <a:cubicBezTo>
                      <a:pt x="716479" y="3268"/>
                      <a:pt x="733257" y="-7917"/>
                      <a:pt x="750035" y="8861"/>
                    </a:cubicBezTo>
                    <a:cubicBezTo>
                      <a:pt x="756288" y="15114"/>
                      <a:pt x="751519" y="28504"/>
                      <a:pt x="758424" y="34028"/>
                    </a:cubicBezTo>
                    <a:cubicBezTo>
                      <a:pt x="767427" y="41230"/>
                      <a:pt x="780795" y="39621"/>
                      <a:pt x="791980" y="42417"/>
                    </a:cubicBezTo>
                    <a:cubicBezTo>
                      <a:pt x="800369" y="39621"/>
                      <a:pt x="808476" y="35762"/>
                      <a:pt x="817147" y="34028"/>
                    </a:cubicBezTo>
                    <a:cubicBezTo>
                      <a:pt x="836443" y="30169"/>
                      <a:pt x="926651" y="19291"/>
                      <a:pt x="942982" y="17250"/>
                    </a:cubicBezTo>
                    <a:lnTo>
                      <a:pt x="1203040" y="25639"/>
                    </a:lnTo>
                    <a:cubicBezTo>
                      <a:pt x="1225555" y="26794"/>
                      <a:pt x="1247607" y="34028"/>
                      <a:pt x="1270152" y="34028"/>
                    </a:cubicBezTo>
                    <a:cubicBezTo>
                      <a:pt x="1320564" y="34028"/>
                      <a:pt x="1370768" y="27239"/>
                      <a:pt x="1421154" y="25639"/>
                    </a:cubicBezTo>
                    <a:lnTo>
                      <a:pt x="1798659" y="17250"/>
                    </a:lnTo>
                    <a:cubicBezTo>
                      <a:pt x="1819081" y="10443"/>
                      <a:pt x="1835695" y="-100"/>
                      <a:pt x="1857382" y="17250"/>
                    </a:cubicBezTo>
                    <a:cubicBezTo>
                      <a:pt x="1864287" y="22774"/>
                      <a:pt x="1857118" y="40595"/>
                      <a:pt x="1865771" y="42417"/>
                    </a:cubicBezTo>
                    <a:cubicBezTo>
                      <a:pt x="1915101" y="52802"/>
                      <a:pt x="1966473" y="47453"/>
                      <a:pt x="2016773" y="50806"/>
                    </a:cubicBezTo>
                    <a:cubicBezTo>
                      <a:pt x="2050370" y="53046"/>
                      <a:pt x="2083884" y="56399"/>
                      <a:pt x="2117440" y="59195"/>
                    </a:cubicBezTo>
                    <a:cubicBezTo>
                      <a:pt x="2232090" y="56399"/>
                      <a:pt x="2346818" y="55898"/>
                      <a:pt x="2461389" y="50806"/>
                    </a:cubicBezTo>
                    <a:cubicBezTo>
                      <a:pt x="2596315" y="44809"/>
                      <a:pt x="2314805" y="22401"/>
                      <a:pt x="2570446" y="50806"/>
                    </a:cubicBezTo>
                    <a:cubicBezTo>
                      <a:pt x="2576039" y="67584"/>
                      <a:pt x="2587224" y="84362"/>
                      <a:pt x="2570446" y="101140"/>
                    </a:cubicBezTo>
                    <a:cubicBezTo>
                      <a:pt x="2564193" y="107393"/>
                      <a:pt x="2553668" y="106733"/>
                      <a:pt x="2545279" y="109529"/>
                    </a:cubicBezTo>
                    <a:cubicBezTo>
                      <a:pt x="2497741" y="106733"/>
                      <a:pt x="2450121" y="105095"/>
                      <a:pt x="2402666" y="101140"/>
                    </a:cubicBezTo>
                    <a:cubicBezTo>
                      <a:pt x="2382961" y="99498"/>
                      <a:pt x="2363716" y="92751"/>
                      <a:pt x="2343943" y="92751"/>
                    </a:cubicBezTo>
                    <a:cubicBezTo>
                      <a:pt x="2307483" y="92751"/>
                      <a:pt x="2271238" y="98344"/>
                      <a:pt x="2234886" y="101140"/>
                    </a:cubicBezTo>
                    <a:cubicBezTo>
                      <a:pt x="2215312" y="159863"/>
                      <a:pt x="2234886" y="157067"/>
                      <a:pt x="2192941" y="143085"/>
                    </a:cubicBezTo>
                    <a:cubicBezTo>
                      <a:pt x="2190145" y="134696"/>
                      <a:pt x="2190076" y="124823"/>
                      <a:pt x="2184552" y="117918"/>
                    </a:cubicBezTo>
                    <a:cubicBezTo>
                      <a:pt x="2147426" y="71511"/>
                      <a:pt x="2019522" y="108910"/>
                      <a:pt x="2008384" y="109529"/>
                    </a:cubicBezTo>
                    <a:lnTo>
                      <a:pt x="1588934" y="101140"/>
                    </a:lnTo>
                    <a:cubicBezTo>
                      <a:pt x="1533045" y="99245"/>
                      <a:pt x="1523852" y="95356"/>
                      <a:pt x="1479877" y="84362"/>
                    </a:cubicBezTo>
                    <a:lnTo>
                      <a:pt x="1354042" y="92751"/>
                    </a:lnTo>
                    <a:cubicBezTo>
                      <a:pt x="1326029" y="94992"/>
                      <a:pt x="1298209" y="99537"/>
                      <a:pt x="1270152" y="101140"/>
                    </a:cubicBezTo>
                    <a:cubicBezTo>
                      <a:pt x="1200302" y="105131"/>
                      <a:pt x="1130336" y="106733"/>
                      <a:pt x="1060428" y="109529"/>
                    </a:cubicBezTo>
                    <a:cubicBezTo>
                      <a:pt x="1049243" y="115122"/>
                      <a:pt x="1039281" y="124756"/>
                      <a:pt x="1026872" y="126307"/>
                    </a:cubicBezTo>
                    <a:cubicBezTo>
                      <a:pt x="995796" y="130192"/>
                      <a:pt x="992187" y="111442"/>
                      <a:pt x="968149" y="101140"/>
                    </a:cubicBezTo>
                    <a:cubicBezTo>
                      <a:pt x="957552" y="96598"/>
                      <a:pt x="946026" y="94242"/>
                      <a:pt x="934593" y="92751"/>
                    </a:cubicBezTo>
                    <a:cubicBezTo>
                      <a:pt x="713790" y="63951"/>
                      <a:pt x="668356" y="73650"/>
                      <a:pt x="389308" y="67584"/>
                    </a:cubicBezTo>
                    <a:cubicBezTo>
                      <a:pt x="326050" y="88670"/>
                      <a:pt x="401571" y="57774"/>
                      <a:pt x="347363" y="101140"/>
                    </a:cubicBezTo>
                    <a:cubicBezTo>
                      <a:pt x="340458" y="106664"/>
                      <a:pt x="330585" y="106733"/>
                      <a:pt x="322196" y="109529"/>
                    </a:cubicBezTo>
                    <a:cubicBezTo>
                      <a:pt x="313807" y="103936"/>
                      <a:pt x="306594" y="95939"/>
                      <a:pt x="297029" y="92751"/>
                    </a:cubicBezTo>
                    <a:cubicBezTo>
                      <a:pt x="264548" y="81924"/>
                      <a:pt x="133136" y="76311"/>
                      <a:pt x="129250" y="75973"/>
                    </a:cubicBezTo>
                    <a:cubicBezTo>
                      <a:pt x="45411" y="68683"/>
                      <a:pt x="-39928" y="27037"/>
                      <a:pt x="20193" y="17250"/>
                    </a:cubicBezTo>
                    <a:close/>
                  </a:path>
                </a:pathLst>
              </a:custGeom>
              <a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-20000" contrast="2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solidFill>
                  <a:srgbClr val="4C3A00"/>
                </a:solidFill>
              </a:ln>
              <a:effectLst>
                <a:outerShdw blurRad="76200" dist="50800" dir="5400000" algn="t" rotWithShape="0">
                  <a:prstClr val="black">
                    <a:alpha val="8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 useBgFill="1">
        <p:nvSpPr>
          <p:cNvPr id="136" name="Freeform: Shape 135">
            <a:extLst>
              <a:ext uri="{FF2B5EF4-FFF2-40B4-BE49-F238E27FC236}">
                <a16:creationId xmlns:a16="http://schemas.microsoft.com/office/drawing/2014/main" id="{91047563-EFD9-4D37-8E41-02AE61E6DFA5}"/>
              </a:ext>
            </a:extLst>
          </p:cNvPr>
          <p:cNvSpPr/>
          <p:nvPr/>
        </p:nvSpPr>
        <p:spPr>
          <a:xfrm>
            <a:off x="1039052" y="3741751"/>
            <a:ext cx="3405122" cy="388258"/>
          </a:xfrm>
          <a:custGeom>
            <a:avLst/>
            <a:gdLst>
              <a:gd name="connsiteX0" fmla="*/ 5925 w 1088105"/>
              <a:gd name="connsiteY0" fmla="*/ 109057 h 276280"/>
              <a:gd name="connsiteX1" fmla="*/ 114982 w 1088105"/>
              <a:gd name="connsiteY1" fmla="*/ 92279 h 276280"/>
              <a:gd name="connsiteX2" fmla="*/ 140149 w 1088105"/>
              <a:gd name="connsiteY2" fmla="*/ 83890 h 276280"/>
              <a:gd name="connsiteX3" fmla="*/ 240816 w 1088105"/>
              <a:gd name="connsiteY3" fmla="*/ 67112 h 276280"/>
              <a:gd name="connsiteX4" fmla="*/ 282761 w 1088105"/>
              <a:gd name="connsiteY4" fmla="*/ 58723 h 276280"/>
              <a:gd name="connsiteX5" fmla="*/ 316317 w 1088105"/>
              <a:gd name="connsiteY5" fmla="*/ 50334 h 276280"/>
              <a:gd name="connsiteX6" fmla="*/ 391818 w 1088105"/>
              <a:gd name="connsiteY6" fmla="*/ 41945 h 276280"/>
              <a:gd name="connsiteX7" fmla="*/ 484097 w 1088105"/>
              <a:gd name="connsiteY7" fmla="*/ 16778 h 276280"/>
              <a:gd name="connsiteX8" fmla="*/ 551209 w 1088105"/>
              <a:gd name="connsiteY8" fmla="*/ 0 h 276280"/>
              <a:gd name="connsiteX9" fmla="*/ 626710 w 1088105"/>
              <a:gd name="connsiteY9" fmla="*/ 16778 h 276280"/>
              <a:gd name="connsiteX10" fmla="*/ 660266 w 1088105"/>
              <a:gd name="connsiteY10" fmla="*/ 33556 h 276280"/>
              <a:gd name="connsiteX11" fmla="*/ 710600 w 1088105"/>
              <a:gd name="connsiteY11" fmla="*/ 50334 h 276280"/>
              <a:gd name="connsiteX12" fmla="*/ 744156 w 1088105"/>
              <a:gd name="connsiteY12" fmla="*/ 58723 h 276280"/>
              <a:gd name="connsiteX13" fmla="*/ 777712 w 1088105"/>
              <a:gd name="connsiteY13" fmla="*/ 75501 h 276280"/>
              <a:gd name="connsiteX14" fmla="*/ 828046 w 1088105"/>
              <a:gd name="connsiteY14" fmla="*/ 92279 h 276280"/>
              <a:gd name="connsiteX15" fmla="*/ 853213 w 1088105"/>
              <a:gd name="connsiteY15" fmla="*/ 100668 h 276280"/>
              <a:gd name="connsiteX16" fmla="*/ 886769 w 1088105"/>
              <a:gd name="connsiteY16" fmla="*/ 117446 h 276280"/>
              <a:gd name="connsiteX17" fmla="*/ 953881 w 1088105"/>
              <a:gd name="connsiteY17" fmla="*/ 125835 h 276280"/>
              <a:gd name="connsiteX18" fmla="*/ 987437 w 1088105"/>
              <a:gd name="connsiteY18" fmla="*/ 134224 h 276280"/>
              <a:gd name="connsiteX19" fmla="*/ 1012604 w 1088105"/>
              <a:gd name="connsiteY19" fmla="*/ 151002 h 276280"/>
              <a:gd name="connsiteX20" fmla="*/ 1062938 w 1088105"/>
              <a:gd name="connsiteY20" fmla="*/ 201336 h 276280"/>
              <a:gd name="connsiteX21" fmla="*/ 1088105 w 1088105"/>
              <a:gd name="connsiteY21" fmla="*/ 218114 h 276280"/>
              <a:gd name="connsiteX22" fmla="*/ 760934 w 1088105"/>
              <a:gd name="connsiteY22" fmla="*/ 234892 h 276280"/>
              <a:gd name="connsiteX23" fmla="*/ 559598 w 1088105"/>
              <a:gd name="connsiteY23" fmla="*/ 218114 h 276280"/>
              <a:gd name="connsiteX24" fmla="*/ 442152 w 1088105"/>
              <a:gd name="connsiteY24" fmla="*/ 209725 h 276280"/>
              <a:gd name="connsiteX25" fmla="*/ 249205 w 1088105"/>
              <a:gd name="connsiteY25" fmla="*/ 218114 h 276280"/>
              <a:gd name="connsiteX26" fmla="*/ 198872 w 1088105"/>
              <a:gd name="connsiteY26" fmla="*/ 234892 h 276280"/>
              <a:gd name="connsiteX27" fmla="*/ 165316 w 1088105"/>
              <a:gd name="connsiteY27" fmla="*/ 243281 h 276280"/>
              <a:gd name="connsiteX28" fmla="*/ 89815 w 1088105"/>
              <a:gd name="connsiteY28" fmla="*/ 234892 h 276280"/>
              <a:gd name="connsiteX29" fmla="*/ 64648 w 1088105"/>
              <a:gd name="connsiteY29" fmla="*/ 218114 h 276280"/>
              <a:gd name="connsiteX30" fmla="*/ 22703 w 1088105"/>
              <a:gd name="connsiteY30" fmla="*/ 167780 h 276280"/>
              <a:gd name="connsiteX31" fmla="*/ 14314 w 1088105"/>
              <a:gd name="connsiteY31" fmla="*/ 142613 h 276280"/>
              <a:gd name="connsiteX32" fmla="*/ 5925 w 1088105"/>
              <a:gd name="connsiteY32" fmla="*/ 109057 h 27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88105" h="276280">
                <a:moveTo>
                  <a:pt x="5925" y="109057"/>
                </a:moveTo>
                <a:cubicBezTo>
                  <a:pt x="22703" y="100668"/>
                  <a:pt x="94031" y="96935"/>
                  <a:pt x="114982" y="92279"/>
                </a:cubicBezTo>
                <a:cubicBezTo>
                  <a:pt x="123614" y="90361"/>
                  <a:pt x="131478" y="85624"/>
                  <a:pt x="140149" y="83890"/>
                </a:cubicBezTo>
                <a:cubicBezTo>
                  <a:pt x="173507" y="77218"/>
                  <a:pt x="207458" y="73784"/>
                  <a:pt x="240816" y="67112"/>
                </a:cubicBezTo>
                <a:cubicBezTo>
                  <a:pt x="254798" y="64316"/>
                  <a:pt x="268842" y="61816"/>
                  <a:pt x="282761" y="58723"/>
                </a:cubicBezTo>
                <a:cubicBezTo>
                  <a:pt x="294016" y="56222"/>
                  <a:pt x="304921" y="52087"/>
                  <a:pt x="316317" y="50334"/>
                </a:cubicBezTo>
                <a:cubicBezTo>
                  <a:pt x="341344" y="46484"/>
                  <a:pt x="366751" y="45526"/>
                  <a:pt x="391818" y="41945"/>
                </a:cubicBezTo>
                <a:cubicBezTo>
                  <a:pt x="449046" y="33770"/>
                  <a:pt x="422791" y="33498"/>
                  <a:pt x="484097" y="16778"/>
                </a:cubicBezTo>
                <a:cubicBezTo>
                  <a:pt x="595452" y="-13592"/>
                  <a:pt x="474846" y="25454"/>
                  <a:pt x="551209" y="0"/>
                </a:cubicBezTo>
                <a:cubicBezTo>
                  <a:pt x="581375" y="5028"/>
                  <a:pt x="600426" y="5513"/>
                  <a:pt x="626710" y="16778"/>
                </a:cubicBezTo>
                <a:cubicBezTo>
                  <a:pt x="638204" y="21704"/>
                  <a:pt x="648655" y="28912"/>
                  <a:pt x="660266" y="33556"/>
                </a:cubicBezTo>
                <a:cubicBezTo>
                  <a:pt x="676687" y="40124"/>
                  <a:pt x="693442" y="46045"/>
                  <a:pt x="710600" y="50334"/>
                </a:cubicBezTo>
                <a:cubicBezTo>
                  <a:pt x="721785" y="53130"/>
                  <a:pt x="733361" y="54675"/>
                  <a:pt x="744156" y="58723"/>
                </a:cubicBezTo>
                <a:cubicBezTo>
                  <a:pt x="755865" y="63114"/>
                  <a:pt x="766101" y="70857"/>
                  <a:pt x="777712" y="75501"/>
                </a:cubicBezTo>
                <a:cubicBezTo>
                  <a:pt x="794133" y="82069"/>
                  <a:pt x="811268" y="86686"/>
                  <a:pt x="828046" y="92279"/>
                </a:cubicBezTo>
                <a:cubicBezTo>
                  <a:pt x="836435" y="95075"/>
                  <a:pt x="845304" y="96713"/>
                  <a:pt x="853213" y="100668"/>
                </a:cubicBezTo>
                <a:cubicBezTo>
                  <a:pt x="864398" y="106261"/>
                  <a:pt x="874637" y="114413"/>
                  <a:pt x="886769" y="117446"/>
                </a:cubicBezTo>
                <a:cubicBezTo>
                  <a:pt x="908641" y="122914"/>
                  <a:pt x="931643" y="122129"/>
                  <a:pt x="953881" y="125835"/>
                </a:cubicBezTo>
                <a:cubicBezTo>
                  <a:pt x="965254" y="127730"/>
                  <a:pt x="976252" y="131428"/>
                  <a:pt x="987437" y="134224"/>
                </a:cubicBezTo>
                <a:cubicBezTo>
                  <a:pt x="995826" y="139817"/>
                  <a:pt x="1005068" y="144304"/>
                  <a:pt x="1012604" y="151002"/>
                </a:cubicBezTo>
                <a:cubicBezTo>
                  <a:pt x="1030338" y="166766"/>
                  <a:pt x="1043195" y="188174"/>
                  <a:pt x="1062938" y="201336"/>
                </a:cubicBezTo>
                <a:lnTo>
                  <a:pt x="1088105" y="218114"/>
                </a:lnTo>
                <a:cubicBezTo>
                  <a:pt x="1014361" y="328730"/>
                  <a:pt x="1076823" y="250428"/>
                  <a:pt x="760934" y="234892"/>
                </a:cubicBezTo>
                <a:cubicBezTo>
                  <a:pt x="693671" y="231584"/>
                  <a:pt x="626771" y="222912"/>
                  <a:pt x="559598" y="218114"/>
                </a:cubicBezTo>
                <a:lnTo>
                  <a:pt x="442152" y="209725"/>
                </a:lnTo>
                <a:cubicBezTo>
                  <a:pt x="377836" y="212521"/>
                  <a:pt x="313240" y="211490"/>
                  <a:pt x="249205" y="218114"/>
                </a:cubicBezTo>
                <a:cubicBezTo>
                  <a:pt x="231614" y="219934"/>
                  <a:pt x="216029" y="230603"/>
                  <a:pt x="198872" y="234892"/>
                </a:cubicBezTo>
                <a:lnTo>
                  <a:pt x="165316" y="243281"/>
                </a:lnTo>
                <a:cubicBezTo>
                  <a:pt x="140149" y="240485"/>
                  <a:pt x="114381" y="241033"/>
                  <a:pt x="89815" y="234892"/>
                </a:cubicBezTo>
                <a:cubicBezTo>
                  <a:pt x="80034" y="232447"/>
                  <a:pt x="72393" y="224569"/>
                  <a:pt x="64648" y="218114"/>
                </a:cubicBezTo>
                <a:cubicBezTo>
                  <a:pt x="48745" y="204862"/>
                  <a:pt x="32130" y="186634"/>
                  <a:pt x="22703" y="167780"/>
                </a:cubicBezTo>
                <a:cubicBezTo>
                  <a:pt x="18748" y="159871"/>
                  <a:pt x="16048" y="151284"/>
                  <a:pt x="14314" y="142613"/>
                </a:cubicBezTo>
                <a:cubicBezTo>
                  <a:pt x="13217" y="137129"/>
                  <a:pt x="-10853" y="117446"/>
                  <a:pt x="5925" y="109057"/>
                </a:cubicBezTo>
                <a:close/>
              </a:path>
            </a:pathLst>
          </a:cu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7" name="4 click LEFT ROCK Picture 63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2E1838C8-5FCB-453D-B151-64A870A8E8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343" flipH="1">
            <a:off x="3576155" y="5038627"/>
            <a:ext cx="1035653" cy="686912"/>
          </a:xfrm>
          <a:prstGeom prst="rect">
            <a:avLst/>
          </a:prstGeom>
        </p:spPr>
      </p:pic>
      <p:pic>
        <p:nvPicPr>
          <p:cNvPr id="141" name="yellow ROCK Picture 63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ACCB1E9B-6066-4ECC-9E28-D9E6202E8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9542">
            <a:off x="4325473" y="4634065"/>
            <a:ext cx="1146703" cy="879793"/>
          </a:xfrm>
          <a:prstGeom prst="rect">
            <a:avLst/>
          </a:prstGeom>
        </p:spPr>
      </p:pic>
      <p:pic>
        <p:nvPicPr>
          <p:cNvPr id="65" name="ROCK Picture 63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301D606D-9901-499F-B8FD-91EB04D40A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1133">
            <a:off x="4173660" y="4584557"/>
            <a:ext cx="1342440" cy="1029970"/>
          </a:xfrm>
          <a:prstGeom prst="rect">
            <a:avLst/>
          </a:prstGeom>
        </p:spPr>
      </p:pic>
      <p:pic>
        <p:nvPicPr>
          <p:cNvPr id="195" name="3 click LEFT ROCK Picture 63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0FFCB377-BFBC-4DC2-A4D4-72543B6EAD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90128">
            <a:off x="2419087" y="5039067"/>
            <a:ext cx="1123009" cy="686912"/>
          </a:xfrm>
          <a:prstGeom prst="rect">
            <a:avLst/>
          </a:prstGeom>
        </p:spPr>
      </p:pic>
      <p:pic>
        <p:nvPicPr>
          <p:cNvPr id="199" name="ROCK Picture 63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9AAB8841-120D-48F6-8A9F-049436CBE2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28439" flipV="1">
            <a:off x="1880072" y="4712992"/>
            <a:ext cx="1219225" cy="706711"/>
          </a:xfrm>
          <a:prstGeom prst="rect">
            <a:avLst/>
          </a:prstGeom>
        </p:spPr>
      </p:pic>
      <p:pic>
        <p:nvPicPr>
          <p:cNvPr id="232" name="5 click LEFT ROCK Picture 63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551E0B86-C183-4F04-B5C3-45133E24EF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692">
            <a:off x="4694357" y="5391786"/>
            <a:ext cx="1328809" cy="812794"/>
          </a:xfrm>
          <a:prstGeom prst="rect">
            <a:avLst/>
          </a:prstGeom>
        </p:spPr>
      </p:pic>
      <p:pic>
        <p:nvPicPr>
          <p:cNvPr id="215" name="ROCK Picture 63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08C9C97F-EE66-42F1-A994-4BC6D47DC3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0509">
            <a:off x="3117330" y="4592495"/>
            <a:ext cx="1342440" cy="1029970"/>
          </a:xfrm>
          <a:prstGeom prst="rect">
            <a:avLst/>
          </a:prstGeom>
        </p:spPr>
      </p:pic>
      <p:pic>
        <p:nvPicPr>
          <p:cNvPr id="236" name="ROCK Picture 63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3001A75A-FC4D-4CF2-A185-3DBBA61C01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29105" flipH="1" flipV="1">
            <a:off x="2245053" y="4975449"/>
            <a:ext cx="988940" cy="783763"/>
          </a:xfrm>
          <a:prstGeom prst="rect">
            <a:avLst/>
          </a:prstGeom>
        </p:spPr>
      </p:pic>
      <p:sp>
        <p:nvSpPr>
          <p:cNvPr id="17" name="Oval rock 1 LEFT hit 16">
            <a:extLst>
              <a:ext uri="{FF2B5EF4-FFF2-40B4-BE49-F238E27FC236}">
                <a16:creationId xmlns:a16="http://schemas.microsoft.com/office/drawing/2014/main" id="{CD19A48B-61AD-42BD-B5E9-25D7175AFEC4}"/>
              </a:ext>
            </a:extLst>
          </p:cNvPr>
          <p:cNvSpPr/>
          <p:nvPr/>
        </p:nvSpPr>
        <p:spPr>
          <a:xfrm>
            <a:off x="168159" y="5129187"/>
            <a:ext cx="464427" cy="484417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7" name="Oval rock 4 LEFT hit 16">
            <a:extLst>
              <a:ext uri="{FF2B5EF4-FFF2-40B4-BE49-F238E27FC236}">
                <a16:creationId xmlns:a16="http://schemas.microsoft.com/office/drawing/2014/main" id="{6A21E25B-8156-4B35-AB9E-E955112323A8}"/>
              </a:ext>
            </a:extLst>
          </p:cNvPr>
          <p:cNvSpPr/>
          <p:nvPr/>
        </p:nvSpPr>
        <p:spPr>
          <a:xfrm>
            <a:off x="3450026" y="5107339"/>
            <a:ext cx="449233" cy="43575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8" name="Oval rock 3 LEFT hit 16">
            <a:extLst>
              <a:ext uri="{FF2B5EF4-FFF2-40B4-BE49-F238E27FC236}">
                <a16:creationId xmlns:a16="http://schemas.microsoft.com/office/drawing/2014/main" id="{C18633EF-A244-4E4C-A1D6-0D183FF8B227}"/>
              </a:ext>
            </a:extLst>
          </p:cNvPr>
          <p:cNvSpPr/>
          <p:nvPr/>
        </p:nvSpPr>
        <p:spPr>
          <a:xfrm>
            <a:off x="2387139" y="5173182"/>
            <a:ext cx="449233" cy="43575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9" name="Oval rock 2 left hit 16">
            <a:extLst>
              <a:ext uri="{FF2B5EF4-FFF2-40B4-BE49-F238E27FC236}">
                <a16:creationId xmlns:a16="http://schemas.microsoft.com/office/drawing/2014/main" id="{BC78079E-CFC1-460A-8767-B8257D026277}"/>
              </a:ext>
            </a:extLst>
          </p:cNvPr>
          <p:cNvSpPr/>
          <p:nvPr/>
        </p:nvSpPr>
        <p:spPr>
          <a:xfrm>
            <a:off x="1081804" y="4783641"/>
            <a:ext cx="449233" cy="43575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8" name="Oval rock 5 left HIT  237">
            <a:extLst>
              <a:ext uri="{FF2B5EF4-FFF2-40B4-BE49-F238E27FC236}">
                <a16:creationId xmlns:a16="http://schemas.microsoft.com/office/drawing/2014/main" id="{C0E6593F-ADC5-4345-90FF-32F90E9BC5E2}"/>
              </a:ext>
            </a:extLst>
          </p:cNvPr>
          <p:cNvSpPr/>
          <p:nvPr/>
        </p:nvSpPr>
        <p:spPr>
          <a:xfrm rot="20750692">
            <a:off x="4833609" y="5555005"/>
            <a:ext cx="486137" cy="486137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6" name="Freeform: Shape 375">
            <a:extLst>
              <a:ext uri="{FF2B5EF4-FFF2-40B4-BE49-F238E27FC236}">
                <a16:creationId xmlns:a16="http://schemas.microsoft.com/office/drawing/2014/main" id="{E8B45DEC-B1FA-405E-9743-67C9F34ECB34}"/>
              </a:ext>
            </a:extLst>
          </p:cNvPr>
          <p:cNvSpPr/>
          <p:nvPr/>
        </p:nvSpPr>
        <p:spPr>
          <a:xfrm>
            <a:off x="10530030" y="3129517"/>
            <a:ext cx="258180" cy="190170"/>
          </a:xfrm>
          <a:custGeom>
            <a:avLst/>
            <a:gdLst>
              <a:gd name="connsiteX0" fmla="*/ 119284 w 258180"/>
              <a:gd name="connsiteY0" fmla="*/ 4681 h 190170"/>
              <a:gd name="connsiteX1" fmla="*/ 49836 w 258180"/>
              <a:gd name="connsiteY1" fmla="*/ 120428 h 190170"/>
              <a:gd name="connsiteX2" fmla="*/ 26687 w 258180"/>
              <a:gd name="connsiteY2" fmla="*/ 155152 h 190170"/>
              <a:gd name="connsiteX3" fmla="*/ 3537 w 258180"/>
              <a:gd name="connsiteY3" fmla="*/ 189876 h 190170"/>
              <a:gd name="connsiteX4" fmla="*/ 84560 w 258180"/>
              <a:gd name="connsiteY4" fmla="*/ 166727 h 190170"/>
              <a:gd name="connsiteX5" fmla="*/ 165583 w 258180"/>
              <a:gd name="connsiteY5" fmla="*/ 132003 h 190170"/>
              <a:gd name="connsiteX6" fmla="*/ 200307 w 258180"/>
              <a:gd name="connsiteY6" fmla="*/ 108853 h 190170"/>
              <a:gd name="connsiteX7" fmla="*/ 235031 w 258180"/>
              <a:gd name="connsiteY7" fmla="*/ 97279 h 190170"/>
              <a:gd name="connsiteX8" fmla="*/ 258180 w 258180"/>
              <a:gd name="connsiteY8" fmla="*/ 74129 h 190170"/>
              <a:gd name="connsiteX9" fmla="*/ 246606 w 258180"/>
              <a:gd name="connsiteY9" fmla="*/ 27831 h 190170"/>
              <a:gd name="connsiteX10" fmla="*/ 119284 w 258180"/>
              <a:gd name="connsiteY10" fmla="*/ 4681 h 19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8180" h="190170">
                <a:moveTo>
                  <a:pt x="119284" y="4681"/>
                </a:moveTo>
                <a:cubicBezTo>
                  <a:pt x="86489" y="20114"/>
                  <a:pt x="73417" y="82108"/>
                  <a:pt x="49836" y="120428"/>
                </a:cubicBezTo>
                <a:cubicBezTo>
                  <a:pt x="42545" y="132275"/>
                  <a:pt x="34403" y="143577"/>
                  <a:pt x="26687" y="155152"/>
                </a:cubicBezTo>
                <a:cubicBezTo>
                  <a:pt x="18970" y="166727"/>
                  <a:pt x="-9959" y="193250"/>
                  <a:pt x="3537" y="189876"/>
                </a:cubicBezTo>
                <a:cubicBezTo>
                  <a:pt x="27037" y="184001"/>
                  <a:pt x="61309" y="176692"/>
                  <a:pt x="84560" y="166727"/>
                </a:cubicBezTo>
                <a:cubicBezTo>
                  <a:pt x="184667" y="123823"/>
                  <a:pt x="84159" y="159143"/>
                  <a:pt x="165583" y="132003"/>
                </a:cubicBezTo>
                <a:cubicBezTo>
                  <a:pt x="177158" y="124286"/>
                  <a:pt x="187864" y="115074"/>
                  <a:pt x="200307" y="108853"/>
                </a:cubicBezTo>
                <a:cubicBezTo>
                  <a:pt x="211220" y="103397"/>
                  <a:pt x="224569" y="103556"/>
                  <a:pt x="235031" y="97279"/>
                </a:cubicBezTo>
                <a:cubicBezTo>
                  <a:pt x="244389" y="91664"/>
                  <a:pt x="250464" y="81846"/>
                  <a:pt x="258180" y="74129"/>
                </a:cubicBezTo>
                <a:cubicBezTo>
                  <a:pt x="254322" y="58696"/>
                  <a:pt x="261290" y="33949"/>
                  <a:pt x="246606" y="27831"/>
                </a:cubicBezTo>
                <a:cubicBezTo>
                  <a:pt x="217988" y="15907"/>
                  <a:pt x="152079" y="-10752"/>
                  <a:pt x="119284" y="468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7" name="Freeform: Shape 376">
            <a:extLst>
              <a:ext uri="{FF2B5EF4-FFF2-40B4-BE49-F238E27FC236}">
                <a16:creationId xmlns:a16="http://schemas.microsoft.com/office/drawing/2014/main" id="{C25AD7F3-6A93-4E73-A2FD-1D94E693035A}"/>
              </a:ext>
            </a:extLst>
          </p:cNvPr>
          <p:cNvSpPr/>
          <p:nvPr/>
        </p:nvSpPr>
        <p:spPr>
          <a:xfrm rot="18374277">
            <a:off x="11121088" y="3023204"/>
            <a:ext cx="301188" cy="1525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8" name="Freeform: Shape 377">
            <a:extLst>
              <a:ext uri="{FF2B5EF4-FFF2-40B4-BE49-F238E27FC236}">
                <a16:creationId xmlns:a16="http://schemas.microsoft.com/office/drawing/2014/main" id="{A3196B68-5E16-427D-A7E0-A045887F5DC9}"/>
              </a:ext>
            </a:extLst>
          </p:cNvPr>
          <p:cNvSpPr/>
          <p:nvPr/>
        </p:nvSpPr>
        <p:spPr>
          <a:xfrm>
            <a:off x="11354384" y="3174613"/>
            <a:ext cx="208345" cy="185195"/>
          </a:xfrm>
          <a:custGeom>
            <a:avLst/>
            <a:gdLst>
              <a:gd name="connsiteX0" fmla="*/ 0 w 208345"/>
              <a:gd name="connsiteY0" fmla="*/ 0 h 185195"/>
              <a:gd name="connsiteX1" fmla="*/ 81023 w 208345"/>
              <a:gd name="connsiteY1" fmla="*/ 57873 h 185195"/>
              <a:gd name="connsiteX2" fmla="*/ 92598 w 208345"/>
              <a:gd name="connsiteY2" fmla="*/ 92597 h 185195"/>
              <a:gd name="connsiteX3" fmla="*/ 127322 w 208345"/>
              <a:gd name="connsiteY3" fmla="*/ 104172 h 185195"/>
              <a:gd name="connsiteX4" fmla="*/ 208345 w 208345"/>
              <a:gd name="connsiteY4" fmla="*/ 138896 h 185195"/>
              <a:gd name="connsiteX5" fmla="*/ 173621 w 208345"/>
              <a:gd name="connsiteY5" fmla="*/ 162045 h 185195"/>
              <a:gd name="connsiteX6" fmla="*/ 81023 w 208345"/>
              <a:gd name="connsiteY6" fmla="*/ 185195 h 185195"/>
              <a:gd name="connsiteX7" fmla="*/ 23150 w 208345"/>
              <a:gd name="connsiteY7" fmla="*/ 162045 h 185195"/>
              <a:gd name="connsiteX8" fmla="*/ 46299 w 208345"/>
              <a:gd name="connsiteY8" fmla="*/ 81022 h 185195"/>
              <a:gd name="connsiteX9" fmla="*/ 81023 w 208345"/>
              <a:gd name="connsiteY9" fmla="*/ 69448 h 185195"/>
              <a:gd name="connsiteX10" fmla="*/ 138897 w 208345"/>
              <a:gd name="connsiteY10" fmla="*/ 127321 h 185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8345" h="185195">
                <a:moveTo>
                  <a:pt x="0" y="0"/>
                </a:moveTo>
                <a:cubicBezTo>
                  <a:pt x="27008" y="19291"/>
                  <a:pt x="57554" y="34404"/>
                  <a:pt x="81023" y="57873"/>
                </a:cubicBezTo>
                <a:cubicBezTo>
                  <a:pt x="89650" y="66500"/>
                  <a:pt x="83971" y="83970"/>
                  <a:pt x="92598" y="92597"/>
                </a:cubicBezTo>
                <a:cubicBezTo>
                  <a:pt x="101225" y="101224"/>
                  <a:pt x="116108" y="99366"/>
                  <a:pt x="127322" y="104172"/>
                </a:cubicBezTo>
                <a:cubicBezTo>
                  <a:pt x="227442" y="147081"/>
                  <a:pt x="126911" y="111751"/>
                  <a:pt x="208345" y="138896"/>
                </a:cubicBezTo>
                <a:cubicBezTo>
                  <a:pt x="196770" y="146612"/>
                  <a:pt x="186063" y="155824"/>
                  <a:pt x="173621" y="162045"/>
                </a:cubicBezTo>
                <a:cubicBezTo>
                  <a:pt x="149892" y="173910"/>
                  <a:pt x="103038" y="180792"/>
                  <a:pt x="81023" y="185195"/>
                </a:cubicBezTo>
                <a:cubicBezTo>
                  <a:pt x="61732" y="177478"/>
                  <a:pt x="34675" y="179333"/>
                  <a:pt x="23150" y="162045"/>
                </a:cubicBezTo>
                <a:cubicBezTo>
                  <a:pt x="23029" y="161864"/>
                  <a:pt x="40932" y="86389"/>
                  <a:pt x="46299" y="81022"/>
                </a:cubicBezTo>
                <a:cubicBezTo>
                  <a:pt x="54926" y="72395"/>
                  <a:pt x="69448" y="73306"/>
                  <a:pt x="81023" y="69448"/>
                </a:cubicBezTo>
                <a:lnTo>
                  <a:pt x="138897" y="127321"/>
                </a:lnTo>
              </a:path>
            </a:pathLst>
          </a:cu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9" name="Freeform: Shape 378">
            <a:extLst>
              <a:ext uri="{FF2B5EF4-FFF2-40B4-BE49-F238E27FC236}">
                <a16:creationId xmlns:a16="http://schemas.microsoft.com/office/drawing/2014/main" id="{ABABE840-32BE-4752-97D9-481BE698BA1E}"/>
              </a:ext>
            </a:extLst>
          </p:cNvPr>
          <p:cNvSpPr/>
          <p:nvPr/>
        </p:nvSpPr>
        <p:spPr>
          <a:xfrm rot="15170118">
            <a:off x="10669782" y="2976015"/>
            <a:ext cx="258180" cy="152400"/>
          </a:xfrm>
          <a:custGeom>
            <a:avLst/>
            <a:gdLst>
              <a:gd name="connsiteX0" fmla="*/ 119284 w 258180"/>
              <a:gd name="connsiteY0" fmla="*/ 4681 h 190170"/>
              <a:gd name="connsiteX1" fmla="*/ 49836 w 258180"/>
              <a:gd name="connsiteY1" fmla="*/ 120428 h 190170"/>
              <a:gd name="connsiteX2" fmla="*/ 26687 w 258180"/>
              <a:gd name="connsiteY2" fmla="*/ 155152 h 190170"/>
              <a:gd name="connsiteX3" fmla="*/ 3537 w 258180"/>
              <a:gd name="connsiteY3" fmla="*/ 189876 h 190170"/>
              <a:gd name="connsiteX4" fmla="*/ 84560 w 258180"/>
              <a:gd name="connsiteY4" fmla="*/ 166727 h 190170"/>
              <a:gd name="connsiteX5" fmla="*/ 165583 w 258180"/>
              <a:gd name="connsiteY5" fmla="*/ 132003 h 190170"/>
              <a:gd name="connsiteX6" fmla="*/ 200307 w 258180"/>
              <a:gd name="connsiteY6" fmla="*/ 108853 h 190170"/>
              <a:gd name="connsiteX7" fmla="*/ 235031 w 258180"/>
              <a:gd name="connsiteY7" fmla="*/ 97279 h 190170"/>
              <a:gd name="connsiteX8" fmla="*/ 258180 w 258180"/>
              <a:gd name="connsiteY8" fmla="*/ 74129 h 190170"/>
              <a:gd name="connsiteX9" fmla="*/ 246606 w 258180"/>
              <a:gd name="connsiteY9" fmla="*/ 27831 h 190170"/>
              <a:gd name="connsiteX10" fmla="*/ 119284 w 258180"/>
              <a:gd name="connsiteY10" fmla="*/ 4681 h 19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8180" h="190170">
                <a:moveTo>
                  <a:pt x="119284" y="4681"/>
                </a:moveTo>
                <a:cubicBezTo>
                  <a:pt x="86489" y="20114"/>
                  <a:pt x="73417" y="82108"/>
                  <a:pt x="49836" y="120428"/>
                </a:cubicBezTo>
                <a:cubicBezTo>
                  <a:pt x="42545" y="132275"/>
                  <a:pt x="34403" y="143577"/>
                  <a:pt x="26687" y="155152"/>
                </a:cubicBezTo>
                <a:cubicBezTo>
                  <a:pt x="18970" y="166727"/>
                  <a:pt x="-9959" y="193250"/>
                  <a:pt x="3537" y="189876"/>
                </a:cubicBezTo>
                <a:cubicBezTo>
                  <a:pt x="27037" y="184001"/>
                  <a:pt x="61309" y="176692"/>
                  <a:pt x="84560" y="166727"/>
                </a:cubicBezTo>
                <a:cubicBezTo>
                  <a:pt x="184667" y="123823"/>
                  <a:pt x="84159" y="159143"/>
                  <a:pt x="165583" y="132003"/>
                </a:cubicBezTo>
                <a:cubicBezTo>
                  <a:pt x="177158" y="124286"/>
                  <a:pt x="187864" y="115074"/>
                  <a:pt x="200307" y="108853"/>
                </a:cubicBezTo>
                <a:cubicBezTo>
                  <a:pt x="211220" y="103397"/>
                  <a:pt x="224569" y="103556"/>
                  <a:pt x="235031" y="97279"/>
                </a:cubicBezTo>
                <a:cubicBezTo>
                  <a:pt x="244389" y="91664"/>
                  <a:pt x="250464" y="81846"/>
                  <a:pt x="258180" y="74129"/>
                </a:cubicBezTo>
                <a:cubicBezTo>
                  <a:pt x="254322" y="58696"/>
                  <a:pt x="261290" y="33949"/>
                  <a:pt x="246606" y="27831"/>
                </a:cubicBezTo>
                <a:cubicBezTo>
                  <a:pt x="217988" y="15907"/>
                  <a:pt x="152079" y="-10752"/>
                  <a:pt x="119284" y="4681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0" name="Freeform: Shape 379">
            <a:extLst>
              <a:ext uri="{FF2B5EF4-FFF2-40B4-BE49-F238E27FC236}">
                <a16:creationId xmlns:a16="http://schemas.microsoft.com/office/drawing/2014/main" id="{DE2B5821-F7D2-4A5A-B99B-E2D7B157B0D2}"/>
              </a:ext>
            </a:extLst>
          </p:cNvPr>
          <p:cNvSpPr/>
          <p:nvPr/>
        </p:nvSpPr>
        <p:spPr>
          <a:xfrm flipV="1">
            <a:off x="11400455" y="3205729"/>
            <a:ext cx="221809" cy="559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1" name="Freeform: Shape 380">
            <a:extLst>
              <a:ext uri="{FF2B5EF4-FFF2-40B4-BE49-F238E27FC236}">
                <a16:creationId xmlns:a16="http://schemas.microsoft.com/office/drawing/2014/main" id="{D99C8665-CB57-466B-A0B9-3B1DA3609534}"/>
              </a:ext>
            </a:extLst>
          </p:cNvPr>
          <p:cNvSpPr/>
          <p:nvPr/>
        </p:nvSpPr>
        <p:spPr>
          <a:xfrm>
            <a:off x="10669996" y="2745714"/>
            <a:ext cx="475020" cy="381964"/>
          </a:xfrm>
          <a:custGeom>
            <a:avLst/>
            <a:gdLst>
              <a:gd name="connsiteX0" fmla="*/ 266218 w 475020"/>
              <a:gd name="connsiteY0" fmla="*/ 138896 h 381964"/>
              <a:gd name="connsiteX1" fmla="*/ 266218 w 475020"/>
              <a:gd name="connsiteY1" fmla="*/ 138896 h 381964"/>
              <a:gd name="connsiteX2" fmla="*/ 46299 w 475020"/>
              <a:gd name="connsiteY2" fmla="*/ 104172 h 381964"/>
              <a:gd name="connsiteX3" fmla="*/ 69448 w 475020"/>
              <a:gd name="connsiteY3" fmla="*/ 138896 h 381964"/>
              <a:gd name="connsiteX4" fmla="*/ 57873 w 475020"/>
              <a:gd name="connsiteY4" fmla="*/ 185195 h 381964"/>
              <a:gd name="connsiteX5" fmla="*/ 23149 w 475020"/>
              <a:gd name="connsiteY5" fmla="*/ 196769 h 381964"/>
              <a:gd name="connsiteX6" fmla="*/ 0 w 475020"/>
              <a:gd name="connsiteY6" fmla="*/ 219919 h 381964"/>
              <a:gd name="connsiteX7" fmla="*/ 34724 w 475020"/>
              <a:gd name="connsiteY7" fmla="*/ 243068 h 381964"/>
              <a:gd name="connsiteX8" fmla="*/ 92597 w 475020"/>
              <a:gd name="connsiteY8" fmla="*/ 254643 h 381964"/>
              <a:gd name="connsiteX9" fmla="*/ 81023 w 475020"/>
              <a:gd name="connsiteY9" fmla="*/ 370390 h 381964"/>
              <a:gd name="connsiteX10" fmla="*/ 150471 w 475020"/>
              <a:gd name="connsiteY10" fmla="*/ 324091 h 381964"/>
              <a:gd name="connsiteX11" fmla="*/ 185195 w 475020"/>
              <a:gd name="connsiteY11" fmla="*/ 312516 h 381964"/>
              <a:gd name="connsiteX12" fmla="*/ 231494 w 475020"/>
              <a:gd name="connsiteY12" fmla="*/ 370390 h 381964"/>
              <a:gd name="connsiteX13" fmla="*/ 266218 w 475020"/>
              <a:gd name="connsiteY13" fmla="*/ 381964 h 381964"/>
              <a:gd name="connsiteX14" fmla="*/ 300942 w 475020"/>
              <a:gd name="connsiteY14" fmla="*/ 370390 h 381964"/>
              <a:gd name="connsiteX15" fmla="*/ 347240 w 475020"/>
              <a:gd name="connsiteY15" fmla="*/ 347240 h 381964"/>
              <a:gd name="connsiteX16" fmla="*/ 474562 w 475020"/>
              <a:gd name="connsiteY16" fmla="*/ 358815 h 381964"/>
              <a:gd name="connsiteX17" fmla="*/ 439838 w 475020"/>
              <a:gd name="connsiteY17" fmla="*/ 277792 h 381964"/>
              <a:gd name="connsiteX18" fmla="*/ 405114 w 475020"/>
              <a:gd name="connsiteY18" fmla="*/ 266218 h 381964"/>
              <a:gd name="connsiteX19" fmla="*/ 439838 w 475020"/>
              <a:gd name="connsiteY19" fmla="*/ 231494 h 381964"/>
              <a:gd name="connsiteX20" fmla="*/ 474562 w 475020"/>
              <a:gd name="connsiteY20" fmla="*/ 219919 h 381964"/>
              <a:gd name="connsiteX21" fmla="*/ 416688 w 475020"/>
              <a:gd name="connsiteY21" fmla="*/ 185195 h 381964"/>
              <a:gd name="connsiteX22" fmla="*/ 381964 w 475020"/>
              <a:gd name="connsiteY22" fmla="*/ 92597 h 381964"/>
              <a:gd name="connsiteX23" fmla="*/ 347240 w 475020"/>
              <a:gd name="connsiteY23" fmla="*/ 104172 h 381964"/>
              <a:gd name="connsiteX24" fmla="*/ 312516 w 475020"/>
              <a:gd name="connsiteY24" fmla="*/ 34724 h 381964"/>
              <a:gd name="connsiteX25" fmla="*/ 289367 w 475020"/>
              <a:gd name="connsiteY25" fmla="*/ 0 h 381964"/>
              <a:gd name="connsiteX26" fmla="*/ 254643 w 475020"/>
              <a:gd name="connsiteY26" fmla="*/ 23149 h 381964"/>
              <a:gd name="connsiteX27" fmla="*/ 208344 w 475020"/>
              <a:gd name="connsiteY27" fmla="*/ 115747 h 381964"/>
              <a:gd name="connsiteX28" fmla="*/ 196770 w 475020"/>
              <a:gd name="connsiteY28" fmla="*/ 81023 h 381964"/>
              <a:gd name="connsiteX29" fmla="*/ 173620 w 475020"/>
              <a:gd name="connsiteY29" fmla="*/ 104172 h 381964"/>
              <a:gd name="connsiteX30" fmla="*/ 115747 w 475020"/>
              <a:gd name="connsiteY30" fmla="*/ 115747 h 381964"/>
              <a:gd name="connsiteX31" fmla="*/ 150471 w 475020"/>
              <a:gd name="connsiteY31" fmla="*/ 104172 h 38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75020" h="381964">
                <a:moveTo>
                  <a:pt x="266218" y="138896"/>
                </a:moveTo>
                <a:lnTo>
                  <a:pt x="266218" y="138896"/>
                </a:lnTo>
                <a:cubicBezTo>
                  <a:pt x="184516" y="98045"/>
                  <a:pt x="147463" y="59210"/>
                  <a:pt x="46299" y="104172"/>
                </a:cubicBezTo>
                <a:cubicBezTo>
                  <a:pt x="33587" y="109822"/>
                  <a:pt x="61732" y="127321"/>
                  <a:pt x="69448" y="138896"/>
                </a:cubicBezTo>
                <a:cubicBezTo>
                  <a:pt x="65590" y="154329"/>
                  <a:pt x="67811" y="172773"/>
                  <a:pt x="57873" y="185195"/>
                </a:cubicBezTo>
                <a:cubicBezTo>
                  <a:pt x="50251" y="194722"/>
                  <a:pt x="33611" y="190492"/>
                  <a:pt x="23149" y="196769"/>
                </a:cubicBezTo>
                <a:cubicBezTo>
                  <a:pt x="13791" y="202384"/>
                  <a:pt x="7716" y="212202"/>
                  <a:pt x="0" y="219919"/>
                </a:cubicBezTo>
                <a:cubicBezTo>
                  <a:pt x="11575" y="227635"/>
                  <a:pt x="21699" y="238184"/>
                  <a:pt x="34724" y="243068"/>
                </a:cubicBezTo>
                <a:cubicBezTo>
                  <a:pt x="53144" y="249976"/>
                  <a:pt x="85874" y="236154"/>
                  <a:pt x="92597" y="254643"/>
                </a:cubicBezTo>
                <a:cubicBezTo>
                  <a:pt x="105848" y="291083"/>
                  <a:pt x="56200" y="340603"/>
                  <a:pt x="81023" y="370390"/>
                </a:cubicBezTo>
                <a:cubicBezTo>
                  <a:pt x="98834" y="391763"/>
                  <a:pt x="124077" y="332889"/>
                  <a:pt x="150471" y="324091"/>
                </a:cubicBezTo>
                <a:lnTo>
                  <a:pt x="185195" y="312516"/>
                </a:lnTo>
                <a:cubicBezTo>
                  <a:pt x="195710" y="328288"/>
                  <a:pt x="213168" y="359394"/>
                  <a:pt x="231494" y="370390"/>
                </a:cubicBezTo>
                <a:cubicBezTo>
                  <a:pt x="241956" y="376667"/>
                  <a:pt x="254643" y="378106"/>
                  <a:pt x="266218" y="381964"/>
                </a:cubicBezTo>
                <a:cubicBezTo>
                  <a:pt x="277793" y="378106"/>
                  <a:pt x="289728" y="375196"/>
                  <a:pt x="300942" y="370390"/>
                </a:cubicBezTo>
                <a:cubicBezTo>
                  <a:pt x="316801" y="363593"/>
                  <a:pt x="330024" y="348388"/>
                  <a:pt x="347240" y="347240"/>
                </a:cubicBezTo>
                <a:cubicBezTo>
                  <a:pt x="389761" y="344405"/>
                  <a:pt x="432121" y="354957"/>
                  <a:pt x="474562" y="358815"/>
                </a:cubicBezTo>
                <a:cubicBezTo>
                  <a:pt x="467612" y="331015"/>
                  <a:pt x="464817" y="297775"/>
                  <a:pt x="439838" y="277792"/>
                </a:cubicBezTo>
                <a:cubicBezTo>
                  <a:pt x="430311" y="270170"/>
                  <a:pt x="416689" y="270076"/>
                  <a:pt x="405114" y="266218"/>
                </a:cubicBezTo>
                <a:cubicBezTo>
                  <a:pt x="416689" y="254643"/>
                  <a:pt x="426218" y="240574"/>
                  <a:pt x="439838" y="231494"/>
                </a:cubicBezTo>
                <a:cubicBezTo>
                  <a:pt x="449990" y="224726"/>
                  <a:pt x="470704" y="231494"/>
                  <a:pt x="474562" y="219919"/>
                </a:cubicBezTo>
                <a:cubicBezTo>
                  <a:pt x="480918" y="200851"/>
                  <a:pt x="419132" y="186010"/>
                  <a:pt x="416688" y="185195"/>
                </a:cubicBezTo>
                <a:cubicBezTo>
                  <a:pt x="415108" y="175717"/>
                  <a:pt x="416227" y="99450"/>
                  <a:pt x="381964" y="92597"/>
                </a:cubicBezTo>
                <a:cubicBezTo>
                  <a:pt x="370000" y="90204"/>
                  <a:pt x="358815" y="100314"/>
                  <a:pt x="347240" y="104172"/>
                </a:cubicBezTo>
                <a:cubicBezTo>
                  <a:pt x="280898" y="4658"/>
                  <a:pt x="360437" y="130566"/>
                  <a:pt x="312516" y="34724"/>
                </a:cubicBezTo>
                <a:cubicBezTo>
                  <a:pt x="306295" y="22282"/>
                  <a:pt x="297083" y="11575"/>
                  <a:pt x="289367" y="0"/>
                </a:cubicBezTo>
                <a:cubicBezTo>
                  <a:pt x="277792" y="7716"/>
                  <a:pt x="262016" y="11353"/>
                  <a:pt x="254643" y="23149"/>
                </a:cubicBezTo>
                <a:cubicBezTo>
                  <a:pt x="165975" y="165018"/>
                  <a:pt x="276507" y="47584"/>
                  <a:pt x="208344" y="115747"/>
                </a:cubicBezTo>
                <a:cubicBezTo>
                  <a:pt x="204486" y="104172"/>
                  <a:pt x="208345" y="84881"/>
                  <a:pt x="196770" y="81023"/>
                </a:cubicBezTo>
                <a:cubicBezTo>
                  <a:pt x="186417" y="77572"/>
                  <a:pt x="182978" y="98557"/>
                  <a:pt x="173620" y="104172"/>
                </a:cubicBezTo>
                <a:cubicBezTo>
                  <a:pt x="150261" y="118187"/>
                  <a:pt x="139279" y="115747"/>
                  <a:pt x="115747" y="115747"/>
                </a:cubicBezTo>
                <a:lnTo>
                  <a:pt x="150471" y="104172"/>
                </a:lnTo>
              </a:path>
            </a:pathLst>
          </a:cu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2" name="Freeform: Shape 381">
            <a:extLst>
              <a:ext uri="{FF2B5EF4-FFF2-40B4-BE49-F238E27FC236}">
                <a16:creationId xmlns:a16="http://schemas.microsoft.com/office/drawing/2014/main" id="{06AF8BEC-2101-4975-B0C6-EC7DF6B801BD}"/>
              </a:ext>
            </a:extLst>
          </p:cNvPr>
          <p:cNvSpPr/>
          <p:nvPr/>
        </p:nvSpPr>
        <p:spPr>
          <a:xfrm rot="18864438">
            <a:off x="10896014" y="3160537"/>
            <a:ext cx="301188" cy="1525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3" name="Freeform: Shape 382">
            <a:extLst>
              <a:ext uri="{FF2B5EF4-FFF2-40B4-BE49-F238E27FC236}">
                <a16:creationId xmlns:a16="http://schemas.microsoft.com/office/drawing/2014/main" id="{879A5143-7221-46CF-AF54-B1A2822D752D}"/>
              </a:ext>
            </a:extLst>
          </p:cNvPr>
          <p:cNvSpPr/>
          <p:nvPr/>
        </p:nvSpPr>
        <p:spPr>
          <a:xfrm>
            <a:off x="11366687" y="3108065"/>
            <a:ext cx="301188" cy="1525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4" name="Freeform: Shape 383">
            <a:extLst>
              <a:ext uri="{FF2B5EF4-FFF2-40B4-BE49-F238E27FC236}">
                <a16:creationId xmlns:a16="http://schemas.microsoft.com/office/drawing/2014/main" id="{03E90127-4165-4450-B2C9-023F12F4274F}"/>
              </a:ext>
            </a:extLst>
          </p:cNvPr>
          <p:cNvSpPr/>
          <p:nvPr/>
        </p:nvSpPr>
        <p:spPr>
          <a:xfrm rot="7735981">
            <a:off x="11095895" y="2802794"/>
            <a:ext cx="301188" cy="1525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5" name="Freeform: Shape 384">
            <a:extLst>
              <a:ext uri="{FF2B5EF4-FFF2-40B4-BE49-F238E27FC236}">
                <a16:creationId xmlns:a16="http://schemas.microsoft.com/office/drawing/2014/main" id="{B4FC256A-C395-4D53-8D1C-4E60B1090F1A}"/>
              </a:ext>
            </a:extLst>
          </p:cNvPr>
          <p:cNvSpPr/>
          <p:nvPr/>
        </p:nvSpPr>
        <p:spPr>
          <a:xfrm rot="3003668">
            <a:off x="11096778" y="2883583"/>
            <a:ext cx="475020" cy="381964"/>
          </a:xfrm>
          <a:custGeom>
            <a:avLst/>
            <a:gdLst>
              <a:gd name="connsiteX0" fmla="*/ 266218 w 475020"/>
              <a:gd name="connsiteY0" fmla="*/ 138896 h 381964"/>
              <a:gd name="connsiteX1" fmla="*/ 266218 w 475020"/>
              <a:gd name="connsiteY1" fmla="*/ 138896 h 381964"/>
              <a:gd name="connsiteX2" fmla="*/ 46299 w 475020"/>
              <a:gd name="connsiteY2" fmla="*/ 104172 h 381964"/>
              <a:gd name="connsiteX3" fmla="*/ 69448 w 475020"/>
              <a:gd name="connsiteY3" fmla="*/ 138896 h 381964"/>
              <a:gd name="connsiteX4" fmla="*/ 57873 w 475020"/>
              <a:gd name="connsiteY4" fmla="*/ 185195 h 381964"/>
              <a:gd name="connsiteX5" fmla="*/ 23149 w 475020"/>
              <a:gd name="connsiteY5" fmla="*/ 196769 h 381964"/>
              <a:gd name="connsiteX6" fmla="*/ 0 w 475020"/>
              <a:gd name="connsiteY6" fmla="*/ 219919 h 381964"/>
              <a:gd name="connsiteX7" fmla="*/ 34724 w 475020"/>
              <a:gd name="connsiteY7" fmla="*/ 243068 h 381964"/>
              <a:gd name="connsiteX8" fmla="*/ 92597 w 475020"/>
              <a:gd name="connsiteY8" fmla="*/ 254643 h 381964"/>
              <a:gd name="connsiteX9" fmla="*/ 81023 w 475020"/>
              <a:gd name="connsiteY9" fmla="*/ 370390 h 381964"/>
              <a:gd name="connsiteX10" fmla="*/ 150471 w 475020"/>
              <a:gd name="connsiteY10" fmla="*/ 324091 h 381964"/>
              <a:gd name="connsiteX11" fmla="*/ 185195 w 475020"/>
              <a:gd name="connsiteY11" fmla="*/ 312516 h 381964"/>
              <a:gd name="connsiteX12" fmla="*/ 231494 w 475020"/>
              <a:gd name="connsiteY12" fmla="*/ 370390 h 381964"/>
              <a:gd name="connsiteX13" fmla="*/ 266218 w 475020"/>
              <a:gd name="connsiteY13" fmla="*/ 381964 h 381964"/>
              <a:gd name="connsiteX14" fmla="*/ 300942 w 475020"/>
              <a:gd name="connsiteY14" fmla="*/ 370390 h 381964"/>
              <a:gd name="connsiteX15" fmla="*/ 347240 w 475020"/>
              <a:gd name="connsiteY15" fmla="*/ 347240 h 381964"/>
              <a:gd name="connsiteX16" fmla="*/ 474562 w 475020"/>
              <a:gd name="connsiteY16" fmla="*/ 358815 h 381964"/>
              <a:gd name="connsiteX17" fmla="*/ 439838 w 475020"/>
              <a:gd name="connsiteY17" fmla="*/ 277792 h 381964"/>
              <a:gd name="connsiteX18" fmla="*/ 405114 w 475020"/>
              <a:gd name="connsiteY18" fmla="*/ 266218 h 381964"/>
              <a:gd name="connsiteX19" fmla="*/ 439838 w 475020"/>
              <a:gd name="connsiteY19" fmla="*/ 231494 h 381964"/>
              <a:gd name="connsiteX20" fmla="*/ 474562 w 475020"/>
              <a:gd name="connsiteY20" fmla="*/ 219919 h 381964"/>
              <a:gd name="connsiteX21" fmla="*/ 416688 w 475020"/>
              <a:gd name="connsiteY21" fmla="*/ 185195 h 381964"/>
              <a:gd name="connsiteX22" fmla="*/ 381964 w 475020"/>
              <a:gd name="connsiteY22" fmla="*/ 92597 h 381964"/>
              <a:gd name="connsiteX23" fmla="*/ 347240 w 475020"/>
              <a:gd name="connsiteY23" fmla="*/ 104172 h 381964"/>
              <a:gd name="connsiteX24" fmla="*/ 312516 w 475020"/>
              <a:gd name="connsiteY24" fmla="*/ 34724 h 381964"/>
              <a:gd name="connsiteX25" fmla="*/ 289367 w 475020"/>
              <a:gd name="connsiteY25" fmla="*/ 0 h 381964"/>
              <a:gd name="connsiteX26" fmla="*/ 254643 w 475020"/>
              <a:gd name="connsiteY26" fmla="*/ 23149 h 381964"/>
              <a:gd name="connsiteX27" fmla="*/ 208344 w 475020"/>
              <a:gd name="connsiteY27" fmla="*/ 115747 h 381964"/>
              <a:gd name="connsiteX28" fmla="*/ 196770 w 475020"/>
              <a:gd name="connsiteY28" fmla="*/ 81023 h 381964"/>
              <a:gd name="connsiteX29" fmla="*/ 173620 w 475020"/>
              <a:gd name="connsiteY29" fmla="*/ 104172 h 381964"/>
              <a:gd name="connsiteX30" fmla="*/ 115747 w 475020"/>
              <a:gd name="connsiteY30" fmla="*/ 115747 h 381964"/>
              <a:gd name="connsiteX31" fmla="*/ 150471 w 475020"/>
              <a:gd name="connsiteY31" fmla="*/ 104172 h 38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75020" h="381964">
                <a:moveTo>
                  <a:pt x="266218" y="138896"/>
                </a:moveTo>
                <a:lnTo>
                  <a:pt x="266218" y="138896"/>
                </a:lnTo>
                <a:cubicBezTo>
                  <a:pt x="184516" y="98045"/>
                  <a:pt x="147463" y="59210"/>
                  <a:pt x="46299" y="104172"/>
                </a:cubicBezTo>
                <a:cubicBezTo>
                  <a:pt x="33587" y="109822"/>
                  <a:pt x="61732" y="127321"/>
                  <a:pt x="69448" y="138896"/>
                </a:cubicBezTo>
                <a:cubicBezTo>
                  <a:pt x="65590" y="154329"/>
                  <a:pt x="67811" y="172773"/>
                  <a:pt x="57873" y="185195"/>
                </a:cubicBezTo>
                <a:cubicBezTo>
                  <a:pt x="50251" y="194722"/>
                  <a:pt x="33611" y="190492"/>
                  <a:pt x="23149" y="196769"/>
                </a:cubicBezTo>
                <a:cubicBezTo>
                  <a:pt x="13791" y="202384"/>
                  <a:pt x="7716" y="212202"/>
                  <a:pt x="0" y="219919"/>
                </a:cubicBezTo>
                <a:cubicBezTo>
                  <a:pt x="11575" y="227635"/>
                  <a:pt x="21699" y="238184"/>
                  <a:pt x="34724" y="243068"/>
                </a:cubicBezTo>
                <a:cubicBezTo>
                  <a:pt x="53144" y="249976"/>
                  <a:pt x="85874" y="236154"/>
                  <a:pt x="92597" y="254643"/>
                </a:cubicBezTo>
                <a:cubicBezTo>
                  <a:pt x="105848" y="291083"/>
                  <a:pt x="56200" y="340603"/>
                  <a:pt x="81023" y="370390"/>
                </a:cubicBezTo>
                <a:cubicBezTo>
                  <a:pt x="98834" y="391763"/>
                  <a:pt x="124077" y="332889"/>
                  <a:pt x="150471" y="324091"/>
                </a:cubicBezTo>
                <a:lnTo>
                  <a:pt x="185195" y="312516"/>
                </a:lnTo>
                <a:cubicBezTo>
                  <a:pt x="195710" y="328288"/>
                  <a:pt x="213168" y="359394"/>
                  <a:pt x="231494" y="370390"/>
                </a:cubicBezTo>
                <a:cubicBezTo>
                  <a:pt x="241956" y="376667"/>
                  <a:pt x="254643" y="378106"/>
                  <a:pt x="266218" y="381964"/>
                </a:cubicBezTo>
                <a:cubicBezTo>
                  <a:pt x="277793" y="378106"/>
                  <a:pt x="289728" y="375196"/>
                  <a:pt x="300942" y="370390"/>
                </a:cubicBezTo>
                <a:cubicBezTo>
                  <a:pt x="316801" y="363593"/>
                  <a:pt x="330024" y="348388"/>
                  <a:pt x="347240" y="347240"/>
                </a:cubicBezTo>
                <a:cubicBezTo>
                  <a:pt x="389761" y="344405"/>
                  <a:pt x="432121" y="354957"/>
                  <a:pt x="474562" y="358815"/>
                </a:cubicBezTo>
                <a:cubicBezTo>
                  <a:pt x="467612" y="331015"/>
                  <a:pt x="464817" y="297775"/>
                  <a:pt x="439838" y="277792"/>
                </a:cubicBezTo>
                <a:cubicBezTo>
                  <a:pt x="430311" y="270170"/>
                  <a:pt x="416689" y="270076"/>
                  <a:pt x="405114" y="266218"/>
                </a:cubicBezTo>
                <a:cubicBezTo>
                  <a:pt x="416689" y="254643"/>
                  <a:pt x="426218" y="240574"/>
                  <a:pt x="439838" y="231494"/>
                </a:cubicBezTo>
                <a:cubicBezTo>
                  <a:pt x="449990" y="224726"/>
                  <a:pt x="470704" y="231494"/>
                  <a:pt x="474562" y="219919"/>
                </a:cubicBezTo>
                <a:cubicBezTo>
                  <a:pt x="480918" y="200851"/>
                  <a:pt x="419132" y="186010"/>
                  <a:pt x="416688" y="185195"/>
                </a:cubicBezTo>
                <a:cubicBezTo>
                  <a:pt x="415108" y="175717"/>
                  <a:pt x="416227" y="99450"/>
                  <a:pt x="381964" y="92597"/>
                </a:cubicBezTo>
                <a:cubicBezTo>
                  <a:pt x="370000" y="90204"/>
                  <a:pt x="358815" y="100314"/>
                  <a:pt x="347240" y="104172"/>
                </a:cubicBezTo>
                <a:cubicBezTo>
                  <a:pt x="280898" y="4658"/>
                  <a:pt x="360437" y="130566"/>
                  <a:pt x="312516" y="34724"/>
                </a:cubicBezTo>
                <a:cubicBezTo>
                  <a:pt x="306295" y="22282"/>
                  <a:pt x="297083" y="11575"/>
                  <a:pt x="289367" y="0"/>
                </a:cubicBezTo>
                <a:cubicBezTo>
                  <a:pt x="277792" y="7716"/>
                  <a:pt x="262016" y="11353"/>
                  <a:pt x="254643" y="23149"/>
                </a:cubicBezTo>
                <a:cubicBezTo>
                  <a:pt x="165975" y="165018"/>
                  <a:pt x="276507" y="47584"/>
                  <a:pt x="208344" y="115747"/>
                </a:cubicBezTo>
                <a:cubicBezTo>
                  <a:pt x="204486" y="104172"/>
                  <a:pt x="208345" y="84881"/>
                  <a:pt x="196770" y="81023"/>
                </a:cubicBezTo>
                <a:cubicBezTo>
                  <a:pt x="186417" y="77572"/>
                  <a:pt x="182978" y="98557"/>
                  <a:pt x="173620" y="104172"/>
                </a:cubicBezTo>
                <a:cubicBezTo>
                  <a:pt x="150261" y="118187"/>
                  <a:pt x="139279" y="115747"/>
                  <a:pt x="115747" y="115747"/>
                </a:cubicBezTo>
                <a:lnTo>
                  <a:pt x="150471" y="104172"/>
                </a:lnTo>
              </a:path>
            </a:pathLst>
          </a:cu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6" name="Freeform: Shape 385">
            <a:extLst>
              <a:ext uri="{FF2B5EF4-FFF2-40B4-BE49-F238E27FC236}">
                <a16:creationId xmlns:a16="http://schemas.microsoft.com/office/drawing/2014/main" id="{3AA31257-41B6-4F1A-B6DC-2FEAA769CEAE}"/>
              </a:ext>
            </a:extLst>
          </p:cNvPr>
          <p:cNvSpPr/>
          <p:nvPr/>
        </p:nvSpPr>
        <p:spPr>
          <a:xfrm>
            <a:off x="10163679" y="2711292"/>
            <a:ext cx="1619916" cy="848089"/>
          </a:xfrm>
          <a:custGeom>
            <a:avLst/>
            <a:gdLst>
              <a:gd name="connsiteX0" fmla="*/ 58722 w 1627464"/>
              <a:gd name="connsiteY0" fmla="*/ 16778 h 956345"/>
              <a:gd name="connsiteX1" fmla="*/ 0 w 1627464"/>
              <a:gd name="connsiteY1" fmla="*/ 956345 h 956345"/>
              <a:gd name="connsiteX2" fmla="*/ 1627464 w 1627464"/>
              <a:gd name="connsiteY2" fmla="*/ 939567 h 956345"/>
              <a:gd name="connsiteX3" fmla="*/ 1518407 w 1627464"/>
              <a:gd name="connsiteY3" fmla="*/ 0 h 956345"/>
              <a:gd name="connsiteX4" fmla="*/ 58722 w 1627464"/>
              <a:gd name="connsiteY4" fmla="*/ 16778 h 956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7464" h="956345">
                <a:moveTo>
                  <a:pt x="58722" y="16778"/>
                </a:moveTo>
                <a:lnTo>
                  <a:pt x="0" y="956345"/>
                </a:lnTo>
                <a:lnTo>
                  <a:pt x="1627464" y="939567"/>
                </a:lnTo>
                <a:lnTo>
                  <a:pt x="1518407" y="0"/>
                </a:lnTo>
                <a:lnTo>
                  <a:pt x="58722" y="16778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7" name="Freeform: Shape 386">
            <a:extLst>
              <a:ext uri="{FF2B5EF4-FFF2-40B4-BE49-F238E27FC236}">
                <a16:creationId xmlns:a16="http://schemas.microsoft.com/office/drawing/2014/main" id="{33DD5FBC-99CD-4F4E-B0EB-A218E7C487C8}"/>
              </a:ext>
            </a:extLst>
          </p:cNvPr>
          <p:cNvSpPr/>
          <p:nvPr/>
        </p:nvSpPr>
        <p:spPr>
          <a:xfrm>
            <a:off x="10195726" y="2655967"/>
            <a:ext cx="1701479" cy="1009818"/>
          </a:xfrm>
          <a:custGeom>
            <a:avLst/>
            <a:gdLst>
              <a:gd name="connsiteX0" fmla="*/ 0 w 1701479"/>
              <a:gd name="connsiteY0" fmla="*/ 34724 h 1009818"/>
              <a:gd name="connsiteX1" fmla="*/ 23150 w 1701479"/>
              <a:gd name="connsiteY1" fmla="*/ 833377 h 1009818"/>
              <a:gd name="connsiteX2" fmla="*/ 34724 w 1701479"/>
              <a:gd name="connsiteY2" fmla="*/ 983848 h 1009818"/>
              <a:gd name="connsiteX3" fmla="*/ 185195 w 1701479"/>
              <a:gd name="connsiteY3" fmla="*/ 949124 h 1009818"/>
              <a:gd name="connsiteX4" fmla="*/ 277793 w 1701479"/>
              <a:gd name="connsiteY4" fmla="*/ 937549 h 1009818"/>
              <a:gd name="connsiteX5" fmla="*/ 833378 w 1701479"/>
              <a:gd name="connsiteY5" fmla="*/ 949124 h 1009818"/>
              <a:gd name="connsiteX6" fmla="*/ 972274 w 1701479"/>
              <a:gd name="connsiteY6" fmla="*/ 960699 h 1009818"/>
              <a:gd name="connsiteX7" fmla="*/ 1215342 w 1701479"/>
              <a:gd name="connsiteY7" fmla="*/ 972273 h 1009818"/>
              <a:gd name="connsiteX8" fmla="*/ 1689904 w 1701479"/>
              <a:gd name="connsiteY8" fmla="*/ 925974 h 1009818"/>
              <a:gd name="connsiteX9" fmla="*/ 1701479 w 1701479"/>
              <a:gd name="connsiteY9" fmla="*/ 891250 h 1009818"/>
              <a:gd name="connsiteX10" fmla="*/ 1689904 w 1701479"/>
              <a:gd name="connsiteY10" fmla="*/ 787078 h 1009818"/>
              <a:gd name="connsiteX11" fmla="*/ 1678330 w 1701479"/>
              <a:gd name="connsiteY11" fmla="*/ 729205 h 1009818"/>
              <a:gd name="connsiteX12" fmla="*/ 1655180 w 1701479"/>
              <a:gd name="connsiteY12" fmla="*/ 439838 h 1009818"/>
              <a:gd name="connsiteX13" fmla="*/ 1643605 w 1701479"/>
              <a:gd name="connsiteY13" fmla="*/ 381964 h 1009818"/>
              <a:gd name="connsiteX14" fmla="*/ 1632031 w 1701479"/>
              <a:gd name="connsiteY14" fmla="*/ 289367 h 1009818"/>
              <a:gd name="connsiteX15" fmla="*/ 1620456 w 1701479"/>
              <a:gd name="connsiteY15" fmla="*/ 185195 h 1009818"/>
              <a:gd name="connsiteX16" fmla="*/ 1608881 w 1701479"/>
              <a:gd name="connsiteY16" fmla="*/ 138896 h 1009818"/>
              <a:gd name="connsiteX17" fmla="*/ 1597307 w 1701479"/>
              <a:gd name="connsiteY17" fmla="*/ 81023 h 1009818"/>
              <a:gd name="connsiteX18" fmla="*/ 1562583 w 1701479"/>
              <a:gd name="connsiteY18" fmla="*/ 23149 h 1009818"/>
              <a:gd name="connsiteX19" fmla="*/ 1458411 w 1701479"/>
              <a:gd name="connsiteY19" fmla="*/ 0 h 1009818"/>
              <a:gd name="connsiteX20" fmla="*/ 844952 w 1701479"/>
              <a:gd name="connsiteY20" fmla="*/ 23149 h 1009818"/>
              <a:gd name="connsiteX21" fmla="*/ 763930 w 1701479"/>
              <a:gd name="connsiteY21" fmla="*/ 34724 h 1009818"/>
              <a:gd name="connsiteX22" fmla="*/ 648183 w 1701479"/>
              <a:gd name="connsiteY22" fmla="*/ 46299 h 1009818"/>
              <a:gd name="connsiteX23" fmla="*/ 474562 w 1701479"/>
              <a:gd name="connsiteY23" fmla="*/ 57873 h 1009818"/>
              <a:gd name="connsiteX24" fmla="*/ 208345 w 1701479"/>
              <a:gd name="connsiteY24" fmla="*/ 81023 h 1009818"/>
              <a:gd name="connsiteX25" fmla="*/ 231494 w 1701479"/>
              <a:gd name="connsiteY25" fmla="*/ 254643 h 1009818"/>
              <a:gd name="connsiteX26" fmla="*/ 254643 w 1701479"/>
              <a:gd name="connsiteY26" fmla="*/ 324091 h 1009818"/>
              <a:gd name="connsiteX27" fmla="*/ 300942 w 1701479"/>
              <a:gd name="connsiteY27" fmla="*/ 254643 h 1009818"/>
              <a:gd name="connsiteX28" fmla="*/ 324092 w 1701479"/>
              <a:gd name="connsiteY28" fmla="*/ 231493 h 1009818"/>
              <a:gd name="connsiteX29" fmla="*/ 358816 w 1701479"/>
              <a:gd name="connsiteY29" fmla="*/ 243068 h 1009818"/>
              <a:gd name="connsiteX30" fmla="*/ 381965 w 1701479"/>
              <a:gd name="connsiteY30" fmla="*/ 266218 h 1009818"/>
              <a:gd name="connsiteX31" fmla="*/ 416689 w 1701479"/>
              <a:gd name="connsiteY31" fmla="*/ 208344 h 1009818"/>
              <a:gd name="connsiteX32" fmla="*/ 497712 w 1701479"/>
              <a:gd name="connsiteY32" fmla="*/ 150471 h 1009818"/>
              <a:gd name="connsiteX33" fmla="*/ 659757 w 1701479"/>
              <a:gd name="connsiteY33" fmla="*/ 266218 h 1009818"/>
              <a:gd name="connsiteX34" fmla="*/ 787079 w 1701479"/>
              <a:gd name="connsiteY34" fmla="*/ 208344 h 1009818"/>
              <a:gd name="connsiteX35" fmla="*/ 856527 w 1701479"/>
              <a:gd name="connsiteY35" fmla="*/ 162045 h 1009818"/>
              <a:gd name="connsiteX36" fmla="*/ 879676 w 1701479"/>
              <a:gd name="connsiteY36" fmla="*/ 243068 h 1009818"/>
              <a:gd name="connsiteX37" fmla="*/ 925975 w 1701479"/>
              <a:gd name="connsiteY37" fmla="*/ 266218 h 1009818"/>
              <a:gd name="connsiteX38" fmla="*/ 1122745 w 1701479"/>
              <a:gd name="connsiteY38" fmla="*/ 185195 h 1009818"/>
              <a:gd name="connsiteX39" fmla="*/ 1169043 w 1701479"/>
              <a:gd name="connsiteY39" fmla="*/ 196769 h 1009818"/>
              <a:gd name="connsiteX40" fmla="*/ 1157469 w 1701479"/>
              <a:gd name="connsiteY40" fmla="*/ 254643 h 1009818"/>
              <a:gd name="connsiteX41" fmla="*/ 1331089 w 1701479"/>
              <a:gd name="connsiteY41" fmla="*/ 266218 h 1009818"/>
              <a:gd name="connsiteX42" fmla="*/ 1354238 w 1701479"/>
              <a:gd name="connsiteY42" fmla="*/ 312516 h 1009818"/>
              <a:gd name="connsiteX43" fmla="*/ 1331089 w 1701479"/>
              <a:gd name="connsiteY43" fmla="*/ 393539 h 1009818"/>
              <a:gd name="connsiteX44" fmla="*/ 1388962 w 1701479"/>
              <a:gd name="connsiteY44" fmla="*/ 428263 h 1009818"/>
              <a:gd name="connsiteX45" fmla="*/ 1446836 w 1701479"/>
              <a:gd name="connsiteY45" fmla="*/ 474562 h 1009818"/>
              <a:gd name="connsiteX46" fmla="*/ 1412112 w 1701479"/>
              <a:gd name="connsiteY46" fmla="*/ 497711 h 1009818"/>
              <a:gd name="connsiteX47" fmla="*/ 1377388 w 1701479"/>
              <a:gd name="connsiteY47" fmla="*/ 509286 h 1009818"/>
              <a:gd name="connsiteX48" fmla="*/ 1365813 w 1701479"/>
              <a:gd name="connsiteY48" fmla="*/ 567159 h 1009818"/>
              <a:gd name="connsiteX49" fmla="*/ 1435261 w 1701479"/>
              <a:gd name="connsiteY49" fmla="*/ 694481 h 1009818"/>
              <a:gd name="connsiteX50" fmla="*/ 1307940 w 1701479"/>
              <a:gd name="connsiteY50" fmla="*/ 659757 h 1009818"/>
              <a:gd name="connsiteX51" fmla="*/ 1215342 w 1701479"/>
              <a:gd name="connsiteY51" fmla="*/ 706055 h 1009818"/>
              <a:gd name="connsiteX52" fmla="*/ 1203767 w 1701479"/>
              <a:gd name="connsiteY52" fmla="*/ 671331 h 1009818"/>
              <a:gd name="connsiteX53" fmla="*/ 995423 w 1701479"/>
              <a:gd name="connsiteY53" fmla="*/ 694481 h 1009818"/>
              <a:gd name="connsiteX54" fmla="*/ 914400 w 1701479"/>
              <a:gd name="connsiteY54" fmla="*/ 613458 h 1009818"/>
              <a:gd name="connsiteX55" fmla="*/ 902826 w 1701479"/>
              <a:gd name="connsiteY55" fmla="*/ 555585 h 1009818"/>
              <a:gd name="connsiteX56" fmla="*/ 844952 w 1701479"/>
              <a:gd name="connsiteY56" fmla="*/ 601883 h 1009818"/>
              <a:gd name="connsiteX57" fmla="*/ 810228 w 1701479"/>
              <a:gd name="connsiteY57" fmla="*/ 636607 h 1009818"/>
              <a:gd name="connsiteX58" fmla="*/ 752355 w 1701479"/>
              <a:gd name="connsiteY58" fmla="*/ 682906 h 1009818"/>
              <a:gd name="connsiteX59" fmla="*/ 706056 w 1701479"/>
              <a:gd name="connsiteY59" fmla="*/ 671331 h 1009818"/>
              <a:gd name="connsiteX60" fmla="*/ 682907 w 1701479"/>
              <a:gd name="connsiteY60" fmla="*/ 613458 h 1009818"/>
              <a:gd name="connsiteX61" fmla="*/ 601884 w 1701479"/>
              <a:gd name="connsiteY61" fmla="*/ 648182 h 1009818"/>
              <a:gd name="connsiteX62" fmla="*/ 532436 w 1701479"/>
              <a:gd name="connsiteY62" fmla="*/ 671331 h 1009818"/>
              <a:gd name="connsiteX63" fmla="*/ 439838 w 1701479"/>
              <a:gd name="connsiteY63" fmla="*/ 694481 h 1009818"/>
              <a:gd name="connsiteX64" fmla="*/ 393540 w 1701479"/>
              <a:gd name="connsiteY64" fmla="*/ 706055 h 1009818"/>
              <a:gd name="connsiteX65" fmla="*/ 405114 w 1701479"/>
              <a:gd name="connsiteY65" fmla="*/ 659757 h 1009818"/>
              <a:gd name="connsiteX66" fmla="*/ 497712 w 1701479"/>
              <a:gd name="connsiteY66" fmla="*/ 555585 h 1009818"/>
              <a:gd name="connsiteX67" fmla="*/ 428264 w 1701479"/>
              <a:gd name="connsiteY67" fmla="*/ 578734 h 1009818"/>
              <a:gd name="connsiteX68" fmla="*/ 347241 w 1701479"/>
              <a:gd name="connsiteY68" fmla="*/ 590309 h 1009818"/>
              <a:gd name="connsiteX69" fmla="*/ 277793 w 1701479"/>
              <a:gd name="connsiteY69" fmla="*/ 613458 h 1009818"/>
              <a:gd name="connsiteX70" fmla="*/ 219919 w 1701479"/>
              <a:gd name="connsiteY70" fmla="*/ 601883 h 1009818"/>
              <a:gd name="connsiteX71" fmla="*/ 277793 w 1701479"/>
              <a:gd name="connsiteY71" fmla="*/ 544010 h 1009818"/>
              <a:gd name="connsiteX72" fmla="*/ 289367 w 1701479"/>
              <a:gd name="connsiteY72" fmla="*/ 462987 h 1009818"/>
              <a:gd name="connsiteX73" fmla="*/ 312517 w 1701479"/>
              <a:gd name="connsiteY73" fmla="*/ 439838 h 1009818"/>
              <a:gd name="connsiteX74" fmla="*/ 277793 w 1701479"/>
              <a:gd name="connsiteY74" fmla="*/ 405114 h 1009818"/>
              <a:gd name="connsiteX75" fmla="*/ 231494 w 1701479"/>
              <a:gd name="connsiteY75" fmla="*/ 381964 h 1009818"/>
              <a:gd name="connsiteX76" fmla="*/ 196770 w 1701479"/>
              <a:gd name="connsiteY76" fmla="*/ 370390 h 1009818"/>
              <a:gd name="connsiteX77" fmla="*/ 115747 w 1701479"/>
              <a:gd name="connsiteY77" fmla="*/ 347240 h 1009818"/>
              <a:gd name="connsiteX78" fmla="*/ 127322 w 1701479"/>
              <a:gd name="connsiteY78" fmla="*/ 312516 h 1009818"/>
              <a:gd name="connsiteX79" fmla="*/ 150471 w 1701479"/>
              <a:gd name="connsiteY79" fmla="*/ 277792 h 1009818"/>
              <a:gd name="connsiteX80" fmla="*/ 115747 w 1701479"/>
              <a:gd name="connsiteY80" fmla="*/ 208344 h 1009818"/>
              <a:gd name="connsiteX81" fmla="*/ 162046 w 1701479"/>
              <a:gd name="connsiteY81" fmla="*/ 162045 h 1009818"/>
              <a:gd name="connsiteX82" fmla="*/ 219919 w 1701479"/>
              <a:gd name="connsiteY82" fmla="*/ 92597 h 1009818"/>
              <a:gd name="connsiteX83" fmla="*/ 208345 w 1701479"/>
              <a:gd name="connsiteY83" fmla="*/ 104172 h 1009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701479" h="1009818">
                <a:moveTo>
                  <a:pt x="0" y="34724"/>
                </a:moveTo>
                <a:cubicBezTo>
                  <a:pt x="52442" y="349369"/>
                  <a:pt x="1870" y="24711"/>
                  <a:pt x="23150" y="833377"/>
                </a:cubicBezTo>
                <a:cubicBezTo>
                  <a:pt x="24473" y="883665"/>
                  <a:pt x="30866" y="933691"/>
                  <a:pt x="34724" y="983848"/>
                </a:cubicBezTo>
                <a:cubicBezTo>
                  <a:pt x="77253" y="973216"/>
                  <a:pt x="138885" y="956249"/>
                  <a:pt x="185195" y="949124"/>
                </a:cubicBezTo>
                <a:cubicBezTo>
                  <a:pt x="215939" y="944394"/>
                  <a:pt x="246927" y="941407"/>
                  <a:pt x="277793" y="937549"/>
                </a:cubicBezTo>
                <a:lnTo>
                  <a:pt x="833378" y="949124"/>
                </a:lnTo>
                <a:cubicBezTo>
                  <a:pt x="879811" y="950672"/>
                  <a:pt x="925900" y="957888"/>
                  <a:pt x="972274" y="960699"/>
                </a:cubicBezTo>
                <a:cubicBezTo>
                  <a:pt x="1053240" y="965606"/>
                  <a:pt x="1134319" y="968415"/>
                  <a:pt x="1215342" y="972273"/>
                </a:cubicBezTo>
                <a:cubicBezTo>
                  <a:pt x="1388477" y="967834"/>
                  <a:pt x="1610268" y="1085249"/>
                  <a:pt x="1689904" y="925974"/>
                </a:cubicBezTo>
                <a:cubicBezTo>
                  <a:pt x="1695360" y="915061"/>
                  <a:pt x="1697621" y="902825"/>
                  <a:pt x="1701479" y="891250"/>
                </a:cubicBezTo>
                <a:cubicBezTo>
                  <a:pt x="1697621" y="856526"/>
                  <a:pt x="1694845" y="821665"/>
                  <a:pt x="1689904" y="787078"/>
                </a:cubicBezTo>
                <a:cubicBezTo>
                  <a:pt x="1687122" y="767603"/>
                  <a:pt x="1680389" y="748770"/>
                  <a:pt x="1678330" y="729205"/>
                </a:cubicBezTo>
                <a:cubicBezTo>
                  <a:pt x="1661767" y="571850"/>
                  <a:pt x="1673194" y="583947"/>
                  <a:pt x="1655180" y="439838"/>
                </a:cubicBezTo>
                <a:cubicBezTo>
                  <a:pt x="1652740" y="420317"/>
                  <a:pt x="1646596" y="401409"/>
                  <a:pt x="1643605" y="381964"/>
                </a:cubicBezTo>
                <a:cubicBezTo>
                  <a:pt x="1638875" y="351220"/>
                  <a:pt x="1635665" y="320260"/>
                  <a:pt x="1632031" y="289367"/>
                </a:cubicBezTo>
                <a:cubicBezTo>
                  <a:pt x="1627949" y="254669"/>
                  <a:pt x="1625769" y="219726"/>
                  <a:pt x="1620456" y="185195"/>
                </a:cubicBezTo>
                <a:cubicBezTo>
                  <a:pt x="1618037" y="169472"/>
                  <a:pt x="1612332" y="154425"/>
                  <a:pt x="1608881" y="138896"/>
                </a:cubicBezTo>
                <a:cubicBezTo>
                  <a:pt x="1604613" y="119691"/>
                  <a:pt x="1602078" y="100109"/>
                  <a:pt x="1597307" y="81023"/>
                </a:cubicBezTo>
                <a:cubicBezTo>
                  <a:pt x="1590881" y="55318"/>
                  <a:pt x="1586667" y="37600"/>
                  <a:pt x="1562583" y="23149"/>
                </a:cubicBezTo>
                <a:cubicBezTo>
                  <a:pt x="1540663" y="9997"/>
                  <a:pt x="1472438" y="2338"/>
                  <a:pt x="1458411" y="0"/>
                </a:cubicBezTo>
                <a:cubicBezTo>
                  <a:pt x="1264226" y="5110"/>
                  <a:pt x="1044831" y="4978"/>
                  <a:pt x="844952" y="23149"/>
                </a:cubicBezTo>
                <a:cubicBezTo>
                  <a:pt x="817782" y="25619"/>
                  <a:pt x="791025" y="31536"/>
                  <a:pt x="763930" y="34724"/>
                </a:cubicBezTo>
                <a:cubicBezTo>
                  <a:pt x="725421" y="39255"/>
                  <a:pt x="686834" y="43207"/>
                  <a:pt x="648183" y="46299"/>
                </a:cubicBezTo>
                <a:cubicBezTo>
                  <a:pt x="590366" y="50924"/>
                  <a:pt x="532384" y="53308"/>
                  <a:pt x="474562" y="57873"/>
                </a:cubicBezTo>
                <a:lnTo>
                  <a:pt x="208345" y="81023"/>
                </a:lnTo>
                <a:cubicBezTo>
                  <a:pt x="213920" y="136773"/>
                  <a:pt x="216352" y="199121"/>
                  <a:pt x="231494" y="254643"/>
                </a:cubicBezTo>
                <a:cubicBezTo>
                  <a:pt x="237914" y="278185"/>
                  <a:pt x="254643" y="324091"/>
                  <a:pt x="254643" y="324091"/>
                </a:cubicBezTo>
                <a:cubicBezTo>
                  <a:pt x="270076" y="300942"/>
                  <a:pt x="284249" y="276901"/>
                  <a:pt x="300942" y="254643"/>
                </a:cubicBezTo>
                <a:cubicBezTo>
                  <a:pt x="307490" y="245913"/>
                  <a:pt x="313391" y="233633"/>
                  <a:pt x="324092" y="231493"/>
                </a:cubicBezTo>
                <a:cubicBezTo>
                  <a:pt x="336056" y="229100"/>
                  <a:pt x="347241" y="239210"/>
                  <a:pt x="358816" y="243068"/>
                </a:cubicBezTo>
                <a:cubicBezTo>
                  <a:pt x="366532" y="250785"/>
                  <a:pt x="371052" y="266218"/>
                  <a:pt x="381965" y="266218"/>
                </a:cubicBezTo>
                <a:cubicBezTo>
                  <a:pt x="406402" y="266218"/>
                  <a:pt x="409869" y="217893"/>
                  <a:pt x="416689" y="208344"/>
                </a:cubicBezTo>
                <a:cubicBezTo>
                  <a:pt x="451019" y="160283"/>
                  <a:pt x="453796" y="165109"/>
                  <a:pt x="497712" y="150471"/>
                </a:cubicBezTo>
                <a:cubicBezTo>
                  <a:pt x="645688" y="249121"/>
                  <a:pt x="597263" y="203721"/>
                  <a:pt x="659757" y="266218"/>
                </a:cubicBezTo>
                <a:cubicBezTo>
                  <a:pt x="702198" y="246927"/>
                  <a:pt x="745877" y="230157"/>
                  <a:pt x="787079" y="208344"/>
                </a:cubicBezTo>
                <a:cubicBezTo>
                  <a:pt x="811668" y="195326"/>
                  <a:pt x="856527" y="162045"/>
                  <a:pt x="856527" y="162045"/>
                </a:cubicBezTo>
                <a:cubicBezTo>
                  <a:pt x="939739" y="189783"/>
                  <a:pt x="842815" y="144771"/>
                  <a:pt x="879676" y="243068"/>
                </a:cubicBezTo>
                <a:cubicBezTo>
                  <a:pt x="885734" y="259224"/>
                  <a:pt x="910542" y="258501"/>
                  <a:pt x="925975" y="266218"/>
                </a:cubicBezTo>
                <a:cubicBezTo>
                  <a:pt x="1082467" y="187971"/>
                  <a:pt x="1014112" y="206920"/>
                  <a:pt x="1122745" y="185195"/>
                </a:cubicBezTo>
                <a:cubicBezTo>
                  <a:pt x="1138178" y="189053"/>
                  <a:pt x="1161929" y="182541"/>
                  <a:pt x="1169043" y="196769"/>
                </a:cubicBezTo>
                <a:cubicBezTo>
                  <a:pt x="1177841" y="214365"/>
                  <a:pt x="1139386" y="246893"/>
                  <a:pt x="1157469" y="254643"/>
                </a:cubicBezTo>
                <a:cubicBezTo>
                  <a:pt x="1210781" y="277491"/>
                  <a:pt x="1273216" y="262360"/>
                  <a:pt x="1331089" y="266218"/>
                </a:cubicBezTo>
                <a:cubicBezTo>
                  <a:pt x="1338805" y="281651"/>
                  <a:pt x="1356678" y="295435"/>
                  <a:pt x="1354238" y="312516"/>
                </a:cubicBezTo>
                <a:cubicBezTo>
                  <a:pt x="1347590" y="359048"/>
                  <a:pt x="1277327" y="330816"/>
                  <a:pt x="1331089" y="393539"/>
                </a:cubicBezTo>
                <a:cubicBezTo>
                  <a:pt x="1345730" y="410620"/>
                  <a:pt x="1369885" y="416340"/>
                  <a:pt x="1388962" y="428263"/>
                </a:cubicBezTo>
                <a:cubicBezTo>
                  <a:pt x="1427900" y="452599"/>
                  <a:pt x="1417667" y="445393"/>
                  <a:pt x="1446836" y="474562"/>
                </a:cubicBezTo>
                <a:cubicBezTo>
                  <a:pt x="1435261" y="482278"/>
                  <a:pt x="1424554" y="491490"/>
                  <a:pt x="1412112" y="497711"/>
                </a:cubicBezTo>
                <a:cubicBezTo>
                  <a:pt x="1401199" y="503167"/>
                  <a:pt x="1384156" y="499134"/>
                  <a:pt x="1377388" y="509286"/>
                </a:cubicBezTo>
                <a:cubicBezTo>
                  <a:pt x="1366475" y="525655"/>
                  <a:pt x="1369671" y="547868"/>
                  <a:pt x="1365813" y="567159"/>
                </a:cubicBezTo>
                <a:cubicBezTo>
                  <a:pt x="1369664" y="573577"/>
                  <a:pt x="1441313" y="689640"/>
                  <a:pt x="1435261" y="694481"/>
                </a:cubicBezTo>
                <a:cubicBezTo>
                  <a:pt x="1427584" y="700622"/>
                  <a:pt x="1335743" y="669024"/>
                  <a:pt x="1307940" y="659757"/>
                </a:cubicBezTo>
                <a:cubicBezTo>
                  <a:pt x="1241439" y="726257"/>
                  <a:pt x="1275948" y="726257"/>
                  <a:pt x="1215342" y="706055"/>
                </a:cubicBezTo>
                <a:cubicBezTo>
                  <a:pt x="1211484" y="694480"/>
                  <a:pt x="1215861" y="672943"/>
                  <a:pt x="1203767" y="671331"/>
                </a:cubicBezTo>
                <a:cubicBezTo>
                  <a:pt x="1120888" y="660281"/>
                  <a:pt x="1066341" y="676751"/>
                  <a:pt x="995423" y="694481"/>
                </a:cubicBezTo>
                <a:cubicBezTo>
                  <a:pt x="957562" y="669239"/>
                  <a:pt x="938457" y="661571"/>
                  <a:pt x="914400" y="613458"/>
                </a:cubicBezTo>
                <a:cubicBezTo>
                  <a:pt x="905602" y="595862"/>
                  <a:pt x="906684" y="574876"/>
                  <a:pt x="902826" y="555585"/>
                </a:cubicBezTo>
                <a:cubicBezTo>
                  <a:pt x="883535" y="571018"/>
                  <a:pt x="863544" y="585615"/>
                  <a:pt x="844952" y="601883"/>
                </a:cubicBezTo>
                <a:cubicBezTo>
                  <a:pt x="832633" y="612662"/>
                  <a:pt x="822547" y="625828"/>
                  <a:pt x="810228" y="636607"/>
                </a:cubicBezTo>
                <a:cubicBezTo>
                  <a:pt x="791636" y="652875"/>
                  <a:pt x="771646" y="667473"/>
                  <a:pt x="752355" y="682906"/>
                </a:cubicBezTo>
                <a:cubicBezTo>
                  <a:pt x="736922" y="679048"/>
                  <a:pt x="717305" y="682580"/>
                  <a:pt x="706056" y="671331"/>
                </a:cubicBezTo>
                <a:cubicBezTo>
                  <a:pt x="691364" y="656639"/>
                  <a:pt x="703189" y="617965"/>
                  <a:pt x="682907" y="613458"/>
                </a:cubicBezTo>
                <a:cubicBezTo>
                  <a:pt x="654223" y="607084"/>
                  <a:pt x="629309" y="637634"/>
                  <a:pt x="601884" y="648182"/>
                </a:cubicBezTo>
                <a:cubicBezTo>
                  <a:pt x="579109" y="656942"/>
                  <a:pt x="556109" y="665413"/>
                  <a:pt x="532436" y="671331"/>
                </a:cubicBezTo>
                <a:lnTo>
                  <a:pt x="439838" y="694481"/>
                </a:lnTo>
                <a:lnTo>
                  <a:pt x="393540" y="706055"/>
                </a:lnTo>
                <a:cubicBezTo>
                  <a:pt x="397398" y="690622"/>
                  <a:pt x="397222" y="673569"/>
                  <a:pt x="405114" y="659757"/>
                </a:cubicBezTo>
                <a:cubicBezTo>
                  <a:pt x="420259" y="633253"/>
                  <a:pt x="504628" y="583249"/>
                  <a:pt x="497712" y="555585"/>
                </a:cubicBezTo>
                <a:cubicBezTo>
                  <a:pt x="491794" y="531912"/>
                  <a:pt x="452041" y="573247"/>
                  <a:pt x="428264" y="578734"/>
                </a:cubicBezTo>
                <a:cubicBezTo>
                  <a:pt x="401681" y="584869"/>
                  <a:pt x="374249" y="586451"/>
                  <a:pt x="347241" y="590309"/>
                </a:cubicBezTo>
                <a:cubicBezTo>
                  <a:pt x="324092" y="598025"/>
                  <a:pt x="302094" y="611249"/>
                  <a:pt x="277793" y="613458"/>
                </a:cubicBezTo>
                <a:cubicBezTo>
                  <a:pt x="258200" y="615239"/>
                  <a:pt x="219919" y="621556"/>
                  <a:pt x="219919" y="601883"/>
                </a:cubicBezTo>
                <a:lnTo>
                  <a:pt x="277793" y="544010"/>
                </a:lnTo>
                <a:cubicBezTo>
                  <a:pt x="250785" y="462987"/>
                  <a:pt x="231494" y="482279"/>
                  <a:pt x="289367" y="462987"/>
                </a:cubicBezTo>
                <a:cubicBezTo>
                  <a:pt x="297084" y="455271"/>
                  <a:pt x="314657" y="450539"/>
                  <a:pt x="312517" y="439838"/>
                </a:cubicBezTo>
                <a:cubicBezTo>
                  <a:pt x="309307" y="423787"/>
                  <a:pt x="291113" y="414628"/>
                  <a:pt x="277793" y="405114"/>
                </a:cubicBezTo>
                <a:cubicBezTo>
                  <a:pt x="263752" y="395085"/>
                  <a:pt x="247354" y="388761"/>
                  <a:pt x="231494" y="381964"/>
                </a:cubicBezTo>
                <a:cubicBezTo>
                  <a:pt x="220280" y="377158"/>
                  <a:pt x="208456" y="373896"/>
                  <a:pt x="196770" y="370390"/>
                </a:cubicBezTo>
                <a:cubicBezTo>
                  <a:pt x="169866" y="362319"/>
                  <a:pt x="142755" y="354957"/>
                  <a:pt x="115747" y="347240"/>
                </a:cubicBezTo>
                <a:cubicBezTo>
                  <a:pt x="119605" y="335665"/>
                  <a:pt x="121866" y="323429"/>
                  <a:pt x="127322" y="312516"/>
                </a:cubicBezTo>
                <a:cubicBezTo>
                  <a:pt x="133543" y="300074"/>
                  <a:pt x="152007" y="291618"/>
                  <a:pt x="150471" y="277792"/>
                </a:cubicBezTo>
                <a:cubicBezTo>
                  <a:pt x="147613" y="252069"/>
                  <a:pt x="127322" y="231493"/>
                  <a:pt x="115747" y="208344"/>
                </a:cubicBezTo>
                <a:cubicBezTo>
                  <a:pt x="131180" y="192911"/>
                  <a:pt x="147674" y="178470"/>
                  <a:pt x="162046" y="162045"/>
                </a:cubicBezTo>
                <a:cubicBezTo>
                  <a:pt x="258327" y="52010"/>
                  <a:pt x="152011" y="160505"/>
                  <a:pt x="219919" y="92597"/>
                </a:cubicBezTo>
                <a:lnTo>
                  <a:pt x="208345" y="104172"/>
                </a:lnTo>
              </a:path>
            </a:pathLst>
          </a:cu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9" name="Freeform: Shape 388">
            <a:extLst>
              <a:ext uri="{FF2B5EF4-FFF2-40B4-BE49-F238E27FC236}">
                <a16:creationId xmlns:a16="http://schemas.microsoft.com/office/drawing/2014/main" id="{119AFC0C-0206-4211-AD86-84772F3DBEAB}"/>
              </a:ext>
            </a:extLst>
          </p:cNvPr>
          <p:cNvSpPr/>
          <p:nvPr/>
        </p:nvSpPr>
        <p:spPr>
          <a:xfrm>
            <a:off x="6966526" y="2681695"/>
            <a:ext cx="1717288" cy="1070518"/>
          </a:xfrm>
          <a:custGeom>
            <a:avLst/>
            <a:gdLst>
              <a:gd name="connsiteX0" fmla="*/ 189571 w 1717288"/>
              <a:gd name="connsiteY0" fmla="*/ 100361 h 1070518"/>
              <a:gd name="connsiteX1" fmla="*/ 167268 w 1717288"/>
              <a:gd name="connsiteY1" fmla="*/ 178420 h 1070518"/>
              <a:gd name="connsiteX2" fmla="*/ 122663 w 1717288"/>
              <a:gd name="connsiteY2" fmla="*/ 289932 h 1070518"/>
              <a:gd name="connsiteX3" fmla="*/ 89210 w 1717288"/>
              <a:gd name="connsiteY3" fmla="*/ 367991 h 1070518"/>
              <a:gd name="connsiteX4" fmla="*/ 78058 w 1717288"/>
              <a:gd name="connsiteY4" fmla="*/ 423747 h 1070518"/>
              <a:gd name="connsiteX5" fmla="*/ 55756 w 1717288"/>
              <a:gd name="connsiteY5" fmla="*/ 724830 h 1070518"/>
              <a:gd name="connsiteX6" fmla="*/ 33454 w 1717288"/>
              <a:gd name="connsiteY6" fmla="*/ 880947 h 1070518"/>
              <a:gd name="connsiteX7" fmla="*/ 22302 w 1717288"/>
              <a:gd name="connsiteY7" fmla="*/ 925552 h 1070518"/>
              <a:gd name="connsiteX8" fmla="*/ 0 w 1717288"/>
              <a:gd name="connsiteY8" fmla="*/ 970157 h 1070518"/>
              <a:gd name="connsiteX9" fmla="*/ 390293 w 1717288"/>
              <a:gd name="connsiteY9" fmla="*/ 992459 h 1070518"/>
              <a:gd name="connsiteX10" fmla="*/ 557561 w 1717288"/>
              <a:gd name="connsiteY10" fmla="*/ 1003610 h 1070518"/>
              <a:gd name="connsiteX11" fmla="*/ 624468 w 1717288"/>
              <a:gd name="connsiteY11" fmla="*/ 1014761 h 1070518"/>
              <a:gd name="connsiteX12" fmla="*/ 724829 w 1717288"/>
              <a:gd name="connsiteY12" fmla="*/ 1025913 h 1070518"/>
              <a:gd name="connsiteX13" fmla="*/ 947854 w 1717288"/>
              <a:gd name="connsiteY13" fmla="*/ 1070518 h 1070518"/>
              <a:gd name="connsiteX14" fmla="*/ 1315844 w 1717288"/>
              <a:gd name="connsiteY14" fmla="*/ 1059366 h 1070518"/>
              <a:gd name="connsiteX15" fmla="*/ 1550019 w 1717288"/>
              <a:gd name="connsiteY15" fmla="*/ 1048215 h 1070518"/>
              <a:gd name="connsiteX16" fmla="*/ 1572322 w 1717288"/>
              <a:gd name="connsiteY16" fmla="*/ 1025913 h 1070518"/>
              <a:gd name="connsiteX17" fmla="*/ 1594624 w 1717288"/>
              <a:gd name="connsiteY17" fmla="*/ 959005 h 1070518"/>
              <a:gd name="connsiteX18" fmla="*/ 1605775 w 1717288"/>
              <a:gd name="connsiteY18" fmla="*/ 903249 h 1070518"/>
              <a:gd name="connsiteX19" fmla="*/ 1616927 w 1717288"/>
              <a:gd name="connsiteY19" fmla="*/ 858644 h 1070518"/>
              <a:gd name="connsiteX20" fmla="*/ 1628078 w 1717288"/>
              <a:gd name="connsiteY20" fmla="*/ 791737 h 1070518"/>
              <a:gd name="connsiteX21" fmla="*/ 1639229 w 1717288"/>
              <a:gd name="connsiteY21" fmla="*/ 747132 h 1070518"/>
              <a:gd name="connsiteX22" fmla="*/ 1650380 w 1717288"/>
              <a:gd name="connsiteY22" fmla="*/ 657922 h 1070518"/>
              <a:gd name="connsiteX23" fmla="*/ 1661532 w 1717288"/>
              <a:gd name="connsiteY23" fmla="*/ 579864 h 1070518"/>
              <a:gd name="connsiteX24" fmla="*/ 1683834 w 1717288"/>
              <a:gd name="connsiteY24" fmla="*/ 446049 h 1070518"/>
              <a:gd name="connsiteX25" fmla="*/ 1694985 w 1717288"/>
              <a:gd name="connsiteY25" fmla="*/ 289932 h 1070518"/>
              <a:gd name="connsiteX26" fmla="*/ 1717288 w 1717288"/>
              <a:gd name="connsiteY26" fmla="*/ 111513 h 1070518"/>
              <a:gd name="connsiteX27" fmla="*/ 1706136 w 1717288"/>
              <a:gd name="connsiteY27" fmla="*/ 55757 h 1070518"/>
              <a:gd name="connsiteX28" fmla="*/ 1572322 w 1717288"/>
              <a:gd name="connsiteY28" fmla="*/ 44605 h 1070518"/>
              <a:gd name="connsiteX29" fmla="*/ 1483112 w 1717288"/>
              <a:gd name="connsiteY29" fmla="*/ 33454 h 1070518"/>
              <a:gd name="connsiteX30" fmla="*/ 1003610 w 1717288"/>
              <a:gd name="connsiteY30" fmla="*/ 22303 h 1070518"/>
              <a:gd name="connsiteX31" fmla="*/ 825190 w 1717288"/>
              <a:gd name="connsiteY31" fmla="*/ 11152 h 1070518"/>
              <a:gd name="connsiteX32" fmla="*/ 680224 w 1717288"/>
              <a:gd name="connsiteY32" fmla="*/ 0 h 1070518"/>
              <a:gd name="connsiteX33" fmla="*/ 256478 w 1717288"/>
              <a:gd name="connsiteY33" fmla="*/ 11152 h 1070518"/>
              <a:gd name="connsiteX34" fmla="*/ 256478 w 1717288"/>
              <a:gd name="connsiteY34" fmla="*/ 89210 h 1070518"/>
              <a:gd name="connsiteX35" fmla="*/ 289932 w 1717288"/>
              <a:gd name="connsiteY35" fmla="*/ 111513 h 1070518"/>
              <a:gd name="connsiteX36" fmla="*/ 367990 w 1717288"/>
              <a:gd name="connsiteY36" fmla="*/ 189571 h 1070518"/>
              <a:gd name="connsiteX37" fmla="*/ 401444 w 1717288"/>
              <a:gd name="connsiteY37" fmla="*/ 245327 h 1070518"/>
              <a:gd name="connsiteX38" fmla="*/ 446049 w 1717288"/>
              <a:gd name="connsiteY38" fmla="*/ 334537 h 1070518"/>
              <a:gd name="connsiteX39" fmla="*/ 479502 w 1717288"/>
              <a:gd name="connsiteY39" fmla="*/ 278781 h 1070518"/>
              <a:gd name="connsiteX40" fmla="*/ 501805 w 1717288"/>
              <a:gd name="connsiteY40" fmla="*/ 200722 h 1070518"/>
              <a:gd name="connsiteX41" fmla="*/ 557561 w 1717288"/>
              <a:gd name="connsiteY41" fmla="*/ 278781 h 1070518"/>
              <a:gd name="connsiteX42" fmla="*/ 613317 w 1717288"/>
              <a:gd name="connsiteY42" fmla="*/ 412596 h 1070518"/>
              <a:gd name="connsiteX43" fmla="*/ 646771 w 1717288"/>
              <a:gd name="connsiteY43" fmla="*/ 434898 h 1070518"/>
              <a:gd name="connsiteX44" fmla="*/ 657922 w 1717288"/>
              <a:gd name="connsiteY44" fmla="*/ 468352 h 1070518"/>
              <a:gd name="connsiteX45" fmla="*/ 724829 w 1717288"/>
              <a:gd name="connsiteY45" fmla="*/ 334537 h 1070518"/>
              <a:gd name="connsiteX46" fmla="*/ 735980 w 1717288"/>
              <a:gd name="connsiteY46" fmla="*/ 278781 h 1070518"/>
              <a:gd name="connsiteX47" fmla="*/ 747132 w 1717288"/>
              <a:gd name="connsiteY47" fmla="*/ 245327 h 1070518"/>
              <a:gd name="connsiteX48" fmla="*/ 769434 w 1717288"/>
              <a:gd name="connsiteY48" fmla="*/ 278781 h 1070518"/>
              <a:gd name="connsiteX49" fmla="*/ 780585 w 1717288"/>
              <a:gd name="connsiteY49" fmla="*/ 323386 h 1070518"/>
              <a:gd name="connsiteX50" fmla="*/ 825190 w 1717288"/>
              <a:gd name="connsiteY50" fmla="*/ 278781 h 1070518"/>
              <a:gd name="connsiteX51" fmla="*/ 903249 w 1717288"/>
              <a:gd name="connsiteY51" fmla="*/ 234176 h 1070518"/>
              <a:gd name="connsiteX52" fmla="*/ 914400 w 1717288"/>
              <a:gd name="connsiteY52" fmla="*/ 289932 h 1070518"/>
              <a:gd name="connsiteX53" fmla="*/ 925551 w 1717288"/>
              <a:gd name="connsiteY53" fmla="*/ 379142 h 1070518"/>
              <a:gd name="connsiteX54" fmla="*/ 1070517 w 1717288"/>
              <a:gd name="connsiteY54" fmla="*/ 256479 h 1070518"/>
              <a:gd name="connsiteX55" fmla="*/ 1137424 w 1717288"/>
              <a:gd name="connsiteY55" fmla="*/ 189571 h 1070518"/>
              <a:gd name="connsiteX56" fmla="*/ 1204332 w 1717288"/>
              <a:gd name="connsiteY56" fmla="*/ 256479 h 1070518"/>
              <a:gd name="connsiteX57" fmla="*/ 1293541 w 1717288"/>
              <a:gd name="connsiteY57" fmla="*/ 390293 h 1070518"/>
              <a:gd name="connsiteX58" fmla="*/ 1326995 w 1717288"/>
              <a:gd name="connsiteY58" fmla="*/ 323386 h 1070518"/>
              <a:gd name="connsiteX59" fmla="*/ 1338146 w 1717288"/>
              <a:gd name="connsiteY59" fmla="*/ 256479 h 1070518"/>
              <a:gd name="connsiteX60" fmla="*/ 1360449 w 1717288"/>
              <a:gd name="connsiteY60" fmla="*/ 289932 h 1070518"/>
              <a:gd name="connsiteX61" fmla="*/ 1382751 w 1717288"/>
              <a:gd name="connsiteY61" fmla="*/ 334537 h 1070518"/>
              <a:gd name="connsiteX62" fmla="*/ 1449658 w 1717288"/>
              <a:gd name="connsiteY62" fmla="*/ 412596 h 1070518"/>
              <a:gd name="connsiteX63" fmla="*/ 1382751 w 1717288"/>
              <a:gd name="connsiteY63" fmla="*/ 457200 h 1070518"/>
              <a:gd name="connsiteX64" fmla="*/ 1271239 w 1717288"/>
              <a:gd name="connsiteY64" fmla="*/ 524108 h 1070518"/>
              <a:gd name="connsiteX65" fmla="*/ 1338146 w 1717288"/>
              <a:gd name="connsiteY65" fmla="*/ 579864 h 1070518"/>
              <a:gd name="connsiteX66" fmla="*/ 1371600 w 1717288"/>
              <a:gd name="connsiteY66" fmla="*/ 591015 h 1070518"/>
              <a:gd name="connsiteX67" fmla="*/ 1427356 w 1717288"/>
              <a:gd name="connsiteY67" fmla="*/ 624469 h 1070518"/>
              <a:gd name="connsiteX68" fmla="*/ 1550019 w 1717288"/>
              <a:gd name="connsiteY68" fmla="*/ 680225 h 1070518"/>
              <a:gd name="connsiteX69" fmla="*/ 1260088 w 1717288"/>
              <a:gd name="connsiteY69" fmla="*/ 624469 h 1070518"/>
              <a:gd name="connsiteX70" fmla="*/ 1237785 w 1717288"/>
              <a:gd name="connsiteY70" fmla="*/ 646771 h 1070518"/>
              <a:gd name="connsiteX71" fmla="*/ 1260088 w 1717288"/>
              <a:gd name="connsiteY71" fmla="*/ 735981 h 1070518"/>
              <a:gd name="connsiteX72" fmla="*/ 1237785 w 1717288"/>
              <a:gd name="connsiteY72" fmla="*/ 836342 h 1070518"/>
              <a:gd name="connsiteX73" fmla="*/ 1193180 w 1717288"/>
              <a:gd name="connsiteY73" fmla="*/ 814040 h 1070518"/>
              <a:gd name="connsiteX74" fmla="*/ 1137424 w 1717288"/>
              <a:gd name="connsiteY74" fmla="*/ 758283 h 1070518"/>
              <a:gd name="connsiteX75" fmla="*/ 1070517 w 1717288"/>
              <a:gd name="connsiteY75" fmla="*/ 702527 h 1070518"/>
              <a:gd name="connsiteX76" fmla="*/ 1048215 w 1717288"/>
              <a:gd name="connsiteY76" fmla="*/ 724830 h 1070518"/>
              <a:gd name="connsiteX77" fmla="*/ 1014761 w 1717288"/>
              <a:gd name="connsiteY77" fmla="*/ 780586 h 1070518"/>
              <a:gd name="connsiteX78" fmla="*/ 959005 w 1717288"/>
              <a:gd name="connsiteY78" fmla="*/ 814040 h 1070518"/>
              <a:gd name="connsiteX79" fmla="*/ 858644 w 1717288"/>
              <a:gd name="connsiteY79" fmla="*/ 724830 h 1070518"/>
              <a:gd name="connsiteX80" fmla="*/ 814039 w 1717288"/>
              <a:gd name="connsiteY80" fmla="*/ 713679 h 1070518"/>
              <a:gd name="connsiteX81" fmla="*/ 747132 w 1717288"/>
              <a:gd name="connsiteY81" fmla="*/ 758283 h 1070518"/>
              <a:gd name="connsiteX82" fmla="*/ 702527 w 1717288"/>
              <a:gd name="connsiteY82" fmla="*/ 791737 h 1070518"/>
              <a:gd name="connsiteX83" fmla="*/ 669073 w 1717288"/>
              <a:gd name="connsiteY83" fmla="*/ 780586 h 1070518"/>
              <a:gd name="connsiteX84" fmla="*/ 635619 w 1717288"/>
              <a:gd name="connsiteY84" fmla="*/ 724830 h 1070518"/>
              <a:gd name="connsiteX85" fmla="*/ 624468 w 1717288"/>
              <a:gd name="connsiteY85" fmla="*/ 691376 h 1070518"/>
              <a:gd name="connsiteX86" fmla="*/ 568712 w 1717288"/>
              <a:gd name="connsiteY86" fmla="*/ 747132 h 1070518"/>
              <a:gd name="connsiteX87" fmla="*/ 501805 w 1717288"/>
              <a:gd name="connsiteY87" fmla="*/ 836342 h 1070518"/>
              <a:gd name="connsiteX88" fmla="*/ 479502 w 1717288"/>
              <a:gd name="connsiteY88" fmla="*/ 858644 h 1070518"/>
              <a:gd name="connsiteX89" fmla="*/ 457200 w 1717288"/>
              <a:gd name="connsiteY89" fmla="*/ 825191 h 1070518"/>
              <a:gd name="connsiteX90" fmla="*/ 423746 w 1717288"/>
              <a:gd name="connsiteY90" fmla="*/ 758283 h 1070518"/>
              <a:gd name="connsiteX91" fmla="*/ 312234 w 1717288"/>
              <a:gd name="connsiteY91" fmla="*/ 769435 h 1070518"/>
              <a:gd name="connsiteX92" fmla="*/ 211873 w 1717288"/>
              <a:gd name="connsiteY92" fmla="*/ 791737 h 1070518"/>
              <a:gd name="connsiteX93" fmla="*/ 256478 w 1717288"/>
              <a:gd name="connsiteY93" fmla="*/ 724830 h 1070518"/>
              <a:gd name="connsiteX94" fmla="*/ 278780 w 1717288"/>
              <a:gd name="connsiteY94" fmla="*/ 702527 h 1070518"/>
              <a:gd name="connsiteX95" fmla="*/ 367990 w 1717288"/>
              <a:gd name="connsiteY95" fmla="*/ 635620 h 1070518"/>
              <a:gd name="connsiteX96" fmla="*/ 390293 w 1717288"/>
              <a:gd name="connsiteY96" fmla="*/ 613318 h 1070518"/>
              <a:gd name="connsiteX97" fmla="*/ 367990 w 1717288"/>
              <a:gd name="connsiteY97" fmla="*/ 591015 h 1070518"/>
              <a:gd name="connsiteX98" fmla="*/ 211873 w 1717288"/>
              <a:gd name="connsiteY98" fmla="*/ 557561 h 1070518"/>
              <a:gd name="connsiteX99" fmla="*/ 245327 w 1717288"/>
              <a:gd name="connsiteY99" fmla="*/ 501805 h 1070518"/>
              <a:gd name="connsiteX100" fmla="*/ 278780 w 1717288"/>
              <a:gd name="connsiteY100" fmla="*/ 490654 h 1070518"/>
              <a:gd name="connsiteX101" fmla="*/ 245327 w 1717288"/>
              <a:gd name="connsiteY101" fmla="*/ 356840 h 1070518"/>
              <a:gd name="connsiteX102" fmla="*/ 234175 w 1717288"/>
              <a:gd name="connsiteY102" fmla="*/ 312235 h 1070518"/>
              <a:gd name="connsiteX103" fmla="*/ 289932 w 1717288"/>
              <a:gd name="connsiteY103" fmla="*/ 345688 h 1070518"/>
              <a:gd name="connsiteX104" fmla="*/ 323385 w 1717288"/>
              <a:gd name="connsiteY104" fmla="*/ 379142 h 1070518"/>
              <a:gd name="connsiteX105" fmla="*/ 334536 w 1717288"/>
              <a:gd name="connsiteY105" fmla="*/ 345688 h 1070518"/>
              <a:gd name="connsiteX106" fmla="*/ 312234 w 1717288"/>
              <a:gd name="connsiteY106" fmla="*/ 211874 h 1070518"/>
              <a:gd name="connsiteX107" fmla="*/ 334536 w 1717288"/>
              <a:gd name="connsiteY107" fmla="*/ 133815 h 1070518"/>
              <a:gd name="connsiteX108" fmla="*/ 356839 w 1717288"/>
              <a:gd name="connsiteY108" fmla="*/ 200722 h 1070518"/>
              <a:gd name="connsiteX109" fmla="*/ 390293 w 1717288"/>
              <a:gd name="connsiteY109" fmla="*/ 211874 h 1070518"/>
              <a:gd name="connsiteX110" fmla="*/ 412595 w 1717288"/>
              <a:gd name="connsiteY110" fmla="*/ 178420 h 1070518"/>
              <a:gd name="connsiteX111" fmla="*/ 379141 w 1717288"/>
              <a:gd name="connsiteY111" fmla="*/ 234176 h 1070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1717288" h="1070518">
                <a:moveTo>
                  <a:pt x="189571" y="100361"/>
                </a:moveTo>
                <a:cubicBezTo>
                  <a:pt x="182137" y="126381"/>
                  <a:pt x="176274" y="152902"/>
                  <a:pt x="167268" y="178420"/>
                </a:cubicBezTo>
                <a:cubicBezTo>
                  <a:pt x="153944" y="216172"/>
                  <a:pt x="132372" y="251093"/>
                  <a:pt x="122663" y="289932"/>
                </a:cubicBezTo>
                <a:cubicBezTo>
                  <a:pt x="108262" y="347539"/>
                  <a:pt x="120013" y="321785"/>
                  <a:pt x="89210" y="367991"/>
                </a:cubicBezTo>
                <a:cubicBezTo>
                  <a:pt x="85493" y="386576"/>
                  <a:pt x="79827" y="404876"/>
                  <a:pt x="78058" y="423747"/>
                </a:cubicBezTo>
                <a:cubicBezTo>
                  <a:pt x="68664" y="523944"/>
                  <a:pt x="68238" y="624971"/>
                  <a:pt x="55756" y="724830"/>
                </a:cubicBezTo>
                <a:cubicBezTo>
                  <a:pt x="48905" y="779641"/>
                  <a:pt x="44172" y="827359"/>
                  <a:pt x="33454" y="880947"/>
                </a:cubicBezTo>
                <a:cubicBezTo>
                  <a:pt x="30448" y="895975"/>
                  <a:pt x="27683" y="911202"/>
                  <a:pt x="22302" y="925552"/>
                </a:cubicBezTo>
                <a:cubicBezTo>
                  <a:pt x="16465" y="941117"/>
                  <a:pt x="7434" y="955289"/>
                  <a:pt x="0" y="970157"/>
                </a:cubicBezTo>
                <a:cubicBezTo>
                  <a:pt x="169453" y="1004047"/>
                  <a:pt x="11565" y="975627"/>
                  <a:pt x="390293" y="992459"/>
                </a:cubicBezTo>
                <a:cubicBezTo>
                  <a:pt x="446118" y="994940"/>
                  <a:pt x="501805" y="999893"/>
                  <a:pt x="557561" y="1003610"/>
                </a:cubicBezTo>
                <a:cubicBezTo>
                  <a:pt x="579863" y="1007327"/>
                  <a:pt x="602056" y="1011773"/>
                  <a:pt x="624468" y="1014761"/>
                </a:cubicBezTo>
                <a:cubicBezTo>
                  <a:pt x="657832" y="1019210"/>
                  <a:pt x="691891" y="1018979"/>
                  <a:pt x="724829" y="1025913"/>
                </a:cubicBezTo>
                <a:cubicBezTo>
                  <a:pt x="991357" y="1082024"/>
                  <a:pt x="682949" y="1044026"/>
                  <a:pt x="947854" y="1070518"/>
                </a:cubicBezTo>
                <a:lnTo>
                  <a:pt x="1315844" y="1059366"/>
                </a:lnTo>
                <a:cubicBezTo>
                  <a:pt x="1393937" y="1056474"/>
                  <a:pt x="1472529" y="1058322"/>
                  <a:pt x="1550019" y="1048215"/>
                </a:cubicBezTo>
                <a:cubicBezTo>
                  <a:pt x="1560444" y="1046855"/>
                  <a:pt x="1564888" y="1033347"/>
                  <a:pt x="1572322" y="1025913"/>
                </a:cubicBezTo>
                <a:cubicBezTo>
                  <a:pt x="1579756" y="1003610"/>
                  <a:pt x="1590014" y="982057"/>
                  <a:pt x="1594624" y="959005"/>
                </a:cubicBezTo>
                <a:cubicBezTo>
                  <a:pt x="1598341" y="940420"/>
                  <a:pt x="1601663" y="921751"/>
                  <a:pt x="1605775" y="903249"/>
                </a:cubicBezTo>
                <a:cubicBezTo>
                  <a:pt x="1609100" y="888288"/>
                  <a:pt x="1613921" y="873672"/>
                  <a:pt x="1616927" y="858644"/>
                </a:cubicBezTo>
                <a:cubicBezTo>
                  <a:pt x="1621361" y="836473"/>
                  <a:pt x="1623644" y="813908"/>
                  <a:pt x="1628078" y="791737"/>
                </a:cubicBezTo>
                <a:cubicBezTo>
                  <a:pt x="1631084" y="776709"/>
                  <a:pt x="1636709" y="762249"/>
                  <a:pt x="1639229" y="747132"/>
                </a:cubicBezTo>
                <a:cubicBezTo>
                  <a:pt x="1644156" y="717572"/>
                  <a:pt x="1646419" y="687627"/>
                  <a:pt x="1650380" y="657922"/>
                </a:cubicBezTo>
                <a:cubicBezTo>
                  <a:pt x="1653854" y="631869"/>
                  <a:pt x="1656830" y="605724"/>
                  <a:pt x="1661532" y="579864"/>
                </a:cubicBezTo>
                <a:cubicBezTo>
                  <a:pt x="1681333" y="470963"/>
                  <a:pt x="1668081" y="619341"/>
                  <a:pt x="1683834" y="446049"/>
                </a:cubicBezTo>
                <a:cubicBezTo>
                  <a:pt x="1688557" y="394092"/>
                  <a:pt x="1690465" y="341907"/>
                  <a:pt x="1694985" y="289932"/>
                </a:cubicBezTo>
                <a:cubicBezTo>
                  <a:pt x="1701232" y="218088"/>
                  <a:pt x="1707471" y="180226"/>
                  <a:pt x="1717288" y="111513"/>
                </a:cubicBezTo>
                <a:cubicBezTo>
                  <a:pt x="1713571" y="92928"/>
                  <a:pt x="1723345" y="63700"/>
                  <a:pt x="1706136" y="55757"/>
                </a:cubicBezTo>
                <a:cubicBezTo>
                  <a:pt x="1665496" y="37000"/>
                  <a:pt x="1616859" y="49059"/>
                  <a:pt x="1572322" y="44605"/>
                </a:cubicBezTo>
                <a:cubicBezTo>
                  <a:pt x="1542503" y="41623"/>
                  <a:pt x="1513057" y="34628"/>
                  <a:pt x="1483112" y="33454"/>
                </a:cubicBezTo>
                <a:cubicBezTo>
                  <a:pt x="1323358" y="27189"/>
                  <a:pt x="1163444" y="26020"/>
                  <a:pt x="1003610" y="22303"/>
                </a:cubicBezTo>
                <a:lnTo>
                  <a:pt x="825190" y="11152"/>
                </a:lnTo>
                <a:cubicBezTo>
                  <a:pt x="776840" y="7817"/>
                  <a:pt x="728689" y="0"/>
                  <a:pt x="680224" y="0"/>
                </a:cubicBezTo>
                <a:cubicBezTo>
                  <a:pt x="538926" y="0"/>
                  <a:pt x="397727" y="7435"/>
                  <a:pt x="256478" y="11152"/>
                </a:cubicBezTo>
                <a:cubicBezTo>
                  <a:pt x="246447" y="41246"/>
                  <a:pt x="234697" y="56539"/>
                  <a:pt x="256478" y="89210"/>
                </a:cubicBezTo>
                <a:cubicBezTo>
                  <a:pt x="263912" y="100361"/>
                  <a:pt x="279970" y="102547"/>
                  <a:pt x="289932" y="111513"/>
                </a:cubicBezTo>
                <a:cubicBezTo>
                  <a:pt x="317283" y="136129"/>
                  <a:pt x="367990" y="189571"/>
                  <a:pt x="367990" y="189571"/>
                </a:cubicBezTo>
                <a:cubicBezTo>
                  <a:pt x="391023" y="258672"/>
                  <a:pt x="363175" y="191751"/>
                  <a:pt x="401444" y="245327"/>
                </a:cubicBezTo>
                <a:cubicBezTo>
                  <a:pt x="434360" y="291409"/>
                  <a:pt x="431614" y="291235"/>
                  <a:pt x="446049" y="334537"/>
                </a:cubicBezTo>
                <a:cubicBezTo>
                  <a:pt x="457200" y="315952"/>
                  <a:pt x="469809" y="298167"/>
                  <a:pt x="479502" y="278781"/>
                </a:cubicBezTo>
                <a:cubicBezTo>
                  <a:pt x="487503" y="262779"/>
                  <a:pt x="498231" y="215020"/>
                  <a:pt x="501805" y="200722"/>
                </a:cubicBezTo>
                <a:cubicBezTo>
                  <a:pt x="506295" y="206709"/>
                  <a:pt x="551633" y="265443"/>
                  <a:pt x="557561" y="278781"/>
                </a:cubicBezTo>
                <a:cubicBezTo>
                  <a:pt x="582301" y="334445"/>
                  <a:pt x="575127" y="361677"/>
                  <a:pt x="613317" y="412596"/>
                </a:cubicBezTo>
                <a:cubicBezTo>
                  <a:pt x="621358" y="423318"/>
                  <a:pt x="635620" y="427464"/>
                  <a:pt x="646771" y="434898"/>
                </a:cubicBezTo>
                <a:cubicBezTo>
                  <a:pt x="650488" y="446049"/>
                  <a:pt x="647408" y="473609"/>
                  <a:pt x="657922" y="468352"/>
                </a:cubicBezTo>
                <a:cubicBezTo>
                  <a:pt x="675382" y="459622"/>
                  <a:pt x="722749" y="339391"/>
                  <a:pt x="724829" y="334537"/>
                </a:cubicBezTo>
                <a:cubicBezTo>
                  <a:pt x="728546" y="315952"/>
                  <a:pt x="731383" y="297168"/>
                  <a:pt x="735980" y="278781"/>
                </a:cubicBezTo>
                <a:cubicBezTo>
                  <a:pt x="738831" y="267377"/>
                  <a:pt x="735377" y="245327"/>
                  <a:pt x="747132" y="245327"/>
                </a:cubicBezTo>
                <a:cubicBezTo>
                  <a:pt x="760534" y="245327"/>
                  <a:pt x="762000" y="267630"/>
                  <a:pt x="769434" y="278781"/>
                </a:cubicBezTo>
                <a:cubicBezTo>
                  <a:pt x="773151" y="293649"/>
                  <a:pt x="765259" y="323386"/>
                  <a:pt x="780585" y="323386"/>
                </a:cubicBezTo>
                <a:cubicBezTo>
                  <a:pt x="801612" y="323386"/>
                  <a:pt x="809366" y="292627"/>
                  <a:pt x="825190" y="278781"/>
                </a:cubicBezTo>
                <a:cubicBezTo>
                  <a:pt x="866736" y="242428"/>
                  <a:pt x="860045" y="248577"/>
                  <a:pt x="903249" y="234176"/>
                </a:cubicBezTo>
                <a:cubicBezTo>
                  <a:pt x="906966" y="252761"/>
                  <a:pt x="911518" y="271199"/>
                  <a:pt x="914400" y="289932"/>
                </a:cubicBezTo>
                <a:cubicBezTo>
                  <a:pt x="918957" y="319552"/>
                  <a:pt x="896248" y="385421"/>
                  <a:pt x="925551" y="379142"/>
                </a:cubicBezTo>
                <a:cubicBezTo>
                  <a:pt x="987445" y="365879"/>
                  <a:pt x="1025758" y="301239"/>
                  <a:pt x="1070517" y="256479"/>
                </a:cubicBezTo>
                <a:lnTo>
                  <a:pt x="1137424" y="189571"/>
                </a:lnTo>
                <a:cubicBezTo>
                  <a:pt x="1159727" y="211874"/>
                  <a:pt x="1185999" y="230813"/>
                  <a:pt x="1204332" y="256479"/>
                </a:cubicBezTo>
                <a:cubicBezTo>
                  <a:pt x="1272686" y="352174"/>
                  <a:pt x="1243637" y="307118"/>
                  <a:pt x="1293541" y="390293"/>
                </a:cubicBezTo>
                <a:cubicBezTo>
                  <a:pt x="1304692" y="367991"/>
                  <a:pt x="1319110" y="347041"/>
                  <a:pt x="1326995" y="323386"/>
                </a:cubicBezTo>
                <a:cubicBezTo>
                  <a:pt x="1334145" y="301936"/>
                  <a:pt x="1322158" y="272467"/>
                  <a:pt x="1338146" y="256479"/>
                </a:cubicBezTo>
                <a:cubicBezTo>
                  <a:pt x="1347623" y="247002"/>
                  <a:pt x="1353800" y="278296"/>
                  <a:pt x="1360449" y="289932"/>
                </a:cubicBezTo>
                <a:cubicBezTo>
                  <a:pt x="1368696" y="304365"/>
                  <a:pt x="1376203" y="319258"/>
                  <a:pt x="1382751" y="334537"/>
                </a:cubicBezTo>
                <a:cubicBezTo>
                  <a:pt x="1409549" y="397067"/>
                  <a:pt x="1368280" y="347494"/>
                  <a:pt x="1449658" y="412596"/>
                </a:cubicBezTo>
                <a:cubicBezTo>
                  <a:pt x="1427356" y="427464"/>
                  <a:pt x="1406351" y="444492"/>
                  <a:pt x="1382751" y="457200"/>
                </a:cubicBezTo>
                <a:cubicBezTo>
                  <a:pt x="1268163" y="518901"/>
                  <a:pt x="1336985" y="458362"/>
                  <a:pt x="1271239" y="524108"/>
                </a:cubicBezTo>
                <a:cubicBezTo>
                  <a:pt x="1293541" y="542693"/>
                  <a:pt x="1313991" y="563760"/>
                  <a:pt x="1338146" y="579864"/>
                </a:cubicBezTo>
                <a:cubicBezTo>
                  <a:pt x="1347926" y="586384"/>
                  <a:pt x="1361086" y="585758"/>
                  <a:pt x="1371600" y="591015"/>
                </a:cubicBezTo>
                <a:cubicBezTo>
                  <a:pt x="1390986" y="600708"/>
                  <a:pt x="1407970" y="614776"/>
                  <a:pt x="1427356" y="624469"/>
                </a:cubicBezTo>
                <a:cubicBezTo>
                  <a:pt x="1467528" y="644555"/>
                  <a:pt x="1592628" y="666022"/>
                  <a:pt x="1550019" y="680225"/>
                </a:cubicBezTo>
                <a:cubicBezTo>
                  <a:pt x="1531631" y="686354"/>
                  <a:pt x="1313640" y="636369"/>
                  <a:pt x="1260088" y="624469"/>
                </a:cubicBezTo>
                <a:cubicBezTo>
                  <a:pt x="1252654" y="631903"/>
                  <a:pt x="1239272" y="636363"/>
                  <a:pt x="1237785" y="646771"/>
                </a:cubicBezTo>
                <a:cubicBezTo>
                  <a:pt x="1235093" y="665612"/>
                  <a:pt x="1252957" y="714589"/>
                  <a:pt x="1260088" y="735981"/>
                </a:cubicBezTo>
                <a:cubicBezTo>
                  <a:pt x="1252654" y="769435"/>
                  <a:pt x="1260088" y="810322"/>
                  <a:pt x="1237785" y="836342"/>
                </a:cubicBezTo>
                <a:cubicBezTo>
                  <a:pt x="1226967" y="848963"/>
                  <a:pt x="1206302" y="824246"/>
                  <a:pt x="1193180" y="814040"/>
                </a:cubicBezTo>
                <a:cubicBezTo>
                  <a:pt x="1172433" y="797903"/>
                  <a:pt x="1157069" y="775745"/>
                  <a:pt x="1137424" y="758283"/>
                </a:cubicBezTo>
                <a:cubicBezTo>
                  <a:pt x="1018155" y="652266"/>
                  <a:pt x="1143439" y="775453"/>
                  <a:pt x="1070517" y="702527"/>
                </a:cubicBezTo>
                <a:cubicBezTo>
                  <a:pt x="1063083" y="709961"/>
                  <a:pt x="1054326" y="716275"/>
                  <a:pt x="1048215" y="724830"/>
                </a:cubicBezTo>
                <a:cubicBezTo>
                  <a:pt x="1035617" y="742467"/>
                  <a:pt x="1030087" y="765260"/>
                  <a:pt x="1014761" y="780586"/>
                </a:cubicBezTo>
                <a:cubicBezTo>
                  <a:pt x="999435" y="795912"/>
                  <a:pt x="977590" y="802889"/>
                  <a:pt x="959005" y="814040"/>
                </a:cubicBezTo>
                <a:cubicBezTo>
                  <a:pt x="872946" y="785352"/>
                  <a:pt x="991785" y="831342"/>
                  <a:pt x="858644" y="724830"/>
                </a:cubicBezTo>
                <a:cubicBezTo>
                  <a:pt x="846676" y="715256"/>
                  <a:pt x="828907" y="717396"/>
                  <a:pt x="814039" y="713679"/>
                </a:cubicBezTo>
                <a:cubicBezTo>
                  <a:pt x="791737" y="728547"/>
                  <a:pt x="769091" y="742912"/>
                  <a:pt x="747132" y="758283"/>
                </a:cubicBezTo>
                <a:cubicBezTo>
                  <a:pt x="731906" y="768941"/>
                  <a:pt x="720397" y="786631"/>
                  <a:pt x="702527" y="791737"/>
                </a:cubicBezTo>
                <a:cubicBezTo>
                  <a:pt x="691225" y="794966"/>
                  <a:pt x="680224" y="784303"/>
                  <a:pt x="669073" y="780586"/>
                </a:cubicBezTo>
                <a:cubicBezTo>
                  <a:pt x="657922" y="762001"/>
                  <a:pt x="645312" y="744216"/>
                  <a:pt x="635619" y="724830"/>
                </a:cubicBezTo>
                <a:cubicBezTo>
                  <a:pt x="630362" y="714316"/>
                  <a:pt x="635619" y="687659"/>
                  <a:pt x="624468" y="691376"/>
                </a:cubicBezTo>
                <a:cubicBezTo>
                  <a:pt x="599533" y="699688"/>
                  <a:pt x="587297" y="728547"/>
                  <a:pt x="568712" y="747132"/>
                </a:cubicBezTo>
                <a:cubicBezTo>
                  <a:pt x="549250" y="805520"/>
                  <a:pt x="565872" y="772276"/>
                  <a:pt x="501805" y="836342"/>
                </a:cubicBezTo>
                <a:lnTo>
                  <a:pt x="479502" y="858644"/>
                </a:lnTo>
                <a:cubicBezTo>
                  <a:pt x="472068" y="847493"/>
                  <a:pt x="462479" y="837509"/>
                  <a:pt x="457200" y="825191"/>
                </a:cubicBezTo>
                <a:cubicBezTo>
                  <a:pt x="426373" y="753260"/>
                  <a:pt x="468635" y="803172"/>
                  <a:pt x="423746" y="758283"/>
                </a:cubicBezTo>
                <a:cubicBezTo>
                  <a:pt x="386575" y="762000"/>
                  <a:pt x="349133" y="763609"/>
                  <a:pt x="312234" y="769435"/>
                </a:cubicBezTo>
                <a:cubicBezTo>
                  <a:pt x="278384" y="774780"/>
                  <a:pt x="238633" y="813145"/>
                  <a:pt x="211873" y="791737"/>
                </a:cubicBezTo>
                <a:cubicBezTo>
                  <a:pt x="190943" y="774993"/>
                  <a:pt x="240396" y="746273"/>
                  <a:pt x="256478" y="724830"/>
                </a:cubicBezTo>
                <a:cubicBezTo>
                  <a:pt x="262786" y="716419"/>
                  <a:pt x="270570" y="709095"/>
                  <a:pt x="278780" y="702527"/>
                </a:cubicBezTo>
                <a:cubicBezTo>
                  <a:pt x="307805" y="679307"/>
                  <a:pt x="341706" y="661903"/>
                  <a:pt x="367990" y="635620"/>
                </a:cubicBezTo>
                <a:lnTo>
                  <a:pt x="390293" y="613318"/>
                </a:lnTo>
                <a:cubicBezTo>
                  <a:pt x="382859" y="605884"/>
                  <a:pt x="377118" y="596231"/>
                  <a:pt x="367990" y="591015"/>
                </a:cubicBezTo>
                <a:cubicBezTo>
                  <a:pt x="313387" y="559813"/>
                  <a:pt x="277638" y="564869"/>
                  <a:pt x="211873" y="557561"/>
                </a:cubicBezTo>
                <a:cubicBezTo>
                  <a:pt x="223024" y="538976"/>
                  <a:pt x="230001" y="517131"/>
                  <a:pt x="245327" y="501805"/>
                </a:cubicBezTo>
                <a:cubicBezTo>
                  <a:pt x="253638" y="493494"/>
                  <a:pt x="275551" y="501956"/>
                  <a:pt x="278780" y="490654"/>
                </a:cubicBezTo>
                <a:cubicBezTo>
                  <a:pt x="286561" y="463421"/>
                  <a:pt x="251076" y="379835"/>
                  <a:pt x="245327" y="356840"/>
                </a:cubicBezTo>
                <a:cubicBezTo>
                  <a:pt x="241610" y="341972"/>
                  <a:pt x="219307" y="315952"/>
                  <a:pt x="234175" y="312235"/>
                </a:cubicBezTo>
                <a:cubicBezTo>
                  <a:pt x="255202" y="306978"/>
                  <a:pt x="272593" y="332684"/>
                  <a:pt x="289932" y="345688"/>
                </a:cubicBezTo>
                <a:cubicBezTo>
                  <a:pt x="302548" y="355150"/>
                  <a:pt x="312234" y="367991"/>
                  <a:pt x="323385" y="379142"/>
                </a:cubicBezTo>
                <a:cubicBezTo>
                  <a:pt x="327102" y="367991"/>
                  <a:pt x="334536" y="357443"/>
                  <a:pt x="334536" y="345688"/>
                </a:cubicBezTo>
                <a:cubicBezTo>
                  <a:pt x="334536" y="270992"/>
                  <a:pt x="329682" y="264217"/>
                  <a:pt x="312234" y="211874"/>
                </a:cubicBezTo>
                <a:cubicBezTo>
                  <a:pt x="319668" y="185854"/>
                  <a:pt x="308283" y="140379"/>
                  <a:pt x="334536" y="133815"/>
                </a:cubicBezTo>
                <a:cubicBezTo>
                  <a:pt x="357343" y="128113"/>
                  <a:pt x="334537" y="193287"/>
                  <a:pt x="356839" y="200722"/>
                </a:cubicBezTo>
                <a:lnTo>
                  <a:pt x="390293" y="211874"/>
                </a:lnTo>
                <a:cubicBezTo>
                  <a:pt x="397727" y="200723"/>
                  <a:pt x="422072" y="168944"/>
                  <a:pt x="412595" y="178420"/>
                </a:cubicBezTo>
                <a:cubicBezTo>
                  <a:pt x="376911" y="214101"/>
                  <a:pt x="379141" y="206819"/>
                  <a:pt x="379141" y="234176"/>
                </a:cubicBezTo>
              </a:path>
            </a:pathLst>
          </a:custGeom>
          <a:solidFill>
            <a:srgbClr val="5A8337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0" name="Freeform: Shape 389">
            <a:extLst>
              <a:ext uri="{FF2B5EF4-FFF2-40B4-BE49-F238E27FC236}">
                <a16:creationId xmlns:a16="http://schemas.microsoft.com/office/drawing/2014/main" id="{E4BC1EB3-1E56-4E01-9FCE-1AD588555452}"/>
              </a:ext>
            </a:extLst>
          </p:cNvPr>
          <p:cNvSpPr/>
          <p:nvPr/>
        </p:nvSpPr>
        <p:spPr>
          <a:xfrm>
            <a:off x="6989574" y="2736927"/>
            <a:ext cx="1703417" cy="929923"/>
          </a:xfrm>
          <a:custGeom>
            <a:avLst/>
            <a:gdLst>
              <a:gd name="connsiteX0" fmla="*/ 209725 w 1711354"/>
              <a:gd name="connsiteY0" fmla="*/ 0 h 1048624"/>
              <a:gd name="connsiteX1" fmla="*/ 0 w 1711354"/>
              <a:gd name="connsiteY1" fmla="*/ 1048624 h 1048624"/>
              <a:gd name="connsiteX2" fmla="*/ 1602297 w 1711354"/>
              <a:gd name="connsiteY2" fmla="*/ 1023457 h 1048624"/>
              <a:gd name="connsiteX3" fmla="*/ 1711354 w 1711354"/>
              <a:gd name="connsiteY3" fmla="*/ 25167 h 1048624"/>
              <a:gd name="connsiteX4" fmla="*/ 209725 w 1711354"/>
              <a:gd name="connsiteY4" fmla="*/ 0 h 1048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1354" h="1048624">
                <a:moveTo>
                  <a:pt x="209725" y="0"/>
                </a:moveTo>
                <a:lnTo>
                  <a:pt x="0" y="1048624"/>
                </a:lnTo>
                <a:lnTo>
                  <a:pt x="1602297" y="1023457"/>
                </a:lnTo>
                <a:lnTo>
                  <a:pt x="1711354" y="25167"/>
                </a:lnTo>
                <a:lnTo>
                  <a:pt x="209725" y="0"/>
                </a:lnTo>
                <a:close/>
              </a:path>
            </a:pathLst>
          </a:custGeom>
          <a:solidFill>
            <a:srgbClr val="5A8337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1" name="Freeform: Shape 390">
            <a:extLst>
              <a:ext uri="{FF2B5EF4-FFF2-40B4-BE49-F238E27FC236}">
                <a16:creationId xmlns:a16="http://schemas.microsoft.com/office/drawing/2014/main" id="{F39306B2-E20D-4BA7-8A49-8F54E0617F80}"/>
              </a:ext>
            </a:extLst>
          </p:cNvPr>
          <p:cNvSpPr/>
          <p:nvPr/>
        </p:nvSpPr>
        <p:spPr>
          <a:xfrm rot="20926326">
            <a:off x="7308339" y="3272734"/>
            <a:ext cx="258180" cy="190170"/>
          </a:xfrm>
          <a:custGeom>
            <a:avLst/>
            <a:gdLst>
              <a:gd name="connsiteX0" fmla="*/ 119284 w 258180"/>
              <a:gd name="connsiteY0" fmla="*/ 4681 h 190170"/>
              <a:gd name="connsiteX1" fmla="*/ 49836 w 258180"/>
              <a:gd name="connsiteY1" fmla="*/ 120428 h 190170"/>
              <a:gd name="connsiteX2" fmla="*/ 26687 w 258180"/>
              <a:gd name="connsiteY2" fmla="*/ 155152 h 190170"/>
              <a:gd name="connsiteX3" fmla="*/ 3537 w 258180"/>
              <a:gd name="connsiteY3" fmla="*/ 189876 h 190170"/>
              <a:gd name="connsiteX4" fmla="*/ 84560 w 258180"/>
              <a:gd name="connsiteY4" fmla="*/ 166727 h 190170"/>
              <a:gd name="connsiteX5" fmla="*/ 165583 w 258180"/>
              <a:gd name="connsiteY5" fmla="*/ 132003 h 190170"/>
              <a:gd name="connsiteX6" fmla="*/ 200307 w 258180"/>
              <a:gd name="connsiteY6" fmla="*/ 108853 h 190170"/>
              <a:gd name="connsiteX7" fmla="*/ 235031 w 258180"/>
              <a:gd name="connsiteY7" fmla="*/ 97279 h 190170"/>
              <a:gd name="connsiteX8" fmla="*/ 258180 w 258180"/>
              <a:gd name="connsiteY8" fmla="*/ 74129 h 190170"/>
              <a:gd name="connsiteX9" fmla="*/ 246606 w 258180"/>
              <a:gd name="connsiteY9" fmla="*/ 27831 h 190170"/>
              <a:gd name="connsiteX10" fmla="*/ 119284 w 258180"/>
              <a:gd name="connsiteY10" fmla="*/ 4681 h 19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8180" h="190170">
                <a:moveTo>
                  <a:pt x="119284" y="4681"/>
                </a:moveTo>
                <a:cubicBezTo>
                  <a:pt x="86489" y="20114"/>
                  <a:pt x="73417" y="82108"/>
                  <a:pt x="49836" y="120428"/>
                </a:cubicBezTo>
                <a:cubicBezTo>
                  <a:pt x="42545" y="132275"/>
                  <a:pt x="34403" y="143577"/>
                  <a:pt x="26687" y="155152"/>
                </a:cubicBezTo>
                <a:cubicBezTo>
                  <a:pt x="18970" y="166727"/>
                  <a:pt x="-9959" y="193250"/>
                  <a:pt x="3537" y="189876"/>
                </a:cubicBezTo>
                <a:cubicBezTo>
                  <a:pt x="27037" y="184001"/>
                  <a:pt x="61309" y="176692"/>
                  <a:pt x="84560" y="166727"/>
                </a:cubicBezTo>
                <a:cubicBezTo>
                  <a:pt x="184667" y="123823"/>
                  <a:pt x="84159" y="159143"/>
                  <a:pt x="165583" y="132003"/>
                </a:cubicBezTo>
                <a:cubicBezTo>
                  <a:pt x="177158" y="124286"/>
                  <a:pt x="187864" y="115074"/>
                  <a:pt x="200307" y="108853"/>
                </a:cubicBezTo>
                <a:cubicBezTo>
                  <a:pt x="211220" y="103397"/>
                  <a:pt x="224569" y="103556"/>
                  <a:pt x="235031" y="97279"/>
                </a:cubicBezTo>
                <a:cubicBezTo>
                  <a:pt x="244389" y="91664"/>
                  <a:pt x="250464" y="81846"/>
                  <a:pt x="258180" y="74129"/>
                </a:cubicBezTo>
                <a:cubicBezTo>
                  <a:pt x="254322" y="58696"/>
                  <a:pt x="261290" y="33949"/>
                  <a:pt x="246606" y="27831"/>
                </a:cubicBezTo>
                <a:cubicBezTo>
                  <a:pt x="217988" y="15907"/>
                  <a:pt x="152079" y="-10752"/>
                  <a:pt x="119284" y="4681"/>
                </a:cubicBezTo>
                <a:close/>
              </a:path>
            </a:pathLst>
          </a:custGeom>
          <a:solidFill>
            <a:srgbClr val="5A8337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2" name="Freeform: Shape 391">
            <a:extLst>
              <a:ext uri="{FF2B5EF4-FFF2-40B4-BE49-F238E27FC236}">
                <a16:creationId xmlns:a16="http://schemas.microsoft.com/office/drawing/2014/main" id="{E6AC59BB-90ED-4BF3-AB3E-727BA2422C78}"/>
              </a:ext>
            </a:extLst>
          </p:cNvPr>
          <p:cNvSpPr/>
          <p:nvPr/>
        </p:nvSpPr>
        <p:spPr>
          <a:xfrm rot="18374277">
            <a:off x="7771020" y="3121325"/>
            <a:ext cx="301188" cy="1525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5A8337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3" name="Freeform: Shape 392">
            <a:extLst>
              <a:ext uri="{FF2B5EF4-FFF2-40B4-BE49-F238E27FC236}">
                <a16:creationId xmlns:a16="http://schemas.microsoft.com/office/drawing/2014/main" id="{DE86E0D6-24AC-4E4A-BB97-F72DFE8D5272}"/>
              </a:ext>
            </a:extLst>
          </p:cNvPr>
          <p:cNvSpPr/>
          <p:nvPr/>
        </p:nvSpPr>
        <p:spPr>
          <a:xfrm rot="20926326">
            <a:off x="8004316" y="3272734"/>
            <a:ext cx="208345" cy="185195"/>
          </a:xfrm>
          <a:custGeom>
            <a:avLst/>
            <a:gdLst>
              <a:gd name="connsiteX0" fmla="*/ 0 w 208345"/>
              <a:gd name="connsiteY0" fmla="*/ 0 h 185195"/>
              <a:gd name="connsiteX1" fmla="*/ 81023 w 208345"/>
              <a:gd name="connsiteY1" fmla="*/ 57873 h 185195"/>
              <a:gd name="connsiteX2" fmla="*/ 92598 w 208345"/>
              <a:gd name="connsiteY2" fmla="*/ 92597 h 185195"/>
              <a:gd name="connsiteX3" fmla="*/ 127322 w 208345"/>
              <a:gd name="connsiteY3" fmla="*/ 104172 h 185195"/>
              <a:gd name="connsiteX4" fmla="*/ 208345 w 208345"/>
              <a:gd name="connsiteY4" fmla="*/ 138896 h 185195"/>
              <a:gd name="connsiteX5" fmla="*/ 173621 w 208345"/>
              <a:gd name="connsiteY5" fmla="*/ 162045 h 185195"/>
              <a:gd name="connsiteX6" fmla="*/ 81023 w 208345"/>
              <a:gd name="connsiteY6" fmla="*/ 185195 h 185195"/>
              <a:gd name="connsiteX7" fmla="*/ 23150 w 208345"/>
              <a:gd name="connsiteY7" fmla="*/ 162045 h 185195"/>
              <a:gd name="connsiteX8" fmla="*/ 46299 w 208345"/>
              <a:gd name="connsiteY8" fmla="*/ 81022 h 185195"/>
              <a:gd name="connsiteX9" fmla="*/ 81023 w 208345"/>
              <a:gd name="connsiteY9" fmla="*/ 69448 h 185195"/>
              <a:gd name="connsiteX10" fmla="*/ 138897 w 208345"/>
              <a:gd name="connsiteY10" fmla="*/ 127321 h 185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8345" h="185195">
                <a:moveTo>
                  <a:pt x="0" y="0"/>
                </a:moveTo>
                <a:cubicBezTo>
                  <a:pt x="27008" y="19291"/>
                  <a:pt x="57554" y="34404"/>
                  <a:pt x="81023" y="57873"/>
                </a:cubicBezTo>
                <a:cubicBezTo>
                  <a:pt x="89650" y="66500"/>
                  <a:pt x="83971" y="83970"/>
                  <a:pt x="92598" y="92597"/>
                </a:cubicBezTo>
                <a:cubicBezTo>
                  <a:pt x="101225" y="101224"/>
                  <a:pt x="116108" y="99366"/>
                  <a:pt x="127322" y="104172"/>
                </a:cubicBezTo>
                <a:cubicBezTo>
                  <a:pt x="227442" y="147081"/>
                  <a:pt x="126911" y="111751"/>
                  <a:pt x="208345" y="138896"/>
                </a:cubicBezTo>
                <a:cubicBezTo>
                  <a:pt x="196770" y="146612"/>
                  <a:pt x="186063" y="155824"/>
                  <a:pt x="173621" y="162045"/>
                </a:cubicBezTo>
                <a:cubicBezTo>
                  <a:pt x="149892" y="173910"/>
                  <a:pt x="103038" y="180792"/>
                  <a:pt x="81023" y="185195"/>
                </a:cubicBezTo>
                <a:cubicBezTo>
                  <a:pt x="61732" y="177478"/>
                  <a:pt x="34675" y="179333"/>
                  <a:pt x="23150" y="162045"/>
                </a:cubicBezTo>
                <a:cubicBezTo>
                  <a:pt x="23029" y="161864"/>
                  <a:pt x="40932" y="86389"/>
                  <a:pt x="46299" y="81022"/>
                </a:cubicBezTo>
                <a:cubicBezTo>
                  <a:pt x="54926" y="72395"/>
                  <a:pt x="69448" y="73306"/>
                  <a:pt x="81023" y="69448"/>
                </a:cubicBezTo>
                <a:lnTo>
                  <a:pt x="138897" y="127321"/>
                </a:lnTo>
              </a:path>
            </a:pathLst>
          </a:custGeom>
          <a:solidFill>
            <a:srgbClr val="5A8337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4" name="Freeform: Shape 393">
            <a:extLst>
              <a:ext uri="{FF2B5EF4-FFF2-40B4-BE49-F238E27FC236}">
                <a16:creationId xmlns:a16="http://schemas.microsoft.com/office/drawing/2014/main" id="{4E89F7E9-C591-4BF2-8651-B8C919D94EAD}"/>
              </a:ext>
            </a:extLst>
          </p:cNvPr>
          <p:cNvSpPr/>
          <p:nvPr/>
        </p:nvSpPr>
        <p:spPr>
          <a:xfrm rot="15170118">
            <a:off x="7214784" y="3074136"/>
            <a:ext cx="258180" cy="152400"/>
          </a:xfrm>
          <a:custGeom>
            <a:avLst/>
            <a:gdLst>
              <a:gd name="connsiteX0" fmla="*/ 119284 w 258180"/>
              <a:gd name="connsiteY0" fmla="*/ 4681 h 190170"/>
              <a:gd name="connsiteX1" fmla="*/ 49836 w 258180"/>
              <a:gd name="connsiteY1" fmla="*/ 120428 h 190170"/>
              <a:gd name="connsiteX2" fmla="*/ 26687 w 258180"/>
              <a:gd name="connsiteY2" fmla="*/ 155152 h 190170"/>
              <a:gd name="connsiteX3" fmla="*/ 3537 w 258180"/>
              <a:gd name="connsiteY3" fmla="*/ 189876 h 190170"/>
              <a:gd name="connsiteX4" fmla="*/ 84560 w 258180"/>
              <a:gd name="connsiteY4" fmla="*/ 166727 h 190170"/>
              <a:gd name="connsiteX5" fmla="*/ 165583 w 258180"/>
              <a:gd name="connsiteY5" fmla="*/ 132003 h 190170"/>
              <a:gd name="connsiteX6" fmla="*/ 200307 w 258180"/>
              <a:gd name="connsiteY6" fmla="*/ 108853 h 190170"/>
              <a:gd name="connsiteX7" fmla="*/ 235031 w 258180"/>
              <a:gd name="connsiteY7" fmla="*/ 97279 h 190170"/>
              <a:gd name="connsiteX8" fmla="*/ 258180 w 258180"/>
              <a:gd name="connsiteY8" fmla="*/ 74129 h 190170"/>
              <a:gd name="connsiteX9" fmla="*/ 246606 w 258180"/>
              <a:gd name="connsiteY9" fmla="*/ 27831 h 190170"/>
              <a:gd name="connsiteX10" fmla="*/ 119284 w 258180"/>
              <a:gd name="connsiteY10" fmla="*/ 4681 h 19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8180" h="190170">
                <a:moveTo>
                  <a:pt x="119284" y="4681"/>
                </a:moveTo>
                <a:cubicBezTo>
                  <a:pt x="86489" y="20114"/>
                  <a:pt x="73417" y="82108"/>
                  <a:pt x="49836" y="120428"/>
                </a:cubicBezTo>
                <a:cubicBezTo>
                  <a:pt x="42545" y="132275"/>
                  <a:pt x="34403" y="143577"/>
                  <a:pt x="26687" y="155152"/>
                </a:cubicBezTo>
                <a:cubicBezTo>
                  <a:pt x="18970" y="166727"/>
                  <a:pt x="-9959" y="193250"/>
                  <a:pt x="3537" y="189876"/>
                </a:cubicBezTo>
                <a:cubicBezTo>
                  <a:pt x="27037" y="184001"/>
                  <a:pt x="61309" y="176692"/>
                  <a:pt x="84560" y="166727"/>
                </a:cubicBezTo>
                <a:cubicBezTo>
                  <a:pt x="184667" y="123823"/>
                  <a:pt x="84159" y="159143"/>
                  <a:pt x="165583" y="132003"/>
                </a:cubicBezTo>
                <a:cubicBezTo>
                  <a:pt x="177158" y="124286"/>
                  <a:pt x="187864" y="115074"/>
                  <a:pt x="200307" y="108853"/>
                </a:cubicBezTo>
                <a:cubicBezTo>
                  <a:pt x="211220" y="103397"/>
                  <a:pt x="224569" y="103556"/>
                  <a:pt x="235031" y="97279"/>
                </a:cubicBezTo>
                <a:cubicBezTo>
                  <a:pt x="244389" y="91664"/>
                  <a:pt x="250464" y="81846"/>
                  <a:pt x="258180" y="74129"/>
                </a:cubicBezTo>
                <a:cubicBezTo>
                  <a:pt x="254322" y="58696"/>
                  <a:pt x="261290" y="33949"/>
                  <a:pt x="246606" y="27831"/>
                </a:cubicBezTo>
                <a:cubicBezTo>
                  <a:pt x="217988" y="15907"/>
                  <a:pt x="152079" y="-10752"/>
                  <a:pt x="119284" y="4681"/>
                </a:cubicBezTo>
                <a:close/>
              </a:path>
            </a:pathLst>
          </a:custGeom>
          <a:solidFill>
            <a:srgbClr val="5A8337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5" name="Freeform: Shape 394">
            <a:extLst>
              <a:ext uri="{FF2B5EF4-FFF2-40B4-BE49-F238E27FC236}">
                <a16:creationId xmlns:a16="http://schemas.microsoft.com/office/drawing/2014/main" id="{CB74029A-7EF6-466A-B94E-D99B63897C24}"/>
              </a:ext>
            </a:extLst>
          </p:cNvPr>
          <p:cNvSpPr/>
          <p:nvPr/>
        </p:nvSpPr>
        <p:spPr>
          <a:xfrm rot="20926326" flipV="1">
            <a:off x="8095357" y="3273870"/>
            <a:ext cx="221809" cy="559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5A8337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6" name="Freeform: Shape 395">
            <a:extLst>
              <a:ext uri="{FF2B5EF4-FFF2-40B4-BE49-F238E27FC236}">
                <a16:creationId xmlns:a16="http://schemas.microsoft.com/office/drawing/2014/main" id="{59CD504D-9573-41C0-9FB8-459EA8610EC3}"/>
              </a:ext>
            </a:extLst>
          </p:cNvPr>
          <p:cNvSpPr/>
          <p:nvPr/>
        </p:nvSpPr>
        <p:spPr>
          <a:xfrm>
            <a:off x="7302154" y="2817987"/>
            <a:ext cx="475020" cy="381964"/>
          </a:xfrm>
          <a:custGeom>
            <a:avLst/>
            <a:gdLst>
              <a:gd name="connsiteX0" fmla="*/ 266218 w 475020"/>
              <a:gd name="connsiteY0" fmla="*/ 138896 h 381964"/>
              <a:gd name="connsiteX1" fmla="*/ 266218 w 475020"/>
              <a:gd name="connsiteY1" fmla="*/ 138896 h 381964"/>
              <a:gd name="connsiteX2" fmla="*/ 46299 w 475020"/>
              <a:gd name="connsiteY2" fmla="*/ 104172 h 381964"/>
              <a:gd name="connsiteX3" fmla="*/ 69448 w 475020"/>
              <a:gd name="connsiteY3" fmla="*/ 138896 h 381964"/>
              <a:gd name="connsiteX4" fmla="*/ 57873 w 475020"/>
              <a:gd name="connsiteY4" fmla="*/ 185195 h 381964"/>
              <a:gd name="connsiteX5" fmla="*/ 23149 w 475020"/>
              <a:gd name="connsiteY5" fmla="*/ 196769 h 381964"/>
              <a:gd name="connsiteX6" fmla="*/ 0 w 475020"/>
              <a:gd name="connsiteY6" fmla="*/ 219919 h 381964"/>
              <a:gd name="connsiteX7" fmla="*/ 34724 w 475020"/>
              <a:gd name="connsiteY7" fmla="*/ 243068 h 381964"/>
              <a:gd name="connsiteX8" fmla="*/ 92597 w 475020"/>
              <a:gd name="connsiteY8" fmla="*/ 254643 h 381964"/>
              <a:gd name="connsiteX9" fmla="*/ 81023 w 475020"/>
              <a:gd name="connsiteY9" fmla="*/ 370390 h 381964"/>
              <a:gd name="connsiteX10" fmla="*/ 150471 w 475020"/>
              <a:gd name="connsiteY10" fmla="*/ 324091 h 381964"/>
              <a:gd name="connsiteX11" fmla="*/ 185195 w 475020"/>
              <a:gd name="connsiteY11" fmla="*/ 312516 h 381964"/>
              <a:gd name="connsiteX12" fmla="*/ 231494 w 475020"/>
              <a:gd name="connsiteY12" fmla="*/ 370390 h 381964"/>
              <a:gd name="connsiteX13" fmla="*/ 266218 w 475020"/>
              <a:gd name="connsiteY13" fmla="*/ 381964 h 381964"/>
              <a:gd name="connsiteX14" fmla="*/ 300942 w 475020"/>
              <a:gd name="connsiteY14" fmla="*/ 370390 h 381964"/>
              <a:gd name="connsiteX15" fmla="*/ 347240 w 475020"/>
              <a:gd name="connsiteY15" fmla="*/ 347240 h 381964"/>
              <a:gd name="connsiteX16" fmla="*/ 474562 w 475020"/>
              <a:gd name="connsiteY16" fmla="*/ 358815 h 381964"/>
              <a:gd name="connsiteX17" fmla="*/ 439838 w 475020"/>
              <a:gd name="connsiteY17" fmla="*/ 277792 h 381964"/>
              <a:gd name="connsiteX18" fmla="*/ 405114 w 475020"/>
              <a:gd name="connsiteY18" fmla="*/ 266218 h 381964"/>
              <a:gd name="connsiteX19" fmla="*/ 439838 w 475020"/>
              <a:gd name="connsiteY19" fmla="*/ 231494 h 381964"/>
              <a:gd name="connsiteX20" fmla="*/ 474562 w 475020"/>
              <a:gd name="connsiteY20" fmla="*/ 219919 h 381964"/>
              <a:gd name="connsiteX21" fmla="*/ 416688 w 475020"/>
              <a:gd name="connsiteY21" fmla="*/ 185195 h 381964"/>
              <a:gd name="connsiteX22" fmla="*/ 381964 w 475020"/>
              <a:gd name="connsiteY22" fmla="*/ 92597 h 381964"/>
              <a:gd name="connsiteX23" fmla="*/ 347240 w 475020"/>
              <a:gd name="connsiteY23" fmla="*/ 104172 h 381964"/>
              <a:gd name="connsiteX24" fmla="*/ 312516 w 475020"/>
              <a:gd name="connsiteY24" fmla="*/ 34724 h 381964"/>
              <a:gd name="connsiteX25" fmla="*/ 289367 w 475020"/>
              <a:gd name="connsiteY25" fmla="*/ 0 h 381964"/>
              <a:gd name="connsiteX26" fmla="*/ 254643 w 475020"/>
              <a:gd name="connsiteY26" fmla="*/ 23149 h 381964"/>
              <a:gd name="connsiteX27" fmla="*/ 208344 w 475020"/>
              <a:gd name="connsiteY27" fmla="*/ 115747 h 381964"/>
              <a:gd name="connsiteX28" fmla="*/ 196770 w 475020"/>
              <a:gd name="connsiteY28" fmla="*/ 81023 h 381964"/>
              <a:gd name="connsiteX29" fmla="*/ 173620 w 475020"/>
              <a:gd name="connsiteY29" fmla="*/ 104172 h 381964"/>
              <a:gd name="connsiteX30" fmla="*/ 115747 w 475020"/>
              <a:gd name="connsiteY30" fmla="*/ 115747 h 381964"/>
              <a:gd name="connsiteX31" fmla="*/ 150471 w 475020"/>
              <a:gd name="connsiteY31" fmla="*/ 104172 h 38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75020" h="381964">
                <a:moveTo>
                  <a:pt x="266218" y="138896"/>
                </a:moveTo>
                <a:lnTo>
                  <a:pt x="266218" y="138896"/>
                </a:lnTo>
                <a:cubicBezTo>
                  <a:pt x="184516" y="98045"/>
                  <a:pt x="147463" y="59210"/>
                  <a:pt x="46299" y="104172"/>
                </a:cubicBezTo>
                <a:cubicBezTo>
                  <a:pt x="33587" y="109822"/>
                  <a:pt x="61732" y="127321"/>
                  <a:pt x="69448" y="138896"/>
                </a:cubicBezTo>
                <a:cubicBezTo>
                  <a:pt x="65590" y="154329"/>
                  <a:pt x="67811" y="172773"/>
                  <a:pt x="57873" y="185195"/>
                </a:cubicBezTo>
                <a:cubicBezTo>
                  <a:pt x="50251" y="194722"/>
                  <a:pt x="33611" y="190492"/>
                  <a:pt x="23149" y="196769"/>
                </a:cubicBezTo>
                <a:cubicBezTo>
                  <a:pt x="13791" y="202384"/>
                  <a:pt x="7716" y="212202"/>
                  <a:pt x="0" y="219919"/>
                </a:cubicBezTo>
                <a:cubicBezTo>
                  <a:pt x="11575" y="227635"/>
                  <a:pt x="21699" y="238184"/>
                  <a:pt x="34724" y="243068"/>
                </a:cubicBezTo>
                <a:cubicBezTo>
                  <a:pt x="53144" y="249976"/>
                  <a:pt x="85874" y="236154"/>
                  <a:pt x="92597" y="254643"/>
                </a:cubicBezTo>
                <a:cubicBezTo>
                  <a:pt x="105848" y="291083"/>
                  <a:pt x="56200" y="340603"/>
                  <a:pt x="81023" y="370390"/>
                </a:cubicBezTo>
                <a:cubicBezTo>
                  <a:pt x="98834" y="391763"/>
                  <a:pt x="124077" y="332889"/>
                  <a:pt x="150471" y="324091"/>
                </a:cubicBezTo>
                <a:lnTo>
                  <a:pt x="185195" y="312516"/>
                </a:lnTo>
                <a:cubicBezTo>
                  <a:pt x="195710" y="328288"/>
                  <a:pt x="213168" y="359394"/>
                  <a:pt x="231494" y="370390"/>
                </a:cubicBezTo>
                <a:cubicBezTo>
                  <a:pt x="241956" y="376667"/>
                  <a:pt x="254643" y="378106"/>
                  <a:pt x="266218" y="381964"/>
                </a:cubicBezTo>
                <a:cubicBezTo>
                  <a:pt x="277793" y="378106"/>
                  <a:pt x="289728" y="375196"/>
                  <a:pt x="300942" y="370390"/>
                </a:cubicBezTo>
                <a:cubicBezTo>
                  <a:pt x="316801" y="363593"/>
                  <a:pt x="330024" y="348388"/>
                  <a:pt x="347240" y="347240"/>
                </a:cubicBezTo>
                <a:cubicBezTo>
                  <a:pt x="389761" y="344405"/>
                  <a:pt x="432121" y="354957"/>
                  <a:pt x="474562" y="358815"/>
                </a:cubicBezTo>
                <a:cubicBezTo>
                  <a:pt x="467612" y="331015"/>
                  <a:pt x="464817" y="297775"/>
                  <a:pt x="439838" y="277792"/>
                </a:cubicBezTo>
                <a:cubicBezTo>
                  <a:pt x="430311" y="270170"/>
                  <a:pt x="416689" y="270076"/>
                  <a:pt x="405114" y="266218"/>
                </a:cubicBezTo>
                <a:cubicBezTo>
                  <a:pt x="416689" y="254643"/>
                  <a:pt x="426218" y="240574"/>
                  <a:pt x="439838" y="231494"/>
                </a:cubicBezTo>
                <a:cubicBezTo>
                  <a:pt x="449990" y="224726"/>
                  <a:pt x="470704" y="231494"/>
                  <a:pt x="474562" y="219919"/>
                </a:cubicBezTo>
                <a:cubicBezTo>
                  <a:pt x="480918" y="200851"/>
                  <a:pt x="419132" y="186010"/>
                  <a:pt x="416688" y="185195"/>
                </a:cubicBezTo>
                <a:cubicBezTo>
                  <a:pt x="415108" y="175717"/>
                  <a:pt x="416227" y="99450"/>
                  <a:pt x="381964" y="92597"/>
                </a:cubicBezTo>
                <a:cubicBezTo>
                  <a:pt x="370000" y="90204"/>
                  <a:pt x="358815" y="100314"/>
                  <a:pt x="347240" y="104172"/>
                </a:cubicBezTo>
                <a:cubicBezTo>
                  <a:pt x="280898" y="4658"/>
                  <a:pt x="360437" y="130566"/>
                  <a:pt x="312516" y="34724"/>
                </a:cubicBezTo>
                <a:cubicBezTo>
                  <a:pt x="306295" y="22282"/>
                  <a:pt x="297083" y="11575"/>
                  <a:pt x="289367" y="0"/>
                </a:cubicBezTo>
                <a:cubicBezTo>
                  <a:pt x="277792" y="7716"/>
                  <a:pt x="262016" y="11353"/>
                  <a:pt x="254643" y="23149"/>
                </a:cubicBezTo>
                <a:cubicBezTo>
                  <a:pt x="165975" y="165018"/>
                  <a:pt x="276507" y="47584"/>
                  <a:pt x="208344" y="115747"/>
                </a:cubicBezTo>
                <a:cubicBezTo>
                  <a:pt x="204486" y="104172"/>
                  <a:pt x="208345" y="84881"/>
                  <a:pt x="196770" y="81023"/>
                </a:cubicBezTo>
                <a:cubicBezTo>
                  <a:pt x="186417" y="77572"/>
                  <a:pt x="182978" y="98557"/>
                  <a:pt x="173620" y="104172"/>
                </a:cubicBezTo>
                <a:cubicBezTo>
                  <a:pt x="150261" y="118187"/>
                  <a:pt x="139279" y="115747"/>
                  <a:pt x="115747" y="115747"/>
                </a:cubicBezTo>
                <a:lnTo>
                  <a:pt x="150471" y="104172"/>
                </a:lnTo>
              </a:path>
            </a:pathLst>
          </a:custGeom>
          <a:solidFill>
            <a:srgbClr val="5A8337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7" name="Freeform: Shape 396">
            <a:extLst>
              <a:ext uri="{FF2B5EF4-FFF2-40B4-BE49-F238E27FC236}">
                <a16:creationId xmlns:a16="http://schemas.microsoft.com/office/drawing/2014/main" id="{ED846090-0D93-4EC6-A588-82329396783B}"/>
              </a:ext>
            </a:extLst>
          </p:cNvPr>
          <p:cNvSpPr/>
          <p:nvPr/>
        </p:nvSpPr>
        <p:spPr>
          <a:xfrm rot="18190764">
            <a:off x="7632129" y="3156984"/>
            <a:ext cx="301188" cy="1525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5A8337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8" name="Freeform: Shape 397">
            <a:extLst>
              <a:ext uri="{FF2B5EF4-FFF2-40B4-BE49-F238E27FC236}">
                <a16:creationId xmlns:a16="http://schemas.microsoft.com/office/drawing/2014/main" id="{45591011-4836-496B-807D-1BD76F083E51}"/>
              </a:ext>
            </a:extLst>
          </p:cNvPr>
          <p:cNvSpPr/>
          <p:nvPr/>
        </p:nvSpPr>
        <p:spPr>
          <a:xfrm rot="20926326">
            <a:off x="8015978" y="3172352"/>
            <a:ext cx="301188" cy="1525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5A8337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9" name="Freeform: Shape 398">
            <a:extLst>
              <a:ext uri="{FF2B5EF4-FFF2-40B4-BE49-F238E27FC236}">
                <a16:creationId xmlns:a16="http://schemas.microsoft.com/office/drawing/2014/main" id="{E8E2F892-3C49-4A53-B622-E8CC2DCC923A}"/>
              </a:ext>
            </a:extLst>
          </p:cNvPr>
          <p:cNvSpPr/>
          <p:nvPr/>
        </p:nvSpPr>
        <p:spPr>
          <a:xfrm rot="7735981">
            <a:off x="7790797" y="2870935"/>
            <a:ext cx="301188" cy="1525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5A8337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0" name="Freeform: Shape 399">
            <a:extLst>
              <a:ext uri="{FF2B5EF4-FFF2-40B4-BE49-F238E27FC236}">
                <a16:creationId xmlns:a16="http://schemas.microsoft.com/office/drawing/2014/main" id="{E2123CEA-57F9-4BEF-AD34-6B986DF77F10}"/>
              </a:ext>
            </a:extLst>
          </p:cNvPr>
          <p:cNvSpPr/>
          <p:nvPr/>
        </p:nvSpPr>
        <p:spPr>
          <a:xfrm rot="3003668">
            <a:off x="7766805" y="2954905"/>
            <a:ext cx="475020" cy="381964"/>
          </a:xfrm>
          <a:custGeom>
            <a:avLst/>
            <a:gdLst>
              <a:gd name="connsiteX0" fmla="*/ 266218 w 475020"/>
              <a:gd name="connsiteY0" fmla="*/ 138896 h 381964"/>
              <a:gd name="connsiteX1" fmla="*/ 266218 w 475020"/>
              <a:gd name="connsiteY1" fmla="*/ 138896 h 381964"/>
              <a:gd name="connsiteX2" fmla="*/ 46299 w 475020"/>
              <a:gd name="connsiteY2" fmla="*/ 104172 h 381964"/>
              <a:gd name="connsiteX3" fmla="*/ 69448 w 475020"/>
              <a:gd name="connsiteY3" fmla="*/ 138896 h 381964"/>
              <a:gd name="connsiteX4" fmla="*/ 57873 w 475020"/>
              <a:gd name="connsiteY4" fmla="*/ 185195 h 381964"/>
              <a:gd name="connsiteX5" fmla="*/ 23149 w 475020"/>
              <a:gd name="connsiteY5" fmla="*/ 196769 h 381964"/>
              <a:gd name="connsiteX6" fmla="*/ 0 w 475020"/>
              <a:gd name="connsiteY6" fmla="*/ 219919 h 381964"/>
              <a:gd name="connsiteX7" fmla="*/ 34724 w 475020"/>
              <a:gd name="connsiteY7" fmla="*/ 243068 h 381964"/>
              <a:gd name="connsiteX8" fmla="*/ 92597 w 475020"/>
              <a:gd name="connsiteY8" fmla="*/ 254643 h 381964"/>
              <a:gd name="connsiteX9" fmla="*/ 81023 w 475020"/>
              <a:gd name="connsiteY9" fmla="*/ 370390 h 381964"/>
              <a:gd name="connsiteX10" fmla="*/ 150471 w 475020"/>
              <a:gd name="connsiteY10" fmla="*/ 324091 h 381964"/>
              <a:gd name="connsiteX11" fmla="*/ 185195 w 475020"/>
              <a:gd name="connsiteY11" fmla="*/ 312516 h 381964"/>
              <a:gd name="connsiteX12" fmla="*/ 231494 w 475020"/>
              <a:gd name="connsiteY12" fmla="*/ 370390 h 381964"/>
              <a:gd name="connsiteX13" fmla="*/ 266218 w 475020"/>
              <a:gd name="connsiteY13" fmla="*/ 381964 h 381964"/>
              <a:gd name="connsiteX14" fmla="*/ 300942 w 475020"/>
              <a:gd name="connsiteY14" fmla="*/ 370390 h 381964"/>
              <a:gd name="connsiteX15" fmla="*/ 347240 w 475020"/>
              <a:gd name="connsiteY15" fmla="*/ 347240 h 381964"/>
              <a:gd name="connsiteX16" fmla="*/ 474562 w 475020"/>
              <a:gd name="connsiteY16" fmla="*/ 358815 h 381964"/>
              <a:gd name="connsiteX17" fmla="*/ 439838 w 475020"/>
              <a:gd name="connsiteY17" fmla="*/ 277792 h 381964"/>
              <a:gd name="connsiteX18" fmla="*/ 405114 w 475020"/>
              <a:gd name="connsiteY18" fmla="*/ 266218 h 381964"/>
              <a:gd name="connsiteX19" fmla="*/ 439838 w 475020"/>
              <a:gd name="connsiteY19" fmla="*/ 231494 h 381964"/>
              <a:gd name="connsiteX20" fmla="*/ 474562 w 475020"/>
              <a:gd name="connsiteY20" fmla="*/ 219919 h 381964"/>
              <a:gd name="connsiteX21" fmla="*/ 416688 w 475020"/>
              <a:gd name="connsiteY21" fmla="*/ 185195 h 381964"/>
              <a:gd name="connsiteX22" fmla="*/ 381964 w 475020"/>
              <a:gd name="connsiteY22" fmla="*/ 92597 h 381964"/>
              <a:gd name="connsiteX23" fmla="*/ 347240 w 475020"/>
              <a:gd name="connsiteY23" fmla="*/ 104172 h 381964"/>
              <a:gd name="connsiteX24" fmla="*/ 312516 w 475020"/>
              <a:gd name="connsiteY24" fmla="*/ 34724 h 381964"/>
              <a:gd name="connsiteX25" fmla="*/ 289367 w 475020"/>
              <a:gd name="connsiteY25" fmla="*/ 0 h 381964"/>
              <a:gd name="connsiteX26" fmla="*/ 254643 w 475020"/>
              <a:gd name="connsiteY26" fmla="*/ 23149 h 381964"/>
              <a:gd name="connsiteX27" fmla="*/ 208344 w 475020"/>
              <a:gd name="connsiteY27" fmla="*/ 115747 h 381964"/>
              <a:gd name="connsiteX28" fmla="*/ 196770 w 475020"/>
              <a:gd name="connsiteY28" fmla="*/ 81023 h 381964"/>
              <a:gd name="connsiteX29" fmla="*/ 173620 w 475020"/>
              <a:gd name="connsiteY29" fmla="*/ 104172 h 381964"/>
              <a:gd name="connsiteX30" fmla="*/ 115747 w 475020"/>
              <a:gd name="connsiteY30" fmla="*/ 115747 h 381964"/>
              <a:gd name="connsiteX31" fmla="*/ 150471 w 475020"/>
              <a:gd name="connsiteY31" fmla="*/ 104172 h 38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75020" h="381964">
                <a:moveTo>
                  <a:pt x="266218" y="138896"/>
                </a:moveTo>
                <a:lnTo>
                  <a:pt x="266218" y="138896"/>
                </a:lnTo>
                <a:cubicBezTo>
                  <a:pt x="184516" y="98045"/>
                  <a:pt x="147463" y="59210"/>
                  <a:pt x="46299" y="104172"/>
                </a:cubicBezTo>
                <a:cubicBezTo>
                  <a:pt x="33587" y="109822"/>
                  <a:pt x="61732" y="127321"/>
                  <a:pt x="69448" y="138896"/>
                </a:cubicBezTo>
                <a:cubicBezTo>
                  <a:pt x="65590" y="154329"/>
                  <a:pt x="67811" y="172773"/>
                  <a:pt x="57873" y="185195"/>
                </a:cubicBezTo>
                <a:cubicBezTo>
                  <a:pt x="50251" y="194722"/>
                  <a:pt x="33611" y="190492"/>
                  <a:pt x="23149" y="196769"/>
                </a:cubicBezTo>
                <a:cubicBezTo>
                  <a:pt x="13791" y="202384"/>
                  <a:pt x="7716" y="212202"/>
                  <a:pt x="0" y="219919"/>
                </a:cubicBezTo>
                <a:cubicBezTo>
                  <a:pt x="11575" y="227635"/>
                  <a:pt x="21699" y="238184"/>
                  <a:pt x="34724" y="243068"/>
                </a:cubicBezTo>
                <a:cubicBezTo>
                  <a:pt x="53144" y="249976"/>
                  <a:pt x="85874" y="236154"/>
                  <a:pt x="92597" y="254643"/>
                </a:cubicBezTo>
                <a:cubicBezTo>
                  <a:pt x="105848" y="291083"/>
                  <a:pt x="56200" y="340603"/>
                  <a:pt x="81023" y="370390"/>
                </a:cubicBezTo>
                <a:cubicBezTo>
                  <a:pt x="98834" y="391763"/>
                  <a:pt x="124077" y="332889"/>
                  <a:pt x="150471" y="324091"/>
                </a:cubicBezTo>
                <a:lnTo>
                  <a:pt x="185195" y="312516"/>
                </a:lnTo>
                <a:cubicBezTo>
                  <a:pt x="195710" y="328288"/>
                  <a:pt x="213168" y="359394"/>
                  <a:pt x="231494" y="370390"/>
                </a:cubicBezTo>
                <a:cubicBezTo>
                  <a:pt x="241956" y="376667"/>
                  <a:pt x="254643" y="378106"/>
                  <a:pt x="266218" y="381964"/>
                </a:cubicBezTo>
                <a:cubicBezTo>
                  <a:pt x="277793" y="378106"/>
                  <a:pt x="289728" y="375196"/>
                  <a:pt x="300942" y="370390"/>
                </a:cubicBezTo>
                <a:cubicBezTo>
                  <a:pt x="316801" y="363593"/>
                  <a:pt x="330024" y="348388"/>
                  <a:pt x="347240" y="347240"/>
                </a:cubicBezTo>
                <a:cubicBezTo>
                  <a:pt x="389761" y="344405"/>
                  <a:pt x="432121" y="354957"/>
                  <a:pt x="474562" y="358815"/>
                </a:cubicBezTo>
                <a:cubicBezTo>
                  <a:pt x="467612" y="331015"/>
                  <a:pt x="464817" y="297775"/>
                  <a:pt x="439838" y="277792"/>
                </a:cubicBezTo>
                <a:cubicBezTo>
                  <a:pt x="430311" y="270170"/>
                  <a:pt x="416689" y="270076"/>
                  <a:pt x="405114" y="266218"/>
                </a:cubicBezTo>
                <a:cubicBezTo>
                  <a:pt x="416689" y="254643"/>
                  <a:pt x="426218" y="240574"/>
                  <a:pt x="439838" y="231494"/>
                </a:cubicBezTo>
                <a:cubicBezTo>
                  <a:pt x="449990" y="224726"/>
                  <a:pt x="470704" y="231494"/>
                  <a:pt x="474562" y="219919"/>
                </a:cubicBezTo>
                <a:cubicBezTo>
                  <a:pt x="480918" y="200851"/>
                  <a:pt x="419132" y="186010"/>
                  <a:pt x="416688" y="185195"/>
                </a:cubicBezTo>
                <a:cubicBezTo>
                  <a:pt x="415108" y="175717"/>
                  <a:pt x="416227" y="99450"/>
                  <a:pt x="381964" y="92597"/>
                </a:cubicBezTo>
                <a:cubicBezTo>
                  <a:pt x="370000" y="90204"/>
                  <a:pt x="358815" y="100314"/>
                  <a:pt x="347240" y="104172"/>
                </a:cubicBezTo>
                <a:cubicBezTo>
                  <a:pt x="280898" y="4658"/>
                  <a:pt x="360437" y="130566"/>
                  <a:pt x="312516" y="34724"/>
                </a:cubicBezTo>
                <a:cubicBezTo>
                  <a:pt x="306295" y="22282"/>
                  <a:pt x="297083" y="11575"/>
                  <a:pt x="289367" y="0"/>
                </a:cubicBezTo>
                <a:cubicBezTo>
                  <a:pt x="277792" y="7716"/>
                  <a:pt x="262016" y="11353"/>
                  <a:pt x="254643" y="23149"/>
                </a:cubicBezTo>
                <a:cubicBezTo>
                  <a:pt x="165975" y="165018"/>
                  <a:pt x="276507" y="47584"/>
                  <a:pt x="208344" y="115747"/>
                </a:cubicBezTo>
                <a:cubicBezTo>
                  <a:pt x="204486" y="104172"/>
                  <a:pt x="208345" y="84881"/>
                  <a:pt x="196770" y="81023"/>
                </a:cubicBezTo>
                <a:cubicBezTo>
                  <a:pt x="186417" y="77572"/>
                  <a:pt x="182978" y="98557"/>
                  <a:pt x="173620" y="104172"/>
                </a:cubicBezTo>
                <a:cubicBezTo>
                  <a:pt x="150261" y="118187"/>
                  <a:pt x="139279" y="115747"/>
                  <a:pt x="115747" y="115747"/>
                </a:cubicBezTo>
                <a:lnTo>
                  <a:pt x="150471" y="104172"/>
                </a:lnTo>
              </a:path>
            </a:pathLst>
          </a:custGeom>
          <a:solidFill>
            <a:srgbClr val="5A8337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1" name="broken glass green Freeform: Shape 41">
            <a:extLst>
              <a:ext uri="{FF2B5EF4-FFF2-40B4-BE49-F238E27FC236}">
                <a16:creationId xmlns:a16="http://schemas.microsoft.com/office/drawing/2014/main" id="{5DBC84F3-0905-448B-9F5F-F8D545B5D9EF}"/>
              </a:ext>
            </a:extLst>
          </p:cNvPr>
          <p:cNvSpPr/>
          <p:nvPr/>
        </p:nvSpPr>
        <p:spPr>
          <a:xfrm>
            <a:off x="10225077" y="1059457"/>
            <a:ext cx="1394645" cy="844535"/>
          </a:xfrm>
          <a:custGeom>
            <a:avLst/>
            <a:gdLst>
              <a:gd name="connsiteX0" fmla="*/ 1282390 w 1394645"/>
              <a:gd name="connsiteY0" fmla="*/ 22303 h 844535"/>
              <a:gd name="connsiteX1" fmla="*/ 1092819 w 1394645"/>
              <a:gd name="connsiteY1" fmla="*/ 11152 h 844535"/>
              <a:gd name="connsiteX2" fmla="*/ 1059366 w 1394645"/>
              <a:gd name="connsiteY2" fmla="*/ 0 h 844535"/>
              <a:gd name="connsiteX3" fmla="*/ 903249 w 1394645"/>
              <a:gd name="connsiteY3" fmla="*/ 11152 h 844535"/>
              <a:gd name="connsiteX4" fmla="*/ 858644 w 1394645"/>
              <a:gd name="connsiteY4" fmla="*/ 22303 h 844535"/>
              <a:gd name="connsiteX5" fmla="*/ 546410 w 1394645"/>
              <a:gd name="connsiteY5" fmla="*/ 0 h 844535"/>
              <a:gd name="connsiteX6" fmla="*/ 256478 w 1394645"/>
              <a:gd name="connsiteY6" fmla="*/ 11152 h 844535"/>
              <a:gd name="connsiteX7" fmla="*/ 133815 w 1394645"/>
              <a:gd name="connsiteY7" fmla="*/ 33454 h 844535"/>
              <a:gd name="connsiteX8" fmla="*/ 44605 w 1394645"/>
              <a:gd name="connsiteY8" fmla="*/ 44605 h 844535"/>
              <a:gd name="connsiteX9" fmla="*/ 22302 w 1394645"/>
              <a:gd name="connsiteY9" fmla="*/ 78059 h 844535"/>
              <a:gd name="connsiteX10" fmla="*/ 11151 w 1394645"/>
              <a:gd name="connsiteY10" fmla="*/ 133815 h 844535"/>
              <a:gd name="connsiteX11" fmla="*/ 0 w 1394645"/>
              <a:gd name="connsiteY11" fmla="*/ 390293 h 844535"/>
              <a:gd name="connsiteX12" fmla="*/ 11151 w 1394645"/>
              <a:gd name="connsiteY12" fmla="*/ 758283 h 844535"/>
              <a:gd name="connsiteX13" fmla="*/ 89210 w 1394645"/>
              <a:gd name="connsiteY13" fmla="*/ 791737 h 844535"/>
              <a:gd name="connsiteX14" fmla="*/ 334537 w 1394645"/>
              <a:gd name="connsiteY14" fmla="*/ 802888 h 844535"/>
              <a:gd name="connsiteX15" fmla="*/ 367990 w 1394645"/>
              <a:gd name="connsiteY15" fmla="*/ 814039 h 844535"/>
              <a:gd name="connsiteX16" fmla="*/ 1092819 w 1394645"/>
              <a:gd name="connsiteY16" fmla="*/ 814039 h 844535"/>
              <a:gd name="connsiteX17" fmla="*/ 1148576 w 1394645"/>
              <a:gd name="connsiteY17" fmla="*/ 802888 h 844535"/>
              <a:gd name="connsiteX18" fmla="*/ 1237785 w 1394645"/>
              <a:gd name="connsiteY18" fmla="*/ 780586 h 844535"/>
              <a:gd name="connsiteX19" fmla="*/ 1338146 w 1394645"/>
              <a:gd name="connsiteY19" fmla="*/ 769435 h 844535"/>
              <a:gd name="connsiteX20" fmla="*/ 1371600 w 1394645"/>
              <a:gd name="connsiteY20" fmla="*/ 758283 h 844535"/>
              <a:gd name="connsiteX21" fmla="*/ 1382751 w 1394645"/>
              <a:gd name="connsiteY21" fmla="*/ 680225 h 844535"/>
              <a:gd name="connsiteX22" fmla="*/ 1371600 w 1394645"/>
              <a:gd name="connsiteY22" fmla="*/ 635620 h 844535"/>
              <a:gd name="connsiteX23" fmla="*/ 1360449 w 1394645"/>
              <a:gd name="connsiteY23" fmla="*/ 568713 h 844535"/>
              <a:gd name="connsiteX24" fmla="*/ 1338146 w 1394645"/>
              <a:gd name="connsiteY24" fmla="*/ 468352 h 844535"/>
              <a:gd name="connsiteX25" fmla="*/ 1360449 w 1394645"/>
              <a:gd name="connsiteY25" fmla="*/ 144966 h 844535"/>
              <a:gd name="connsiteX26" fmla="*/ 1382751 w 1394645"/>
              <a:gd name="connsiteY26" fmla="*/ 55757 h 844535"/>
              <a:gd name="connsiteX27" fmla="*/ 1338146 w 1394645"/>
              <a:gd name="connsiteY27" fmla="*/ 44605 h 844535"/>
              <a:gd name="connsiteX28" fmla="*/ 1293541 w 1394645"/>
              <a:gd name="connsiteY28" fmla="*/ 89210 h 844535"/>
              <a:gd name="connsiteX29" fmla="*/ 1260088 w 1394645"/>
              <a:gd name="connsiteY29" fmla="*/ 111513 h 844535"/>
              <a:gd name="connsiteX30" fmla="*/ 1237785 w 1394645"/>
              <a:gd name="connsiteY30" fmla="*/ 133815 h 844535"/>
              <a:gd name="connsiteX31" fmla="*/ 1170878 w 1394645"/>
              <a:gd name="connsiteY31" fmla="*/ 178420 h 844535"/>
              <a:gd name="connsiteX32" fmla="*/ 1103971 w 1394645"/>
              <a:gd name="connsiteY32" fmla="*/ 200722 h 844535"/>
              <a:gd name="connsiteX33" fmla="*/ 1048215 w 1394645"/>
              <a:gd name="connsiteY33" fmla="*/ 256478 h 844535"/>
              <a:gd name="connsiteX34" fmla="*/ 981307 w 1394645"/>
              <a:gd name="connsiteY34" fmla="*/ 301083 h 844535"/>
              <a:gd name="connsiteX35" fmla="*/ 959005 w 1394645"/>
              <a:gd name="connsiteY35" fmla="*/ 334537 h 844535"/>
              <a:gd name="connsiteX36" fmla="*/ 970156 w 1394645"/>
              <a:gd name="connsiteY36" fmla="*/ 401444 h 844535"/>
              <a:gd name="connsiteX37" fmla="*/ 1025912 w 1394645"/>
              <a:gd name="connsiteY37" fmla="*/ 446049 h 844535"/>
              <a:gd name="connsiteX38" fmla="*/ 1048215 w 1394645"/>
              <a:gd name="connsiteY38" fmla="*/ 479503 h 844535"/>
              <a:gd name="connsiteX39" fmla="*/ 1014761 w 1394645"/>
              <a:gd name="connsiteY39" fmla="*/ 501805 h 844535"/>
              <a:gd name="connsiteX40" fmla="*/ 936702 w 1394645"/>
              <a:gd name="connsiteY40" fmla="*/ 479503 h 844535"/>
              <a:gd name="connsiteX41" fmla="*/ 847493 w 1394645"/>
              <a:gd name="connsiteY41" fmla="*/ 490654 h 844535"/>
              <a:gd name="connsiteX42" fmla="*/ 836341 w 1394645"/>
              <a:gd name="connsiteY42" fmla="*/ 524108 h 844535"/>
              <a:gd name="connsiteX43" fmla="*/ 791737 w 1394645"/>
              <a:gd name="connsiteY43" fmla="*/ 557561 h 844535"/>
              <a:gd name="connsiteX44" fmla="*/ 769434 w 1394645"/>
              <a:gd name="connsiteY44" fmla="*/ 579864 h 844535"/>
              <a:gd name="connsiteX45" fmla="*/ 702527 w 1394645"/>
              <a:gd name="connsiteY45" fmla="*/ 602166 h 844535"/>
              <a:gd name="connsiteX46" fmla="*/ 669073 w 1394645"/>
              <a:gd name="connsiteY46" fmla="*/ 613317 h 844535"/>
              <a:gd name="connsiteX47" fmla="*/ 524107 w 1394645"/>
              <a:gd name="connsiteY47" fmla="*/ 646771 h 844535"/>
              <a:gd name="connsiteX48" fmla="*/ 479502 w 1394645"/>
              <a:gd name="connsiteY48" fmla="*/ 702527 h 844535"/>
              <a:gd name="connsiteX49" fmla="*/ 457200 w 1394645"/>
              <a:gd name="connsiteY49" fmla="*/ 635620 h 844535"/>
              <a:gd name="connsiteX50" fmla="*/ 256478 w 1394645"/>
              <a:gd name="connsiteY50" fmla="*/ 602166 h 844535"/>
              <a:gd name="connsiteX51" fmla="*/ 223024 w 1394645"/>
              <a:gd name="connsiteY51" fmla="*/ 568713 h 844535"/>
              <a:gd name="connsiteX52" fmla="*/ 189571 w 1394645"/>
              <a:gd name="connsiteY52" fmla="*/ 546410 h 844535"/>
              <a:gd name="connsiteX53" fmla="*/ 156117 w 1394645"/>
              <a:gd name="connsiteY53" fmla="*/ 468352 h 844535"/>
              <a:gd name="connsiteX54" fmla="*/ 167268 w 1394645"/>
              <a:gd name="connsiteY54" fmla="*/ 412596 h 844535"/>
              <a:gd name="connsiteX55" fmla="*/ 245327 w 1394645"/>
              <a:gd name="connsiteY55" fmla="*/ 412596 h 844535"/>
              <a:gd name="connsiteX56" fmla="*/ 278780 w 1394645"/>
              <a:gd name="connsiteY56" fmla="*/ 401444 h 844535"/>
              <a:gd name="connsiteX57" fmla="*/ 323385 w 1394645"/>
              <a:gd name="connsiteY57" fmla="*/ 356839 h 844535"/>
              <a:gd name="connsiteX58" fmla="*/ 446049 w 1394645"/>
              <a:gd name="connsiteY58" fmla="*/ 345688 h 844535"/>
              <a:gd name="connsiteX59" fmla="*/ 479502 w 1394645"/>
              <a:gd name="connsiteY59" fmla="*/ 301083 h 844535"/>
              <a:gd name="connsiteX60" fmla="*/ 490654 w 1394645"/>
              <a:gd name="connsiteY60" fmla="*/ 245327 h 844535"/>
              <a:gd name="connsiteX61" fmla="*/ 535259 w 1394645"/>
              <a:gd name="connsiteY61" fmla="*/ 256478 h 844535"/>
              <a:gd name="connsiteX62" fmla="*/ 613317 w 1394645"/>
              <a:gd name="connsiteY62" fmla="*/ 267630 h 844535"/>
              <a:gd name="connsiteX63" fmla="*/ 802888 w 1394645"/>
              <a:gd name="connsiteY63" fmla="*/ 256478 h 844535"/>
              <a:gd name="connsiteX64" fmla="*/ 847493 w 1394645"/>
              <a:gd name="connsiteY64" fmla="*/ 245327 h 844535"/>
              <a:gd name="connsiteX65" fmla="*/ 914400 w 1394645"/>
              <a:gd name="connsiteY65" fmla="*/ 223025 h 844535"/>
              <a:gd name="connsiteX66" fmla="*/ 947854 w 1394645"/>
              <a:gd name="connsiteY66" fmla="*/ 189571 h 844535"/>
              <a:gd name="connsiteX67" fmla="*/ 1014761 w 1394645"/>
              <a:gd name="connsiteY67" fmla="*/ 167269 h 844535"/>
              <a:gd name="connsiteX68" fmla="*/ 1048215 w 1394645"/>
              <a:gd name="connsiteY68" fmla="*/ 156117 h 844535"/>
              <a:gd name="connsiteX69" fmla="*/ 1081668 w 1394645"/>
              <a:gd name="connsiteY69" fmla="*/ 133815 h 844535"/>
              <a:gd name="connsiteX70" fmla="*/ 1170878 w 1394645"/>
              <a:gd name="connsiteY70" fmla="*/ 111513 h 844535"/>
              <a:gd name="connsiteX71" fmla="*/ 1204332 w 1394645"/>
              <a:gd name="connsiteY71" fmla="*/ 89210 h 844535"/>
              <a:gd name="connsiteX72" fmla="*/ 1271239 w 1394645"/>
              <a:gd name="connsiteY72" fmla="*/ 66908 h 844535"/>
              <a:gd name="connsiteX73" fmla="*/ 1282390 w 1394645"/>
              <a:gd name="connsiteY73" fmla="*/ 22303 h 84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394645" h="844535">
                <a:moveTo>
                  <a:pt x="1282390" y="22303"/>
                </a:moveTo>
                <a:cubicBezTo>
                  <a:pt x="1219200" y="18586"/>
                  <a:pt x="1155804" y="17451"/>
                  <a:pt x="1092819" y="11152"/>
                </a:cubicBezTo>
                <a:cubicBezTo>
                  <a:pt x="1081123" y="9982"/>
                  <a:pt x="1071120" y="0"/>
                  <a:pt x="1059366" y="0"/>
                </a:cubicBezTo>
                <a:cubicBezTo>
                  <a:pt x="1007194" y="0"/>
                  <a:pt x="955288" y="7435"/>
                  <a:pt x="903249" y="11152"/>
                </a:cubicBezTo>
                <a:cubicBezTo>
                  <a:pt x="888381" y="14869"/>
                  <a:pt x="873970" y="22303"/>
                  <a:pt x="858644" y="22303"/>
                </a:cubicBezTo>
                <a:cubicBezTo>
                  <a:pt x="752845" y="22303"/>
                  <a:pt x="650891" y="10449"/>
                  <a:pt x="546410" y="0"/>
                </a:cubicBezTo>
                <a:cubicBezTo>
                  <a:pt x="449766" y="3717"/>
                  <a:pt x="353027" y="5473"/>
                  <a:pt x="256478" y="11152"/>
                </a:cubicBezTo>
                <a:cubicBezTo>
                  <a:pt x="15506" y="25327"/>
                  <a:pt x="250648" y="12212"/>
                  <a:pt x="133815" y="33454"/>
                </a:cubicBezTo>
                <a:cubicBezTo>
                  <a:pt x="104330" y="38815"/>
                  <a:pt x="74342" y="40888"/>
                  <a:pt x="44605" y="44605"/>
                </a:cubicBezTo>
                <a:cubicBezTo>
                  <a:pt x="37171" y="55756"/>
                  <a:pt x="27008" y="65510"/>
                  <a:pt x="22302" y="78059"/>
                </a:cubicBezTo>
                <a:cubicBezTo>
                  <a:pt x="15647" y="95806"/>
                  <a:pt x="12501" y="114910"/>
                  <a:pt x="11151" y="133815"/>
                </a:cubicBezTo>
                <a:cubicBezTo>
                  <a:pt x="5054" y="219171"/>
                  <a:pt x="3717" y="304800"/>
                  <a:pt x="0" y="390293"/>
                </a:cubicBezTo>
                <a:cubicBezTo>
                  <a:pt x="3717" y="512956"/>
                  <a:pt x="-2783" y="636357"/>
                  <a:pt x="11151" y="758283"/>
                </a:cubicBezTo>
                <a:cubicBezTo>
                  <a:pt x="13288" y="776979"/>
                  <a:pt x="81997" y="791182"/>
                  <a:pt x="89210" y="791737"/>
                </a:cubicBezTo>
                <a:cubicBezTo>
                  <a:pt x="170829" y="798015"/>
                  <a:pt x="252761" y="799171"/>
                  <a:pt x="334537" y="802888"/>
                </a:cubicBezTo>
                <a:cubicBezTo>
                  <a:pt x="345688" y="806605"/>
                  <a:pt x="356688" y="810810"/>
                  <a:pt x="367990" y="814039"/>
                </a:cubicBezTo>
                <a:cubicBezTo>
                  <a:pt x="601322" y="880707"/>
                  <a:pt x="860005" y="817856"/>
                  <a:pt x="1092819" y="814039"/>
                </a:cubicBezTo>
                <a:cubicBezTo>
                  <a:pt x="1111405" y="810322"/>
                  <a:pt x="1130108" y="807150"/>
                  <a:pt x="1148576" y="802888"/>
                </a:cubicBezTo>
                <a:cubicBezTo>
                  <a:pt x="1178443" y="795996"/>
                  <a:pt x="1207321" y="783971"/>
                  <a:pt x="1237785" y="780586"/>
                </a:cubicBezTo>
                <a:lnTo>
                  <a:pt x="1338146" y="769435"/>
                </a:lnTo>
                <a:cubicBezTo>
                  <a:pt x="1349297" y="765718"/>
                  <a:pt x="1363288" y="766595"/>
                  <a:pt x="1371600" y="758283"/>
                </a:cubicBezTo>
                <a:cubicBezTo>
                  <a:pt x="1407861" y="722021"/>
                  <a:pt x="1393005" y="716115"/>
                  <a:pt x="1382751" y="680225"/>
                </a:cubicBezTo>
                <a:cubicBezTo>
                  <a:pt x="1378541" y="665489"/>
                  <a:pt x="1374606" y="650648"/>
                  <a:pt x="1371600" y="635620"/>
                </a:cubicBezTo>
                <a:cubicBezTo>
                  <a:pt x="1367166" y="613449"/>
                  <a:pt x="1364494" y="590958"/>
                  <a:pt x="1360449" y="568713"/>
                </a:cubicBezTo>
                <a:cubicBezTo>
                  <a:pt x="1351010" y="516798"/>
                  <a:pt x="1350080" y="516086"/>
                  <a:pt x="1338146" y="468352"/>
                </a:cubicBezTo>
                <a:cubicBezTo>
                  <a:pt x="1345580" y="360557"/>
                  <a:pt x="1348835" y="252391"/>
                  <a:pt x="1360449" y="144966"/>
                </a:cubicBezTo>
                <a:cubicBezTo>
                  <a:pt x="1363743" y="114492"/>
                  <a:pt x="1382751" y="55757"/>
                  <a:pt x="1382751" y="55757"/>
                </a:cubicBezTo>
                <a:cubicBezTo>
                  <a:pt x="1367883" y="52040"/>
                  <a:pt x="1352496" y="39224"/>
                  <a:pt x="1338146" y="44605"/>
                </a:cubicBezTo>
                <a:cubicBezTo>
                  <a:pt x="1318458" y="51988"/>
                  <a:pt x="1311036" y="77546"/>
                  <a:pt x="1293541" y="89210"/>
                </a:cubicBezTo>
                <a:cubicBezTo>
                  <a:pt x="1282390" y="96644"/>
                  <a:pt x="1270553" y="103141"/>
                  <a:pt x="1260088" y="111513"/>
                </a:cubicBezTo>
                <a:cubicBezTo>
                  <a:pt x="1251878" y="118081"/>
                  <a:pt x="1246196" y="127507"/>
                  <a:pt x="1237785" y="133815"/>
                </a:cubicBezTo>
                <a:cubicBezTo>
                  <a:pt x="1216342" y="149897"/>
                  <a:pt x="1196307" y="169944"/>
                  <a:pt x="1170878" y="178420"/>
                </a:cubicBezTo>
                <a:lnTo>
                  <a:pt x="1103971" y="200722"/>
                </a:lnTo>
                <a:cubicBezTo>
                  <a:pt x="1085386" y="219307"/>
                  <a:pt x="1070084" y="241899"/>
                  <a:pt x="1048215" y="256478"/>
                </a:cubicBezTo>
                <a:lnTo>
                  <a:pt x="981307" y="301083"/>
                </a:lnTo>
                <a:cubicBezTo>
                  <a:pt x="973873" y="312234"/>
                  <a:pt x="960485" y="321217"/>
                  <a:pt x="959005" y="334537"/>
                </a:cubicBezTo>
                <a:cubicBezTo>
                  <a:pt x="956508" y="357009"/>
                  <a:pt x="962217" y="380274"/>
                  <a:pt x="970156" y="401444"/>
                </a:cubicBezTo>
                <a:cubicBezTo>
                  <a:pt x="975453" y="415568"/>
                  <a:pt x="1017469" y="440420"/>
                  <a:pt x="1025912" y="446049"/>
                </a:cubicBezTo>
                <a:cubicBezTo>
                  <a:pt x="1033346" y="457200"/>
                  <a:pt x="1050843" y="466361"/>
                  <a:pt x="1048215" y="479503"/>
                </a:cubicBezTo>
                <a:cubicBezTo>
                  <a:pt x="1045587" y="492645"/>
                  <a:pt x="1028028" y="499910"/>
                  <a:pt x="1014761" y="501805"/>
                </a:cubicBezTo>
                <a:cubicBezTo>
                  <a:pt x="1004960" y="503205"/>
                  <a:pt x="949256" y="483688"/>
                  <a:pt x="936702" y="479503"/>
                </a:cubicBezTo>
                <a:cubicBezTo>
                  <a:pt x="906966" y="483220"/>
                  <a:pt x="874878" y="478483"/>
                  <a:pt x="847493" y="490654"/>
                </a:cubicBezTo>
                <a:cubicBezTo>
                  <a:pt x="836752" y="495428"/>
                  <a:pt x="843866" y="515078"/>
                  <a:pt x="836341" y="524108"/>
                </a:cubicBezTo>
                <a:cubicBezTo>
                  <a:pt x="824443" y="538385"/>
                  <a:pt x="806014" y="545663"/>
                  <a:pt x="791737" y="557561"/>
                </a:cubicBezTo>
                <a:cubicBezTo>
                  <a:pt x="783660" y="564292"/>
                  <a:pt x="778838" y="575162"/>
                  <a:pt x="769434" y="579864"/>
                </a:cubicBezTo>
                <a:cubicBezTo>
                  <a:pt x="748407" y="590377"/>
                  <a:pt x="724829" y="594732"/>
                  <a:pt x="702527" y="602166"/>
                </a:cubicBezTo>
                <a:cubicBezTo>
                  <a:pt x="691376" y="605883"/>
                  <a:pt x="680477" y="610466"/>
                  <a:pt x="669073" y="613317"/>
                </a:cubicBezTo>
                <a:cubicBezTo>
                  <a:pt x="561476" y="640217"/>
                  <a:pt x="609920" y="629609"/>
                  <a:pt x="524107" y="646771"/>
                </a:cubicBezTo>
                <a:cubicBezTo>
                  <a:pt x="523353" y="649033"/>
                  <a:pt x="506050" y="723766"/>
                  <a:pt x="479502" y="702527"/>
                </a:cubicBezTo>
                <a:cubicBezTo>
                  <a:pt x="461145" y="687841"/>
                  <a:pt x="478227" y="646134"/>
                  <a:pt x="457200" y="635620"/>
                </a:cubicBezTo>
                <a:cubicBezTo>
                  <a:pt x="365932" y="589985"/>
                  <a:pt x="429176" y="614501"/>
                  <a:pt x="256478" y="602166"/>
                </a:cubicBezTo>
                <a:cubicBezTo>
                  <a:pt x="245327" y="591015"/>
                  <a:pt x="235139" y="578809"/>
                  <a:pt x="223024" y="568713"/>
                </a:cubicBezTo>
                <a:cubicBezTo>
                  <a:pt x="212728" y="560133"/>
                  <a:pt x="198151" y="556706"/>
                  <a:pt x="189571" y="546410"/>
                </a:cubicBezTo>
                <a:cubicBezTo>
                  <a:pt x="174259" y="528036"/>
                  <a:pt x="163864" y="491594"/>
                  <a:pt x="156117" y="468352"/>
                </a:cubicBezTo>
                <a:cubicBezTo>
                  <a:pt x="159834" y="449767"/>
                  <a:pt x="155134" y="427156"/>
                  <a:pt x="167268" y="412596"/>
                </a:cubicBezTo>
                <a:cubicBezTo>
                  <a:pt x="188576" y="387026"/>
                  <a:pt x="223948" y="405469"/>
                  <a:pt x="245327" y="412596"/>
                </a:cubicBezTo>
                <a:cubicBezTo>
                  <a:pt x="256478" y="408879"/>
                  <a:pt x="269215" y="408276"/>
                  <a:pt x="278780" y="401444"/>
                </a:cubicBezTo>
                <a:cubicBezTo>
                  <a:pt x="295890" y="389222"/>
                  <a:pt x="303437" y="363488"/>
                  <a:pt x="323385" y="356839"/>
                </a:cubicBezTo>
                <a:cubicBezTo>
                  <a:pt x="362335" y="343856"/>
                  <a:pt x="405161" y="349405"/>
                  <a:pt x="446049" y="345688"/>
                </a:cubicBezTo>
                <a:cubicBezTo>
                  <a:pt x="457200" y="330820"/>
                  <a:pt x="471954" y="318066"/>
                  <a:pt x="479502" y="301083"/>
                </a:cubicBezTo>
                <a:cubicBezTo>
                  <a:pt x="487200" y="283763"/>
                  <a:pt x="475854" y="257167"/>
                  <a:pt x="490654" y="245327"/>
                </a:cubicBezTo>
                <a:cubicBezTo>
                  <a:pt x="502622" y="235753"/>
                  <a:pt x="520180" y="253736"/>
                  <a:pt x="535259" y="256478"/>
                </a:cubicBezTo>
                <a:cubicBezTo>
                  <a:pt x="561119" y="261180"/>
                  <a:pt x="587298" y="263913"/>
                  <a:pt x="613317" y="267630"/>
                </a:cubicBezTo>
                <a:cubicBezTo>
                  <a:pt x="676507" y="263913"/>
                  <a:pt x="739874" y="262480"/>
                  <a:pt x="802888" y="256478"/>
                </a:cubicBezTo>
                <a:cubicBezTo>
                  <a:pt x="818145" y="255025"/>
                  <a:pt x="832813" y="249731"/>
                  <a:pt x="847493" y="245327"/>
                </a:cubicBezTo>
                <a:cubicBezTo>
                  <a:pt x="870010" y="238572"/>
                  <a:pt x="914400" y="223025"/>
                  <a:pt x="914400" y="223025"/>
                </a:cubicBezTo>
                <a:cubicBezTo>
                  <a:pt x="925551" y="211874"/>
                  <a:pt x="934068" y="197230"/>
                  <a:pt x="947854" y="189571"/>
                </a:cubicBezTo>
                <a:cubicBezTo>
                  <a:pt x="968404" y="178154"/>
                  <a:pt x="992459" y="174703"/>
                  <a:pt x="1014761" y="167269"/>
                </a:cubicBezTo>
                <a:cubicBezTo>
                  <a:pt x="1025912" y="163552"/>
                  <a:pt x="1038435" y="162637"/>
                  <a:pt x="1048215" y="156117"/>
                </a:cubicBezTo>
                <a:cubicBezTo>
                  <a:pt x="1059366" y="148683"/>
                  <a:pt x="1069073" y="138395"/>
                  <a:pt x="1081668" y="133815"/>
                </a:cubicBezTo>
                <a:cubicBezTo>
                  <a:pt x="1110474" y="123340"/>
                  <a:pt x="1170878" y="111513"/>
                  <a:pt x="1170878" y="111513"/>
                </a:cubicBezTo>
                <a:cubicBezTo>
                  <a:pt x="1182029" y="104079"/>
                  <a:pt x="1192085" y="94653"/>
                  <a:pt x="1204332" y="89210"/>
                </a:cubicBezTo>
                <a:cubicBezTo>
                  <a:pt x="1225815" y="79662"/>
                  <a:pt x="1271239" y="66908"/>
                  <a:pt x="1271239" y="66908"/>
                </a:cubicBezTo>
                <a:lnTo>
                  <a:pt x="1282390" y="22303"/>
                </a:lnTo>
                <a:close/>
              </a:path>
            </a:pathLst>
          </a:custGeom>
          <a:solidFill>
            <a:srgbClr val="7030A0">
              <a:alpha val="77647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2" name="Freeform: Shape 401">
            <a:extLst>
              <a:ext uri="{FF2B5EF4-FFF2-40B4-BE49-F238E27FC236}">
                <a16:creationId xmlns:a16="http://schemas.microsoft.com/office/drawing/2014/main" id="{D1C7DF4D-E2EF-47CB-936D-D68938FE2351}"/>
              </a:ext>
            </a:extLst>
          </p:cNvPr>
          <p:cNvSpPr/>
          <p:nvPr/>
        </p:nvSpPr>
        <p:spPr>
          <a:xfrm>
            <a:off x="10238165" y="1612723"/>
            <a:ext cx="258180" cy="190170"/>
          </a:xfrm>
          <a:custGeom>
            <a:avLst/>
            <a:gdLst>
              <a:gd name="connsiteX0" fmla="*/ 119284 w 258180"/>
              <a:gd name="connsiteY0" fmla="*/ 4681 h 190170"/>
              <a:gd name="connsiteX1" fmla="*/ 49836 w 258180"/>
              <a:gd name="connsiteY1" fmla="*/ 120428 h 190170"/>
              <a:gd name="connsiteX2" fmla="*/ 26687 w 258180"/>
              <a:gd name="connsiteY2" fmla="*/ 155152 h 190170"/>
              <a:gd name="connsiteX3" fmla="*/ 3537 w 258180"/>
              <a:gd name="connsiteY3" fmla="*/ 189876 h 190170"/>
              <a:gd name="connsiteX4" fmla="*/ 84560 w 258180"/>
              <a:gd name="connsiteY4" fmla="*/ 166727 h 190170"/>
              <a:gd name="connsiteX5" fmla="*/ 165583 w 258180"/>
              <a:gd name="connsiteY5" fmla="*/ 132003 h 190170"/>
              <a:gd name="connsiteX6" fmla="*/ 200307 w 258180"/>
              <a:gd name="connsiteY6" fmla="*/ 108853 h 190170"/>
              <a:gd name="connsiteX7" fmla="*/ 235031 w 258180"/>
              <a:gd name="connsiteY7" fmla="*/ 97279 h 190170"/>
              <a:gd name="connsiteX8" fmla="*/ 258180 w 258180"/>
              <a:gd name="connsiteY8" fmla="*/ 74129 h 190170"/>
              <a:gd name="connsiteX9" fmla="*/ 246606 w 258180"/>
              <a:gd name="connsiteY9" fmla="*/ 27831 h 190170"/>
              <a:gd name="connsiteX10" fmla="*/ 119284 w 258180"/>
              <a:gd name="connsiteY10" fmla="*/ 4681 h 19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8180" h="190170">
                <a:moveTo>
                  <a:pt x="119284" y="4681"/>
                </a:moveTo>
                <a:cubicBezTo>
                  <a:pt x="86489" y="20114"/>
                  <a:pt x="73417" y="82108"/>
                  <a:pt x="49836" y="120428"/>
                </a:cubicBezTo>
                <a:cubicBezTo>
                  <a:pt x="42545" y="132275"/>
                  <a:pt x="34403" y="143577"/>
                  <a:pt x="26687" y="155152"/>
                </a:cubicBezTo>
                <a:cubicBezTo>
                  <a:pt x="18970" y="166727"/>
                  <a:pt x="-9959" y="193250"/>
                  <a:pt x="3537" y="189876"/>
                </a:cubicBezTo>
                <a:cubicBezTo>
                  <a:pt x="27037" y="184001"/>
                  <a:pt x="61309" y="176692"/>
                  <a:pt x="84560" y="166727"/>
                </a:cubicBezTo>
                <a:cubicBezTo>
                  <a:pt x="184667" y="123823"/>
                  <a:pt x="84159" y="159143"/>
                  <a:pt x="165583" y="132003"/>
                </a:cubicBezTo>
                <a:cubicBezTo>
                  <a:pt x="177158" y="124286"/>
                  <a:pt x="187864" y="115074"/>
                  <a:pt x="200307" y="108853"/>
                </a:cubicBezTo>
                <a:cubicBezTo>
                  <a:pt x="211220" y="103397"/>
                  <a:pt x="224569" y="103556"/>
                  <a:pt x="235031" y="97279"/>
                </a:cubicBezTo>
                <a:cubicBezTo>
                  <a:pt x="244389" y="91664"/>
                  <a:pt x="250464" y="81846"/>
                  <a:pt x="258180" y="74129"/>
                </a:cubicBezTo>
                <a:cubicBezTo>
                  <a:pt x="254322" y="58696"/>
                  <a:pt x="261290" y="33949"/>
                  <a:pt x="246606" y="27831"/>
                </a:cubicBezTo>
                <a:cubicBezTo>
                  <a:pt x="217988" y="15907"/>
                  <a:pt x="152079" y="-10752"/>
                  <a:pt x="119284" y="4681"/>
                </a:cubicBezTo>
                <a:close/>
              </a:path>
            </a:pathLst>
          </a:custGeom>
          <a:solidFill>
            <a:srgbClr val="7030A0">
              <a:alpha val="77647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3" name="Freeform: Shape 402">
            <a:extLst>
              <a:ext uri="{FF2B5EF4-FFF2-40B4-BE49-F238E27FC236}">
                <a16:creationId xmlns:a16="http://schemas.microsoft.com/office/drawing/2014/main" id="{E17898E0-629C-4B64-907B-68CA6EE1B5EC}"/>
              </a:ext>
            </a:extLst>
          </p:cNvPr>
          <p:cNvSpPr/>
          <p:nvPr/>
        </p:nvSpPr>
        <p:spPr>
          <a:xfrm rot="18374277">
            <a:off x="10934153" y="1506410"/>
            <a:ext cx="301188" cy="1525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7030A0">
              <a:alpha val="77647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4" name="Freeform: Shape 403">
            <a:extLst>
              <a:ext uri="{FF2B5EF4-FFF2-40B4-BE49-F238E27FC236}">
                <a16:creationId xmlns:a16="http://schemas.microsoft.com/office/drawing/2014/main" id="{38326C83-CC25-482D-839F-079D4AE2E956}"/>
              </a:ext>
            </a:extLst>
          </p:cNvPr>
          <p:cNvSpPr/>
          <p:nvPr/>
        </p:nvSpPr>
        <p:spPr>
          <a:xfrm>
            <a:off x="11167449" y="1657819"/>
            <a:ext cx="208345" cy="185195"/>
          </a:xfrm>
          <a:custGeom>
            <a:avLst/>
            <a:gdLst>
              <a:gd name="connsiteX0" fmla="*/ 0 w 208345"/>
              <a:gd name="connsiteY0" fmla="*/ 0 h 185195"/>
              <a:gd name="connsiteX1" fmla="*/ 81023 w 208345"/>
              <a:gd name="connsiteY1" fmla="*/ 57873 h 185195"/>
              <a:gd name="connsiteX2" fmla="*/ 92598 w 208345"/>
              <a:gd name="connsiteY2" fmla="*/ 92597 h 185195"/>
              <a:gd name="connsiteX3" fmla="*/ 127322 w 208345"/>
              <a:gd name="connsiteY3" fmla="*/ 104172 h 185195"/>
              <a:gd name="connsiteX4" fmla="*/ 208345 w 208345"/>
              <a:gd name="connsiteY4" fmla="*/ 138896 h 185195"/>
              <a:gd name="connsiteX5" fmla="*/ 173621 w 208345"/>
              <a:gd name="connsiteY5" fmla="*/ 162045 h 185195"/>
              <a:gd name="connsiteX6" fmla="*/ 81023 w 208345"/>
              <a:gd name="connsiteY6" fmla="*/ 185195 h 185195"/>
              <a:gd name="connsiteX7" fmla="*/ 23150 w 208345"/>
              <a:gd name="connsiteY7" fmla="*/ 162045 h 185195"/>
              <a:gd name="connsiteX8" fmla="*/ 46299 w 208345"/>
              <a:gd name="connsiteY8" fmla="*/ 81022 h 185195"/>
              <a:gd name="connsiteX9" fmla="*/ 81023 w 208345"/>
              <a:gd name="connsiteY9" fmla="*/ 69448 h 185195"/>
              <a:gd name="connsiteX10" fmla="*/ 138897 w 208345"/>
              <a:gd name="connsiteY10" fmla="*/ 127321 h 185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8345" h="185195">
                <a:moveTo>
                  <a:pt x="0" y="0"/>
                </a:moveTo>
                <a:cubicBezTo>
                  <a:pt x="27008" y="19291"/>
                  <a:pt x="57554" y="34404"/>
                  <a:pt x="81023" y="57873"/>
                </a:cubicBezTo>
                <a:cubicBezTo>
                  <a:pt x="89650" y="66500"/>
                  <a:pt x="83971" y="83970"/>
                  <a:pt x="92598" y="92597"/>
                </a:cubicBezTo>
                <a:cubicBezTo>
                  <a:pt x="101225" y="101224"/>
                  <a:pt x="116108" y="99366"/>
                  <a:pt x="127322" y="104172"/>
                </a:cubicBezTo>
                <a:cubicBezTo>
                  <a:pt x="227442" y="147081"/>
                  <a:pt x="126911" y="111751"/>
                  <a:pt x="208345" y="138896"/>
                </a:cubicBezTo>
                <a:cubicBezTo>
                  <a:pt x="196770" y="146612"/>
                  <a:pt x="186063" y="155824"/>
                  <a:pt x="173621" y="162045"/>
                </a:cubicBezTo>
                <a:cubicBezTo>
                  <a:pt x="149892" y="173910"/>
                  <a:pt x="103038" y="180792"/>
                  <a:pt x="81023" y="185195"/>
                </a:cubicBezTo>
                <a:cubicBezTo>
                  <a:pt x="61732" y="177478"/>
                  <a:pt x="34675" y="179333"/>
                  <a:pt x="23150" y="162045"/>
                </a:cubicBezTo>
                <a:cubicBezTo>
                  <a:pt x="23029" y="161864"/>
                  <a:pt x="40932" y="86389"/>
                  <a:pt x="46299" y="81022"/>
                </a:cubicBezTo>
                <a:cubicBezTo>
                  <a:pt x="54926" y="72395"/>
                  <a:pt x="69448" y="73306"/>
                  <a:pt x="81023" y="69448"/>
                </a:cubicBezTo>
                <a:lnTo>
                  <a:pt x="138897" y="127321"/>
                </a:lnTo>
              </a:path>
            </a:pathLst>
          </a:custGeom>
          <a:solidFill>
            <a:srgbClr val="7030A0">
              <a:alpha val="77647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5" name="Freeform: Shape 404">
            <a:extLst>
              <a:ext uri="{FF2B5EF4-FFF2-40B4-BE49-F238E27FC236}">
                <a16:creationId xmlns:a16="http://schemas.microsoft.com/office/drawing/2014/main" id="{7CEFD22E-A20A-44EB-B6D6-B3595AD79C91}"/>
              </a:ext>
            </a:extLst>
          </p:cNvPr>
          <p:cNvSpPr/>
          <p:nvPr/>
        </p:nvSpPr>
        <p:spPr>
          <a:xfrm rot="15170118">
            <a:off x="10377917" y="1459221"/>
            <a:ext cx="258180" cy="152400"/>
          </a:xfrm>
          <a:custGeom>
            <a:avLst/>
            <a:gdLst>
              <a:gd name="connsiteX0" fmla="*/ 119284 w 258180"/>
              <a:gd name="connsiteY0" fmla="*/ 4681 h 190170"/>
              <a:gd name="connsiteX1" fmla="*/ 49836 w 258180"/>
              <a:gd name="connsiteY1" fmla="*/ 120428 h 190170"/>
              <a:gd name="connsiteX2" fmla="*/ 26687 w 258180"/>
              <a:gd name="connsiteY2" fmla="*/ 155152 h 190170"/>
              <a:gd name="connsiteX3" fmla="*/ 3537 w 258180"/>
              <a:gd name="connsiteY3" fmla="*/ 189876 h 190170"/>
              <a:gd name="connsiteX4" fmla="*/ 84560 w 258180"/>
              <a:gd name="connsiteY4" fmla="*/ 166727 h 190170"/>
              <a:gd name="connsiteX5" fmla="*/ 165583 w 258180"/>
              <a:gd name="connsiteY5" fmla="*/ 132003 h 190170"/>
              <a:gd name="connsiteX6" fmla="*/ 200307 w 258180"/>
              <a:gd name="connsiteY6" fmla="*/ 108853 h 190170"/>
              <a:gd name="connsiteX7" fmla="*/ 235031 w 258180"/>
              <a:gd name="connsiteY7" fmla="*/ 97279 h 190170"/>
              <a:gd name="connsiteX8" fmla="*/ 258180 w 258180"/>
              <a:gd name="connsiteY8" fmla="*/ 74129 h 190170"/>
              <a:gd name="connsiteX9" fmla="*/ 246606 w 258180"/>
              <a:gd name="connsiteY9" fmla="*/ 27831 h 190170"/>
              <a:gd name="connsiteX10" fmla="*/ 119284 w 258180"/>
              <a:gd name="connsiteY10" fmla="*/ 4681 h 19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8180" h="190170">
                <a:moveTo>
                  <a:pt x="119284" y="4681"/>
                </a:moveTo>
                <a:cubicBezTo>
                  <a:pt x="86489" y="20114"/>
                  <a:pt x="73417" y="82108"/>
                  <a:pt x="49836" y="120428"/>
                </a:cubicBezTo>
                <a:cubicBezTo>
                  <a:pt x="42545" y="132275"/>
                  <a:pt x="34403" y="143577"/>
                  <a:pt x="26687" y="155152"/>
                </a:cubicBezTo>
                <a:cubicBezTo>
                  <a:pt x="18970" y="166727"/>
                  <a:pt x="-9959" y="193250"/>
                  <a:pt x="3537" y="189876"/>
                </a:cubicBezTo>
                <a:cubicBezTo>
                  <a:pt x="27037" y="184001"/>
                  <a:pt x="61309" y="176692"/>
                  <a:pt x="84560" y="166727"/>
                </a:cubicBezTo>
                <a:cubicBezTo>
                  <a:pt x="184667" y="123823"/>
                  <a:pt x="84159" y="159143"/>
                  <a:pt x="165583" y="132003"/>
                </a:cubicBezTo>
                <a:cubicBezTo>
                  <a:pt x="177158" y="124286"/>
                  <a:pt x="187864" y="115074"/>
                  <a:pt x="200307" y="108853"/>
                </a:cubicBezTo>
                <a:cubicBezTo>
                  <a:pt x="211220" y="103397"/>
                  <a:pt x="224569" y="103556"/>
                  <a:pt x="235031" y="97279"/>
                </a:cubicBezTo>
                <a:cubicBezTo>
                  <a:pt x="244389" y="91664"/>
                  <a:pt x="250464" y="81846"/>
                  <a:pt x="258180" y="74129"/>
                </a:cubicBezTo>
                <a:cubicBezTo>
                  <a:pt x="254322" y="58696"/>
                  <a:pt x="261290" y="33949"/>
                  <a:pt x="246606" y="27831"/>
                </a:cubicBezTo>
                <a:cubicBezTo>
                  <a:pt x="217988" y="15907"/>
                  <a:pt x="152079" y="-10752"/>
                  <a:pt x="119284" y="4681"/>
                </a:cubicBezTo>
                <a:close/>
              </a:path>
            </a:pathLst>
          </a:custGeom>
          <a:solidFill>
            <a:srgbClr val="7030A0">
              <a:alpha val="77647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6" name="Freeform: Shape 405">
            <a:extLst>
              <a:ext uri="{FF2B5EF4-FFF2-40B4-BE49-F238E27FC236}">
                <a16:creationId xmlns:a16="http://schemas.microsoft.com/office/drawing/2014/main" id="{A20C27C9-57A2-4140-9454-106280C91B3B}"/>
              </a:ext>
            </a:extLst>
          </p:cNvPr>
          <p:cNvSpPr/>
          <p:nvPr/>
        </p:nvSpPr>
        <p:spPr>
          <a:xfrm flipV="1">
            <a:off x="11258490" y="1658955"/>
            <a:ext cx="221809" cy="559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7030A0">
              <a:alpha val="77647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7" name="Freeform: Shape 406">
            <a:extLst>
              <a:ext uri="{FF2B5EF4-FFF2-40B4-BE49-F238E27FC236}">
                <a16:creationId xmlns:a16="http://schemas.microsoft.com/office/drawing/2014/main" id="{43AF8006-DD33-4089-A28E-C2B99670325A}"/>
              </a:ext>
            </a:extLst>
          </p:cNvPr>
          <p:cNvSpPr/>
          <p:nvPr/>
        </p:nvSpPr>
        <p:spPr>
          <a:xfrm>
            <a:off x="10483061" y="1228920"/>
            <a:ext cx="475020" cy="381964"/>
          </a:xfrm>
          <a:custGeom>
            <a:avLst/>
            <a:gdLst>
              <a:gd name="connsiteX0" fmla="*/ 266218 w 475020"/>
              <a:gd name="connsiteY0" fmla="*/ 138896 h 381964"/>
              <a:gd name="connsiteX1" fmla="*/ 266218 w 475020"/>
              <a:gd name="connsiteY1" fmla="*/ 138896 h 381964"/>
              <a:gd name="connsiteX2" fmla="*/ 46299 w 475020"/>
              <a:gd name="connsiteY2" fmla="*/ 104172 h 381964"/>
              <a:gd name="connsiteX3" fmla="*/ 69448 w 475020"/>
              <a:gd name="connsiteY3" fmla="*/ 138896 h 381964"/>
              <a:gd name="connsiteX4" fmla="*/ 57873 w 475020"/>
              <a:gd name="connsiteY4" fmla="*/ 185195 h 381964"/>
              <a:gd name="connsiteX5" fmla="*/ 23149 w 475020"/>
              <a:gd name="connsiteY5" fmla="*/ 196769 h 381964"/>
              <a:gd name="connsiteX6" fmla="*/ 0 w 475020"/>
              <a:gd name="connsiteY6" fmla="*/ 219919 h 381964"/>
              <a:gd name="connsiteX7" fmla="*/ 34724 w 475020"/>
              <a:gd name="connsiteY7" fmla="*/ 243068 h 381964"/>
              <a:gd name="connsiteX8" fmla="*/ 92597 w 475020"/>
              <a:gd name="connsiteY8" fmla="*/ 254643 h 381964"/>
              <a:gd name="connsiteX9" fmla="*/ 81023 w 475020"/>
              <a:gd name="connsiteY9" fmla="*/ 370390 h 381964"/>
              <a:gd name="connsiteX10" fmla="*/ 150471 w 475020"/>
              <a:gd name="connsiteY10" fmla="*/ 324091 h 381964"/>
              <a:gd name="connsiteX11" fmla="*/ 185195 w 475020"/>
              <a:gd name="connsiteY11" fmla="*/ 312516 h 381964"/>
              <a:gd name="connsiteX12" fmla="*/ 231494 w 475020"/>
              <a:gd name="connsiteY12" fmla="*/ 370390 h 381964"/>
              <a:gd name="connsiteX13" fmla="*/ 266218 w 475020"/>
              <a:gd name="connsiteY13" fmla="*/ 381964 h 381964"/>
              <a:gd name="connsiteX14" fmla="*/ 300942 w 475020"/>
              <a:gd name="connsiteY14" fmla="*/ 370390 h 381964"/>
              <a:gd name="connsiteX15" fmla="*/ 347240 w 475020"/>
              <a:gd name="connsiteY15" fmla="*/ 347240 h 381964"/>
              <a:gd name="connsiteX16" fmla="*/ 474562 w 475020"/>
              <a:gd name="connsiteY16" fmla="*/ 358815 h 381964"/>
              <a:gd name="connsiteX17" fmla="*/ 439838 w 475020"/>
              <a:gd name="connsiteY17" fmla="*/ 277792 h 381964"/>
              <a:gd name="connsiteX18" fmla="*/ 405114 w 475020"/>
              <a:gd name="connsiteY18" fmla="*/ 266218 h 381964"/>
              <a:gd name="connsiteX19" fmla="*/ 439838 w 475020"/>
              <a:gd name="connsiteY19" fmla="*/ 231494 h 381964"/>
              <a:gd name="connsiteX20" fmla="*/ 474562 w 475020"/>
              <a:gd name="connsiteY20" fmla="*/ 219919 h 381964"/>
              <a:gd name="connsiteX21" fmla="*/ 416688 w 475020"/>
              <a:gd name="connsiteY21" fmla="*/ 185195 h 381964"/>
              <a:gd name="connsiteX22" fmla="*/ 381964 w 475020"/>
              <a:gd name="connsiteY22" fmla="*/ 92597 h 381964"/>
              <a:gd name="connsiteX23" fmla="*/ 347240 w 475020"/>
              <a:gd name="connsiteY23" fmla="*/ 104172 h 381964"/>
              <a:gd name="connsiteX24" fmla="*/ 312516 w 475020"/>
              <a:gd name="connsiteY24" fmla="*/ 34724 h 381964"/>
              <a:gd name="connsiteX25" fmla="*/ 289367 w 475020"/>
              <a:gd name="connsiteY25" fmla="*/ 0 h 381964"/>
              <a:gd name="connsiteX26" fmla="*/ 254643 w 475020"/>
              <a:gd name="connsiteY26" fmla="*/ 23149 h 381964"/>
              <a:gd name="connsiteX27" fmla="*/ 208344 w 475020"/>
              <a:gd name="connsiteY27" fmla="*/ 115747 h 381964"/>
              <a:gd name="connsiteX28" fmla="*/ 196770 w 475020"/>
              <a:gd name="connsiteY28" fmla="*/ 81023 h 381964"/>
              <a:gd name="connsiteX29" fmla="*/ 173620 w 475020"/>
              <a:gd name="connsiteY29" fmla="*/ 104172 h 381964"/>
              <a:gd name="connsiteX30" fmla="*/ 115747 w 475020"/>
              <a:gd name="connsiteY30" fmla="*/ 115747 h 381964"/>
              <a:gd name="connsiteX31" fmla="*/ 150471 w 475020"/>
              <a:gd name="connsiteY31" fmla="*/ 104172 h 38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75020" h="381964">
                <a:moveTo>
                  <a:pt x="266218" y="138896"/>
                </a:moveTo>
                <a:lnTo>
                  <a:pt x="266218" y="138896"/>
                </a:lnTo>
                <a:cubicBezTo>
                  <a:pt x="184516" y="98045"/>
                  <a:pt x="147463" y="59210"/>
                  <a:pt x="46299" y="104172"/>
                </a:cubicBezTo>
                <a:cubicBezTo>
                  <a:pt x="33587" y="109822"/>
                  <a:pt x="61732" y="127321"/>
                  <a:pt x="69448" y="138896"/>
                </a:cubicBezTo>
                <a:cubicBezTo>
                  <a:pt x="65590" y="154329"/>
                  <a:pt x="67811" y="172773"/>
                  <a:pt x="57873" y="185195"/>
                </a:cubicBezTo>
                <a:cubicBezTo>
                  <a:pt x="50251" y="194722"/>
                  <a:pt x="33611" y="190492"/>
                  <a:pt x="23149" y="196769"/>
                </a:cubicBezTo>
                <a:cubicBezTo>
                  <a:pt x="13791" y="202384"/>
                  <a:pt x="7716" y="212202"/>
                  <a:pt x="0" y="219919"/>
                </a:cubicBezTo>
                <a:cubicBezTo>
                  <a:pt x="11575" y="227635"/>
                  <a:pt x="21699" y="238184"/>
                  <a:pt x="34724" y="243068"/>
                </a:cubicBezTo>
                <a:cubicBezTo>
                  <a:pt x="53144" y="249976"/>
                  <a:pt x="85874" y="236154"/>
                  <a:pt x="92597" y="254643"/>
                </a:cubicBezTo>
                <a:cubicBezTo>
                  <a:pt x="105848" y="291083"/>
                  <a:pt x="56200" y="340603"/>
                  <a:pt x="81023" y="370390"/>
                </a:cubicBezTo>
                <a:cubicBezTo>
                  <a:pt x="98834" y="391763"/>
                  <a:pt x="124077" y="332889"/>
                  <a:pt x="150471" y="324091"/>
                </a:cubicBezTo>
                <a:lnTo>
                  <a:pt x="185195" y="312516"/>
                </a:lnTo>
                <a:cubicBezTo>
                  <a:pt x="195710" y="328288"/>
                  <a:pt x="213168" y="359394"/>
                  <a:pt x="231494" y="370390"/>
                </a:cubicBezTo>
                <a:cubicBezTo>
                  <a:pt x="241956" y="376667"/>
                  <a:pt x="254643" y="378106"/>
                  <a:pt x="266218" y="381964"/>
                </a:cubicBezTo>
                <a:cubicBezTo>
                  <a:pt x="277793" y="378106"/>
                  <a:pt x="289728" y="375196"/>
                  <a:pt x="300942" y="370390"/>
                </a:cubicBezTo>
                <a:cubicBezTo>
                  <a:pt x="316801" y="363593"/>
                  <a:pt x="330024" y="348388"/>
                  <a:pt x="347240" y="347240"/>
                </a:cubicBezTo>
                <a:cubicBezTo>
                  <a:pt x="389761" y="344405"/>
                  <a:pt x="432121" y="354957"/>
                  <a:pt x="474562" y="358815"/>
                </a:cubicBezTo>
                <a:cubicBezTo>
                  <a:pt x="467612" y="331015"/>
                  <a:pt x="464817" y="297775"/>
                  <a:pt x="439838" y="277792"/>
                </a:cubicBezTo>
                <a:cubicBezTo>
                  <a:pt x="430311" y="270170"/>
                  <a:pt x="416689" y="270076"/>
                  <a:pt x="405114" y="266218"/>
                </a:cubicBezTo>
                <a:cubicBezTo>
                  <a:pt x="416689" y="254643"/>
                  <a:pt x="426218" y="240574"/>
                  <a:pt x="439838" y="231494"/>
                </a:cubicBezTo>
                <a:cubicBezTo>
                  <a:pt x="449990" y="224726"/>
                  <a:pt x="470704" y="231494"/>
                  <a:pt x="474562" y="219919"/>
                </a:cubicBezTo>
                <a:cubicBezTo>
                  <a:pt x="480918" y="200851"/>
                  <a:pt x="419132" y="186010"/>
                  <a:pt x="416688" y="185195"/>
                </a:cubicBezTo>
                <a:cubicBezTo>
                  <a:pt x="415108" y="175717"/>
                  <a:pt x="416227" y="99450"/>
                  <a:pt x="381964" y="92597"/>
                </a:cubicBezTo>
                <a:cubicBezTo>
                  <a:pt x="370000" y="90204"/>
                  <a:pt x="358815" y="100314"/>
                  <a:pt x="347240" y="104172"/>
                </a:cubicBezTo>
                <a:cubicBezTo>
                  <a:pt x="280898" y="4658"/>
                  <a:pt x="360437" y="130566"/>
                  <a:pt x="312516" y="34724"/>
                </a:cubicBezTo>
                <a:cubicBezTo>
                  <a:pt x="306295" y="22282"/>
                  <a:pt x="297083" y="11575"/>
                  <a:pt x="289367" y="0"/>
                </a:cubicBezTo>
                <a:cubicBezTo>
                  <a:pt x="277792" y="7716"/>
                  <a:pt x="262016" y="11353"/>
                  <a:pt x="254643" y="23149"/>
                </a:cubicBezTo>
                <a:cubicBezTo>
                  <a:pt x="165975" y="165018"/>
                  <a:pt x="276507" y="47584"/>
                  <a:pt x="208344" y="115747"/>
                </a:cubicBezTo>
                <a:cubicBezTo>
                  <a:pt x="204486" y="104172"/>
                  <a:pt x="208345" y="84881"/>
                  <a:pt x="196770" y="81023"/>
                </a:cubicBezTo>
                <a:cubicBezTo>
                  <a:pt x="186417" y="77572"/>
                  <a:pt x="182978" y="98557"/>
                  <a:pt x="173620" y="104172"/>
                </a:cubicBezTo>
                <a:cubicBezTo>
                  <a:pt x="150261" y="118187"/>
                  <a:pt x="139279" y="115747"/>
                  <a:pt x="115747" y="115747"/>
                </a:cubicBezTo>
                <a:lnTo>
                  <a:pt x="150471" y="104172"/>
                </a:lnTo>
              </a:path>
            </a:pathLst>
          </a:custGeom>
          <a:solidFill>
            <a:srgbClr val="7030A0">
              <a:alpha val="77647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8" name="Freeform: Shape 407">
            <a:extLst>
              <a:ext uri="{FF2B5EF4-FFF2-40B4-BE49-F238E27FC236}">
                <a16:creationId xmlns:a16="http://schemas.microsoft.com/office/drawing/2014/main" id="{26B34C57-6868-415B-961C-54D1D73201E9}"/>
              </a:ext>
            </a:extLst>
          </p:cNvPr>
          <p:cNvSpPr/>
          <p:nvPr/>
        </p:nvSpPr>
        <p:spPr>
          <a:xfrm rot="18864438">
            <a:off x="10604149" y="1643743"/>
            <a:ext cx="301188" cy="1525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7030A0">
              <a:alpha val="77647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" name="Freeform: Shape 408">
            <a:extLst>
              <a:ext uri="{FF2B5EF4-FFF2-40B4-BE49-F238E27FC236}">
                <a16:creationId xmlns:a16="http://schemas.microsoft.com/office/drawing/2014/main" id="{42BF27A9-085A-4CC6-930D-A644CFB0054C}"/>
              </a:ext>
            </a:extLst>
          </p:cNvPr>
          <p:cNvSpPr/>
          <p:nvPr/>
        </p:nvSpPr>
        <p:spPr>
          <a:xfrm>
            <a:off x="11179752" y="1591271"/>
            <a:ext cx="301188" cy="1525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7030A0">
              <a:alpha val="77647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" name="Freeform: Shape 409">
            <a:extLst>
              <a:ext uri="{FF2B5EF4-FFF2-40B4-BE49-F238E27FC236}">
                <a16:creationId xmlns:a16="http://schemas.microsoft.com/office/drawing/2014/main" id="{A8A5FDA1-FF4D-4EC3-9E0D-303422ED5B1B}"/>
              </a:ext>
            </a:extLst>
          </p:cNvPr>
          <p:cNvSpPr/>
          <p:nvPr/>
        </p:nvSpPr>
        <p:spPr>
          <a:xfrm rot="7735981">
            <a:off x="10953930" y="1256020"/>
            <a:ext cx="301188" cy="1525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7030A0">
              <a:alpha val="77647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1" name="Freeform: Shape 410">
            <a:extLst>
              <a:ext uri="{FF2B5EF4-FFF2-40B4-BE49-F238E27FC236}">
                <a16:creationId xmlns:a16="http://schemas.microsoft.com/office/drawing/2014/main" id="{7F319337-6CCB-46E6-8538-AF64328060BF}"/>
              </a:ext>
            </a:extLst>
          </p:cNvPr>
          <p:cNvSpPr/>
          <p:nvPr/>
        </p:nvSpPr>
        <p:spPr>
          <a:xfrm rot="3003668">
            <a:off x="11130076" y="1254948"/>
            <a:ext cx="475020" cy="381964"/>
          </a:xfrm>
          <a:custGeom>
            <a:avLst/>
            <a:gdLst>
              <a:gd name="connsiteX0" fmla="*/ 266218 w 475020"/>
              <a:gd name="connsiteY0" fmla="*/ 138896 h 381964"/>
              <a:gd name="connsiteX1" fmla="*/ 266218 w 475020"/>
              <a:gd name="connsiteY1" fmla="*/ 138896 h 381964"/>
              <a:gd name="connsiteX2" fmla="*/ 46299 w 475020"/>
              <a:gd name="connsiteY2" fmla="*/ 104172 h 381964"/>
              <a:gd name="connsiteX3" fmla="*/ 69448 w 475020"/>
              <a:gd name="connsiteY3" fmla="*/ 138896 h 381964"/>
              <a:gd name="connsiteX4" fmla="*/ 57873 w 475020"/>
              <a:gd name="connsiteY4" fmla="*/ 185195 h 381964"/>
              <a:gd name="connsiteX5" fmla="*/ 23149 w 475020"/>
              <a:gd name="connsiteY5" fmla="*/ 196769 h 381964"/>
              <a:gd name="connsiteX6" fmla="*/ 0 w 475020"/>
              <a:gd name="connsiteY6" fmla="*/ 219919 h 381964"/>
              <a:gd name="connsiteX7" fmla="*/ 34724 w 475020"/>
              <a:gd name="connsiteY7" fmla="*/ 243068 h 381964"/>
              <a:gd name="connsiteX8" fmla="*/ 92597 w 475020"/>
              <a:gd name="connsiteY8" fmla="*/ 254643 h 381964"/>
              <a:gd name="connsiteX9" fmla="*/ 81023 w 475020"/>
              <a:gd name="connsiteY9" fmla="*/ 370390 h 381964"/>
              <a:gd name="connsiteX10" fmla="*/ 150471 w 475020"/>
              <a:gd name="connsiteY10" fmla="*/ 324091 h 381964"/>
              <a:gd name="connsiteX11" fmla="*/ 185195 w 475020"/>
              <a:gd name="connsiteY11" fmla="*/ 312516 h 381964"/>
              <a:gd name="connsiteX12" fmla="*/ 231494 w 475020"/>
              <a:gd name="connsiteY12" fmla="*/ 370390 h 381964"/>
              <a:gd name="connsiteX13" fmla="*/ 266218 w 475020"/>
              <a:gd name="connsiteY13" fmla="*/ 381964 h 381964"/>
              <a:gd name="connsiteX14" fmla="*/ 300942 w 475020"/>
              <a:gd name="connsiteY14" fmla="*/ 370390 h 381964"/>
              <a:gd name="connsiteX15" fmla="*/ 347240 w 475020"/>
              <a:gd name="connsiteY15" fmla="*/ 347240 h 381964"/>
              <a:gd name="connsiteX16" fmla="*/ 474562 w 475020"/>
              <a:gd name="connsiteY16" fmla="*/ 358815 h 381964"/>
              <a:gd name="connsiteX17" fmla="*/ 439838 w 475020"/>
              <a:gd name="connsiteY17" fmla="*/ 277792 h 381964"/>
              <a:gd name="connsiteX18" fmla="*/ 405114 w 475020"/>
              <a:gd name="connsiteY18" fmla="*/ 266218 h 381964"/>
              <a:gd name="connsiteX19" fmla="*/ 439838 w 475020"/>
              <a:gd name="connsiteY19" fmla="*/ 231494 h 381964"/>
              <a:gd name="connsiteX20" fmla="*/ 474562 w 475020"/>
              <a:gd name="connsiteY20" fmla="*/ 219919 h 381964"/>
              <a:gd name="connsiteX21" fmla="*/ 416688 w 475020"/>
              <a:gd name="connsiteY21" fmla="*/ 185195 h 381964"/>
              <a:gd name="connsiteX22" fmla="*/ 381964 w 475020"/>
              <a:gd name="connsiteY22" fmla="*/ 92597 h 381964"/>
              <a:gd name="connsiteX23" fmla="*/ 347240 w 475020"/>
              <a:gd name="connsiteY23" fmla="*/ 104172 h 381964"/>
              <a:gd name="connsiteX24" fmla="*/ 312516 w 475020"/>
              <a:gd name="connsiteY24" fmla="*/ 34724 h 381964"/>
              <a:gd name="connsiteX25" fmla="*/ 289367 w 475020"/>
              <a:gd name="connsiteY25" fmla="*/ 0 h 381964"/>
              <a:gd name="connsiteX26" fmla="*/ 254643 w 475020"/>
              <a:gd name="connsiteY26" fmla="*/ 23149 h 381964"/>
              <a:gd name="connsiteX27" fmla="*/ 208344 w 475020"/>
              <a:gd name="connsiteY27" fmla="*/ 115747 h 381964"/>
              <a:gd name="connsiteX28" fmla="*/ 196770 w 475020"/>
              <a:gd name="connsiteY28" fmla="*/ 81023 h 381964"/>
              <a:gd name="connsiteX29" fmla="*/ 173620 w 475020"/>
              <a:gd name="connsiteY29" fmla="*/ 104172 h 381964"/>
              <a:gd name="connsiteX30" fmla="*/ 115747 w 475020"/>
              <a:gd name="connsiteY30" fmla="*/ 115747 h 381964"/>
              <a:gd name="connsiteX31" fmla="*/ 150471 w 475020"/>
              <a:gd name="connsiteY31" fmla="*/ 104172 h 38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75020" h="381964">
                <a:moveTo>
                  <a:pt x="266218" y="138896"/>
                </a:moveTo>
                <a:lnTo>
                  <a:pt x="266218" y="138896"/>
                </a:lnTo>
                <a:cubicBezTo>
                  <a:pt x="184516" y="98045"/>
                  <a:pt x="147463" y="59210"/>
                  <a:pt x="46299" y="104172"/>
                </a:cubicBezTo>
                <a:cubicBezTo>
                  <a:pt x="33587" y="109822"/>
                  <a:pt x="61732" y="127321"/>
                  <a:pt x="69448" y="138896"/>
                </a:cubicBezTo>
                <a:cubicBezTo>
                  <a:pt x="65590" y="154329"/>
                  <a:pt x="67811" y="172773"/>
                  <a:pt x="57873" y="185195"/>
                </a:cubicBezTo>
                <a:cubicBezTo>
                  <a:pt x="50251" y="194722"/>
                  <a:pt x="33611" y="190492"/>
                  <a:pt x="23149" y="196769"/>
                </a:cubicBezTo>
                <a:cubicBezTo>
                  <a:pt x="13791" y="202384"/>
                  <a:pt x="7716" y="212202"/>
                  <a:pt x="0" y="219919"/>
                </a:cubicBezTo>
                <a:cubicBezTo>
                  <a:pt x="11575" y="227635"/>
                  <a:pt x="21699" y="238184"/>
                  <a:pt x="34724" y="243068"/>
                </a:cubicBezTo>
                <a:cubicBezTo>
                  <a:pt x="53144" y="249976"/>
                  <a:pt x="85874" y="236154"/>
                  <a:pt x="92597" y="254643"/>
                </a:cubicBezTo>
                <a:cubicBezTo>
                  <a:pt x="105848" y="291083"/>
                  <a:pt x="56200" y="340603"/>
                  <a:pt x="81023" y="370390"/>
                </a:cubicBezTo>
                <a:cubicBezTo>
                  <a:pt x="98834" y="391763"/>
                  <a:pt x="124077" y="332889"/>
                  <a:pt x="150471" y="324091"/>
                </a:cubicBezTo>
                <a:lnTo>
                  <a:pt x="185195" y="312516"/>
                </a:lnTo>
                <a:cubicBezTo>
                  <a:pt x="195710" y="328288"/>
                  <a:pt x="213168" y="359394"/>
                  <a:pt x="231494" y="370390"/>
                </a:cubicBezTo>
                <a:cubicBezTo>
                  <a:pt x="241956" y="376667"/>
                  <a:pt x="254643" y="378106"/>
                  <a:pt x="266218" y="381964"/>
                </a:cubicBezTo>
                <a:cubicBezTo>
                  <a:pt x="277793" y="378106"/>
                  <a:pt x="289728" y="375196"/>
                  <a:pt x="300942" y="370390"/>
                </a:cubicBezTo>
                <a:cubicBezTo>
                  <a:pt x="316801" y="363593"/>
                  <a:pt x="330024" y="348388"/>
                  <a:pt x="347240" y="347240"/>
                </a:cubicBezTo>
                <a:cubicBezTo>
                  <a:pt x="389761" y="344405"/>
                  <a:pt x="432121" y="354957"/>
                  <a:pt x="474562" y="358815"/>
                </a:cubicBezTo>
                <a:cubicBezTo>
                  <a:pt x="467612" y="331015"/>
                  <a:pt x="464817" y="297775"/>
                  <a:pt x="439838" y="277792"/>
                </a:cubicBezTo>
                <a:cubicBezTo>
                  <a:pt x="430311" y="270170"/>
                  <a:pt x="416689" y="270076"/>
                  <a:pt x="405114" y="266218"/>
                </a:cubicBezTo>
                <a:cubicBezTo>
                  <a:pt x="416689" y="254643"/>
                  <a:pt x="426218" y="240574"/>
                  <a:pt x="439838" y="231494"/>
                </a:cubicBezTo>
                <a:cubicBezTo>
                  <a:pt x="449990" y="224726"/>
                  <a:pt x="470704" y="231494"/>
                  <a:pt x="474562" y="219919"/>
                </a:cubicBezTo>
                <a:cubicBezTo>
                  <a:pt x="480918" y="200851"/>
                  <a:pt x="419132" y="186010"/>
                  <a:pt x="416688" y="185195"/>
                </a:cubicBezTo>
                <a:cubicBezTo>
                  <a:pt x="415108" y="175717"/>
                  <a:pt x="416227" y="99450"/>
                  <a:pt x="381964" y="92597"/>
                </a:cubicBezTo>
                <a:cubicBezTo>
                  <a:pt x="370000" y="90204"/>
                  <a:pt x="358815" y="100314"/>
                  <a:pt x="347240" y="104172"/>
                </a:cubicBezTo>
                <a:cubicBezTo>
                  <a:pt x="280898" y="4658"/>
                  <a:pt x="360437" y="130566"/>
                  <a:pt x="312516" y="34724"/>
                </a:cubicBezTo>
                <a:cubicBezTo>
                  <a:pt x="306295" y="22282"/>
                  <a:pt x="297083" y="11575"/>
                  <a:pt x="289367" y="0"/>
                </a:cubicBezTo>
                <a:cubicBezTo>
                  <a:pt x="277792" y="7716"/>
                  <a:pt x="262016" y="11353"/>
                  <a:pt x="254643" y="23149"/>
                </a:cubicBezTo>
                <a:cubicBezTo>
                  <a:pt x="165975" y="165018"/>
                  <a:pt x="276507" y="47584"/>
                  <a:pt x="208344" y="115747"/>
                </a:cubicBezTo>
                <a:cubicBezTo>
                  <a:pt x="204486" y="104172"/>
                  <a:pt x="208345" y="84881"/>
                  <a:pt x="196770" y="81023"/>
                </a:cubicBezTo>
                <a:cubicBezTo>
                  <a:pt x="186417" y="77572"/>
                  <a:pt x="182978" y="98557"/>
                  <a:pt x="173620" y="104172"/>
                </a:cubicBezTo>
                <a:cubicBezTo>
                  <a:pt x="150261" y="118187"/>
                  <a:pt x="139279" y="115747"/>
                  <a:pt x="115747" y="115747"/>
                </a:cubicBezTo>
                <a:lnTo>
                  <a:pt x="150471" y="104172"/>
                </a:lnTo>
              </a:path>
            </a:pathLst>
          </a:custGeom>
          <a:solidFill>
            <a:srgbClr val="7030A0">
              <a:alpha val="77647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2" name="Green glass left Freeform: Shape 18">
            <a:extLst>
              <a:ext uri="{FF2B5EF4-FFF2-40B4-BE49-F238E27FC236}">
                <a16:creationId xmlns:a16="http://schemas.microsoft.com/office/drawing/2014/main" id="{54518D2A-1797-4B8A-823E-BC7D1F847B37}"/>
              </a:ext>
            </a:extLst>
          </p:cNvPr>
          <p:cNvSpPr/>
          <p:nvPr/>
        </p:nvSpPr>
        <p:spPr>
          <a:xfrm>
            <a:off x="10214117" y="1197444"/>
            <a:ext cx="1369414" cy="721620"/>
          </a:xfrm>
          <a:custGeom>
            <a:avLst/>
            <a:gdLst>
              <a:gd name="connsiteX0" fmla="*/ 0 w 1375795"/>
              <a:gd name="connsiteY0" fmla="*/ 0 h 813732"/>
              <a:gd name="connsiteX1" fmla="*/ 8389 w 1375795"/>
              <a:gd name="connsiteY1" fmla="*/ 813732 h 813732"/>
              <a:gd name="connsiteX2" fmla="*/ 1375795 w 1375795"/>
              <a:gd name="connsiteY2" fmla="*/ 813732 h 813732"/>
              <a:gd name="connsiteX3" fmla="*/ 1300294 w 1375795"/>
              <a:gd name="connsiteY3" fmla="*/ 0 h 813732"/>
              <a:gd name="connsiteX4" fmla="*/ 0 w 1375795"/>
              <a:gd name="connsiteY4" fmla="*/ 0 h 813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5795" h="813732">
                <a:moveTo>
                  <a:pt x="0" y="0"/>
                </a:moveTo>
                <a:cubicBezTo>
                  <a:pt x="2796" y="271244"/>
                  <a:pt x="5593" y="542488"/>
                  <a:pt x="8389" y="813732"/>
                </a:cubicBezTo>
                <a:lnTo>
                  <a:pt x="1375795" y="813732"/>
                </a:lnTo>
                <a:lnTo>
                  <a:pt x="1300294" y="0"/>
                </a:lnTo>
                <a:lnTo>
                  <a:pt x="0" y="0"/>
                </a:lnTo>
                <a:close/>
              </a:path>
            </a:pathLst>
          </a:custGeom>
          <a:solidFill>
            <a:srgbClr val="7030A0">
              <a:alpha val="77647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3" name="red left broken glass Freeform: Shape 34">
            <a:extLst>
              <a:ext uri="{FF2B5EF4-FFF2-40B4-BE49-F238E27FC236}">
                <a16:creationId xmlns:a16="http://schemas.microsoft.com/office/drawing/2014/main" id="{CAA5C5FB-8EE4-42C8-AC44-0002AD182EBB}"/>
              </a:ext>
            </a:extLst>
          </p:cNvPr>
          <p:cNvSpPr/>
          <p:nvPr/>
        </p:nvSpPr>
        <p:spPr>
          <a:xfrm>
            <a:off x="8707249" y="1826664"/>
            <a:ext cx="1472184" cy="900165"/>
          </a:xfrm>
          <a:custGeom>
            <a:avLst/>
            <a:gdLst>
              <a:gd name="connsiteX0" fmla="*/ 82296 w 1472184"/>
              <a:gd name="connsiteY0" fmla="*/ 0 h 777240"/>
              <a:gd name="connsiteX1" fmla="*/ 0 w 1472184"/>
              <a:gd name="connsiteY1" fmla="*/ 777240 h 777240"/>
              <a:gd name="connsiteX2" fmla="*/ 1463040 w 1472184"/>
              <a:gd name="connsiteY2" fmla="*/ 758952 h 777240"/>
              <a:gd name="connsiteX3" fmla="*/ 1472184 w 1472184"/>
              <a:gd name="connsiteY3" fmla="*/ 0 h 777240"/>
              <a:gd name="connsiteX4" fmla="*/ 1362456 w 1472184"/>
              <a:gd name="connsiteY4" fmla="*/ 155448 h 777240"/>
              <a:gd name="connsiteX5" fmla="*/ 1307592 w 1472184"/>
              <a:gd name="connsiteY5" fmla="*/ 36576 h 777240"/>
              <a:gd name="connsiteX6" fmla="*/ 1234440 w 1472184"/>
              <a:gd name="connsiteY6" fmla="*/ 146304 h 777240"/>
              <a:gd name="connsiteX7" fmla="*/ 1097280 w 1472184"/>
              <a:gd name="connsiteY7" fmla="*/ 73152 h 777240"/>
              <a:gd name="connsiteX8" fmla="*/ 1024128 w 1472184"/>
              <a:gd name="connsiteY8" fmla="*/ 137160 h 777240"/>
              <a:gd name="connsiteX9" fmla="*/ 987552 w 1472184"/>
              <a:gd name="connsiteY9" fmla="*/ 192024 h 777240"/>
              <a:gd name="connsiteX10" fmla="*/ 978408 w 1472184"/>
              <a:gd name="connsiteY10" fmla="*/ 219456 h 777240"/>
              <a:gd name="connsiteX11" fmla="*/ 877824 w 1472184"/>
              <a:gd name="connsiteY11" fmla="*/ 64008 h 777240"/>
              <a:gd name="connsiteX12" fmla="*/ 841248 w 1472184"/>
              <a:gd name="connsiteY12" fmla="*/ 109728 h 777240"/>
              <a:gd name="connsiteX13" fmla="*/ 749808 w 1472184"/>
              <a:gd name="connsiteY13" fmla="*/ 54864 h 777240"/>
              <a:gd name="connsiteX14" fmla="*/ 658368 w 1472184"/>
              <a:gd name="connsiteY14" fmla="*/ 164592 h 777240"/>
              <a:gd name="connsiteX15" fmla="*/ 576072 w 1472184"/>
              <a:gd name="connsiteY15" fmla="*/ 54864 h 777240"/>
              <a:gd name="connsiteX16" fmla="*/ 502920 w 1472184"/>
              <a:gd name="connsiteY16" fmla="*/ 173736 h 777240"/>
              <a:gd name="connsiteX17" fmla="*/ 402336 w 1472184"/>
              <a:gd name="connsiteY17" fmla="*/ 91440 h 777240"/>
              <a:gd name="connsiteX18" fmla="*/ 347472 w 1472184"/>
              <a:gd name="connsiteY18" fmla="*/ 173736 h 777240"/>
              <a:gd name="connsiteX19" fmla="*/ 283464 w 1472184"/>
              <a:gd name="connsiteY19" fmla="*/ 146304 h 777240"/>
              <a:gd name="connsiteX20" fmla="*/ 301752 w 1472184"/>
              <a:gd name="connsiteY20" fmla="*/ 256032 h 777240"/>
              <a:gd name="connsiteX21" fmla="*/ 210312 w 1472184"/>
              <a:gd name="connsiteY21" fmla="*/ 338328 h 777240"/>
              <a:gd name="connsiteX22" fmla="*/ 347472 w 1472184"/>
              <a:gd name="connsiteY22" fmla="*/ 374904 h 777240"/>
              <a:gd name="connsiteX23" fmla="*/ 173736 w 1472184"/>
              <a:gd name="connsiteY23" fmla="*/ 502920 h 777240"/>
              <a:gd name="connsiteX24" fmla="*/ 329184 w 1472184"/>
              <a:gd name="connsiteY24" fmla="*/ 502920 h 777240"/>
              <a:gd name="connsiteX25" fmla="*/ 301752 w 1472184"/>
              <a:gd name="connsiteY25" fmla="*/ 658368 h 777240"/>
              <a:gd name="connsiteX26" fmla="*/ 429768 w 1472184"/>
              <a:gd name="connsiteY26" fmla="*/ 585216 h 777240"/>
              <a:gd name="connsiteX27" fmla="*/ 539496 w 1472184"/>
              <a:gd name="connsiteY27" fmla="*/ 676656 h 777240"/>
              <a:gd name="connsiteX28" fmla="*/ 603504 w 1472184"/>
              <a:gd name="connsiteY28" fmla="*/ 557784 h 777240"/>
              <a:gd name="connsiteX29" fmla="*/ 731520 w 1472184"/>
              <a:gd name="connsiteY29" fmla="*/ 667512 h 777240"/>
              <a:gd name="connsiteX30" fmla="*/ 804672 w 1472184"/>
              <a:gd name="connsiteY30" fmla="*/ 557784 h 777240"/>
              <a:gd name="connsiteX31" fmla="*/ 923544 w 1472184"/>
              <a:gd name="connsiteY31" fmla="*/ 676656 h 777240"/>
              <a:gd name="connsiteX32" fmla="*/ 978408 w 1472184"/>
              <a:gd name="connsiteY32" fmla="*/ 484632 h 777240"/>
              <a:gd name="connsiteX33" fmla="*/ 1078992 w 1472184"/>
              <a:gd name="connsiteY33" fmla="*/ 649224 h 777240"/>
              <a:gd name="connsiteX34" fmla="*/ 1115568 w 1472184"/>
              <a:gd name="connsiteY34" fmla="*/ 521208 h 777240"/>
              <a:gd name="connsiteX35" fmla="*/ 1271016 w 1472184"/>
              <a:gd name="connsiteY35" fmla="*/ 621792 h 777240"/>
              <a:gd name="connsiteX36" fmla="*/ 1197864 w 1472184"/>
              <a:gd name="connsiteY36" fmla="*/ 539496 h 777240"/>
              <a:gd name="connsiteX37" fmla="*/ 1307592 w 1472184"/>
              <a:gd name="connsiteY37" fmla="*/ 466344 h 777240"/>
              <a:gd name="connsiteX38" fmla="*/ 1234440 w 1472184"/>
              <a:gd name="connsiteY38" fmla="*/ 393192 h 777240"/>
              <a:gd name="connsiteX39" fmla="*/ 1307592 w 1472184"/>
              <a:gd name="connsiteY39" fmla="*/ 329184 h 777240"/>
              <a:gd name="connsiteX40" fmla="*/ 1261872 w 1472184"/>
              <a:gd name="connsiteY40" fmla="*/ 265176 h 777240"/>
              <a:gd name="connsiteX41" fmla="*/ 1380744 w 1472184"/>
              <a:gd name="connsiteY41" fmla="*/ 219456 h 777240"/>
              <a:gd name="connsiteX42" fmla="*/ 1444752 w 1472184"/>
              <a:gd name="connsiteY42" fmla="*/ 45720 h 777240"/>
              <a:gd name="connsiteX43" fmla="*/ 1444752 w 1472184"/>
              <a:gd name="connsiteY43" fmla="*/ 45720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472184" h="777240">
                <a:moveTo>
                  <a:pt x="82296" y="0"/>
                </a:moveTo>
                <a:lnTo>
                  <a:pt x="0" y="777240"/>
                </a:lnTo>
                <a:lnTo>
                  <a:pt x="1463040" y="758952"/>
                </a:lnTo>
                <a:lnTo>
                  <a:pt x="1472184" y="0"/>
                </a:lnTo>
                <a:lnTo>
                  <a:pt x="1362456" y="155448"/>
                </a:lnTo>
                <a:lnTo>
                  <a:pt x="1307592" y="36576"/>
                </a:lnTo>
                <a:lnTo>
                  <a:pt x="1234440" y="146304"/>
                </a:lnTo>
                <a:lnTo>
                  <a:pt x="1097280" y="73152"/>
                </a:lnTo>
                <a:cubicBezTo>
                  <a:pt x="1072896" y="94488"/>
                  <a:pt x="1046105" y="113352"/>
                  <a:pt x="1024128" y="137160"/>
                </a:cubicBezTo>
                <a:cubicBezTo>
                  <a:pt x="1009220" y="153311"/>
                  <a:pt x="987552" y="192024"/>
                  <a:pt x="987552" y="192024"/>
                </a:cubicBezTo>
                <a:lnTo>
                  <a:pt x="978408" y="219456"/>
                </a:lnTo>
                <a:lnTo>
                  <a:pt x="877824" y="64008"/>
                </a:lnTo>
                <a:lnTo>
                  <a:pt x="841248" y="109728"/>
                </a:lnTo>
                <a:lnTo>
                  <a:pt x="749808" y="54864"/>
                </a:lnTo>
                <a:lnTo>
                  <a:pt x="658368" y="164592"/>
                </a:lnTo>
                <a:lnTo>
                  <a:pt x="576072" y="54864"/>
                </a:lnTo>
                <a:lnTo>
                  <a:pt x="502920" y="173736"/>
                </a:lnTo>
                <a:lnTo>
                  <a:pt x="402336" y="91440"/>
                </a:lnTo>
                <a:lnTo>
                  <a:pt x="347472" y="173736"/>
                </a:lnTo>
                <a:lnTo>
                  <a:pt x="283464" y="146304"/>
                </a:lnTo>
                <a:lnTo>
                  <a:pt x="301752" y="256032"/>
                </a:lnTo>
                <a:lnTo>
                  <a:pt x="210312" y="338328"/>
                </a:lnTo>
                <a:lnTo>
                  <a:pt x="347472" y="374904"/>
                </a:lnTo>
                <a:lnTo>
                  <a:pt x="173736" y="502920"/>
                </a:lnTo>
                <a:lnTo>
                  <a:pt x="329184" y="502920"/>
                </a:lnTo>
                <a:lnTo>
                  <a:pt x="301752" y="658368"/>
                </a:lnTo>
                <a:lnTo>
                  <a:pt x="429768" y="585216"/>
                </a:lnTo>
                <a:lnTo>
                  <a:pt x="539496" y="676656"/>
                </a:lnTo>
                <a:lnTo>
                  <a:pt x="603504" y="557784"/>
                </a:lnTo>
                <a:lnTo>
                  <a:pt x="731520" y="667512"/>
                </a:lnTo>
                <a:lnTo>
                  <a:pt x="804672" y="557784"/>
                </a:lnTo>
                <a:lnTo>
                  <a:pt x="923544" y="676656"/>
                </a:lnTo>
                <a:lnTo>
                  <a:pt x="978408" y="484632"/>
                </a:lnTo>
                <a:lnTo>
                  <a:pt x="1078992" y="649224"/>
                </a:lnTo>
                <a:lnTo>
                  <a:pt x="1115568" y="521208"/>
                </a:lnTo>
                <a:lnTo>
                  <a:pt x="1271016" y="621792"/>
                </a:lnTo>
                <a:lnTo>
                  <a:pt x="1197864" y="539496"/>
                </a:lnTo>
                <a:lnTo>
                  <a:pt x="1307592" y="466344"/>
                </a:lnTo>
                <a:lnTo>
                  <a:pt x="1234440" y="393192"/>
                </a:lnTo>
                <a:lnTo>
                  <a:pt x="1307592" y="329184"/>
                </a:lnTo>
                <a:lnTo>
                  <a:pt x="1261872" y="265176"/>
                </a:lnTo>
                <a:lnTo>
                  <a:pt x="1380744" y="219456"/>
                </a:lnTo>
                <a:lnTo>
                  <a:pt x="1444752" y="45720"/>
                </a:lnTo>
                <a:lnTo>
                  <a:pt x="1444752" y="45720"/>
                </a:lnTo>
              </a:path>
            </a:pathLst>
          </a:custGeom>
          <a:solidFill>
            <a:srgbClr val="E88035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5" name="Freeform: Shape 414">
            <a:extLst>
              <a:ext uri="{FF2B5EF4-FFF2-40B4-BE49-F238E27FC236}">
                <a16:creationId xmlns:a16="http://schemas.microsoft.com/office/drawing/2014/main" id="{512EE70C-4AC9-4D92-A811-EE52ACB66729}"/>
              </a:ext>
            </a:extLst>
          </p:cNvPr>
          <p:cNvSpPr/>
          <p:nvPr/>
        </p:nvSpPr>
        <p:spPr>
          <a:xfrm rot="10800000" flipV="1">
            <a:off x="7456289" y="1036116"/>
            <a:ext cx="4155084" cy="198708"/>
          </a:xfrm>
          <a:custGeom>
            <a:avLst/>
            <a:gdLst>
              <a:gd name="connsiteX0" fmla="*/ 8389 w 5153323"/>
              <a:gd name="connsiteY0" fmla="*/ 25167 h 302004"/>
              <a:gd name="connsiteX1" fmla="*/ 75501 w 5153323"/>
              <a:gd name="connsiteY1" fmla="*/ 50334 h 302004"/>
              <a:gd name="connsiteX2" fmla="*/ 142613 w 5153323"/>
              <a:gd name="connsiteY2" fmla="*/ 67112 h 302004"/>
              <a:gd name="connsiteX3" fmla="*/ 176169 w 5153323"/>
              <a:gd name="connsiteY3" fmla="*/ 75501 h 302004"/>
              <a:gd name="connsiteX4" fmla="*/ 478173 w 5153323"/>
              <a:gd name="connsiteY4" fmla="*/ 67112 h 302004"/>
              <a:gd name="connsiteX5" fmla="*/ 503340 w 5153323"/>
              <a:gd name="connsiteY5" fmla="*/ 58723 h 302004"/>
              <a:gd name="connsiteX6" fmla="*/ 704675 w 5153323"/>
              <a:gd name="connsiteY6" fmla="*/ 50334 h 302004"/>
              <a:gd name="connsiteX7" fmla="*/ 964734 w 5153323"/>
              <a:gd name="connsiteY7" fmla="*/ 33556 h 302004"/>
              <a:gd name="connsiteX8" fmla="*/ 1115736 w 5153323"/>
              <a:gd name="connsiteY8" fmla="*/ 25167 h 302004"/>
              <a:gd name="connsiteX9" fmla="*/ 1224793 w 5153323"/>
              <a:gd name="connsiteY9" fmla="*/ 16778 h 302004"/>
              <a:gd name="connsiteX10" fmla="*/ 1283516 w 5153323"/>
              <a:gd name="connsiteY10" fmla="*/ 8389 h 302004"/>
              <a:gd name="connsiteX11" fmla="*/ 3112316 w 5153323"/>
              <a:gd name="connsiteY11" fmla="*/ 0 h 302004"/>
              <a:gd name="connsiteX12" fmla="*/ 4160940 w 5153323"/>
              <a:gd name="connsiteY12" fmla="*/ 16778 h 302004"/>
              <a:gd name="connsiteX13" fmla="*/ 4957894 w 5153323"/>
              <a:gd name="connsiteY13" fmla="*/ 25167 h 302004"/>
              <a:gd name="connsiteX14" fmla="*/ 5117285 w 5153323"/>
              <a:gd name="connsiteY14" fmla="*/ 41945 h 302004"/>
              <a:gd name="connsiteX15" fmla="*/ 5142452 w 5153323"/>
              <a:gd name="connsiteY15" fmla="*/ 58723 h 302004"/>
              <a:gd name="connsiteX16" fmla="*/ 5142452 w 5153323"/>
              <a:gd name="connsiteY16" fmla="*/ 167780 h 302004"/>
              <a:gd name="connsiteX17" fmla="*/ 5134063 w 5153323"/>
              <a:gd name="connsiteY17" fmla="*/ 192947 h 302004"/>
              <a:gd name="connsiteX18" fmla="*/ 5108896 w 5153323"/>
              <a:gd name="connsiteY18" fmla="*/ 201336 h 302004"/>
              <a:gd name="connsiteX19" fmla="*/ 5058562 w 5153323"/>
              <a:gd name="connsiteY19" fmla="*/ 234892 h 302004"/>
              <a:gd name="connsiteX20" fmla="*/ 5016617 w 5153323"/>
              <a:gd name="connsiteY20" fmla="*/ 243281 h 302004"/>
              <a:gd name="connsiteX21" fmla="*/ 4991450 w 5153323"/>
              <a:gd name="connsiteY21" fmla="*/ 251670 h 302004"/>
              <a:gd name="connsiteX22" fmla="*/ 4924338 w 5153323"/>
              <a:gd name="connsiteY22" fmla="*/ 260059 h 302004"/>
              <a:gd name="connsiteX23" fmla="*/ 4756558 w 5153323"/>
              <a:gd name="connsiteY23" fmla="*/ 276837 h 302004"/>
              <a:gd name="connsiteX24" fmla="*/ 4504888 w 5153323"/>
              <a:gd name="connsiteY24" fmla="*/ 293615 h 302004"/>
              <a:gd name="connsiteX25" fmla="*/ 2877424 w 5153323"/>
              <a:gd name="connsiteY25" fmla="*/ 302004 h 302004"/>
              <a:gd name="connsiteX26" fmla="*/ 2097248 w 5153323"/>
              <a:gd name="connsiteY26" fmla="*/ 293615 h 302004"/>
              <a:gd name="connsiteX27" fmla="*/ 2030136 w 5153323"/>
              <a:gd name="connsiteY27" fmla="*/ 285226 h 302004"/>
              <a:gd name="connsiteX28" fmla="*/ 1635853 w 5153323"/>
              <a:gd name="connsiteY28" fmla="*/ 276837 h 302004"/>
              <a:gd name="connsiteX29" fmla="*/ 1476463 w 5153323"/>
              <a:gd name="connsiteY29" fmla="*/ 268448 h 302004"/>
              <a:gd name="connsiteX30" fmla="*/ 1367406 w 5153323"/>
              <a:gd name="connsiteY30" fmla="*/ 260059 h 302004"/>
              <a:gd name="connsiteX31" fmla="*/ 1090569 w 5153323"/>
              <a:gd name="connsiteY31" fmla="*/ 268448 h 302004"/>
              <a:gd name="connsiteX32" fmla="*/ 268448 w 5153323"/>
              <a:gd name="connsiteY32" fmla="*/ 276837 h 302004"/>
              <a:gd name="connsiteX33" fmla="*/ 50334 w 5153323"/>
              <a:gd name="connsiteY33" fmla="*/ 268448 h 302004"/>
              <a:gd name="connsiteX34" fmla="*/ 8389 w 5153323"/>
              <a:gd name="connsiteY34" fmla="*/ 192947 h 302004"/>
              <a:gd name="connsiteX35" fmla="*/ 0 w 5153323"/>
              <a:gd name="connsiteY35" fmla="*/ 142613 h 302004"/>
              <a:gd name="connsiteX36" fmla="*/ 8389 w 5153323"/>
              <a:gd name="connsiteY36" fmla="*/ 25167 h 30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153323" h="302004">
                <a:moveTo>
                  <a:pt x="8389" y="25167"/>
                </a:moveTo>
                <a:cubicBezTo>
                  <a:pt x="20972" y="9787"/>
                  <a:pt x="54835" y="44698"/>
                  <a:pt x="75501" y="50334"/>
                </a:cubicBezTo>
                <a:cubicBezTo>
                  <a:pt x="97748" y="56401"/>
                  <a:pt x="120242" y="61519"/>
                  <a:pt x="142613" y="67112"/>
                </a:cubicBezTo>
                <a:lnTo>
                  <a:pt x="176169" y="75501"/>
                </a:lnTo>
                <a:cubicBezTo>
                  <a:pt x="276837" y="72705"/>
                  <a:pt x="377598" y="72270"/>
                  <a:pt x="478173" y="67112"/>
                </a:cubicBezTo>
                <a:cubicBezTo>
                  <a:pt x="487004" y="66659"/>
                  <a:pt x="494521" y="59376"/>
                  <a:pt x="503340" y="58723"/>
                </a:cubicBezTo>
                <a:cubicBezTo>
                  <a:pt x="570326" y="53761"/>
                  <a:pt x="637563" y="53130"/>
                  <a:pt x="704675" y="50334"/>
                </a:cubicBezTo>
                <a:cubicBezTo>
                  <a:pt x="827008" y="29945"/>
                  <a:pt x="725726" y="44673"/>
                  <a:pt x="964734" y="33556"/>
                </a:cubicBezTo>
                <a:lnTo>
                  <a:pt x="1115736" y="25167"/>
                </a:lnTo>
                <a:cubicBezTo>
                  <a:pt x="1152120" y="22820"/>
                  <a:pt x="1188514" y="20406"/>
                  <a:pt x="1224793" y="16778"/>
                </a:cubicBezTo>
                <a:cubicBezTo>
                  <a:pt x="1244468" y="14811"/>
                  <a:pt x="1263744" y="8565"/>
                  <a:pt x="1283516" y="8389"/>
                </a:cubicBezTo>
                <a:lnTo>
                  <a:pt x="3112316" y="0"/>
                </a:lnTo>
                <a:lnTo>
                  <a:pt x="4160940" y="16778"/>
                </a:lnTo>
                <a:lnTo>
                  <a:pt x="4957894" y="25167"/>
                </a:lnTo>
                <a:cubicBezTo>
                  <a:pt x="4963674" y="25612"/>
                  <a:pt x="5087081" y="31877"/>
                  <a:pt x="5117285" y="41945"/>
                </a:cubicBezTo>
                <a:cubicBezTo>
                  <a:pt x="5126850" y="45133"/>
                  <a:pt x="5134063" y="53130"/>
                  <a:pt x="5142452" y="58723"/>
                </a:cubicBezTo>
                <a:cubicBezTo>
                  <a:pt x="5158653" y="107327"/>
                  <a:pt x="5155136" y="85336"/>
                  <a:pt x="5142452" y="167780"/>
                </a:cubicBezTo>
                <a:cubicBezTo>
                  <a:pt x="5141107" y="176520"/>
                  <a:pt x="5140316" y="186694"/>
                  <a:pt x="5134063" y="192947"/>
                </a:cubicBezTo>
                <a:cubicBezTo>
                  <a:pt x="5127810" y="199200"/>
                  <a:pt x="5116626" y="197042"/>
                  <a:pt x="5108896" y="201336"/>
                </a:cubicBezTo>
                <a:cubicBezTo>
                  <a:pt x="5091269" y="211129"/>
                  <a:pt x="5078335" y="230937"/>
                  <a:pt x="5058562" y="234892"/>
                </a:cubicBezTo>
                <a:cubicBezTo>
                  <a:pt x="5044580" y="237688"/>
                  <a:pt x="5030450" y="239823"/>
                  <a:pt x="5016617" y="243281"/>
                </a:cubicBezTo>
                <a:cubicBezTo>
                  <a:pt x="5008038" y="245426"/>
                  <a:pt x="5000150" y="250088"/>
                  <a:pt x="4991450" y="251670"/>
                </a:cubicBezTo>
                <a:cubicBezTo>
                  <a:pt x="4969269" y="255703"/>
                  <a:pt x="4946709" y="257263"/>
                  <a:pt x="4924338" y="260059"/>
                </a:cubicBezTo>
                <a:cubicBezTo>
                  <a:pt x="4850784" y="284577"/>
                  <a:pt x="4925291" y="262165"/>
                  <a:pt x="4756558" y="276837"/>
                </a:cubicBezTo>
                <a:cubicBezTo>
                  <a:pt x="4543583" y="295357"/>
                  <a:pt x="5103841" y="288120"/>
                  <a:pt x="4504888" y="293615"/>
                </a:cubicBezTo>
                <a:lnTo>
                  <a:pt x="2877424" y="302004"/>
                </a:lnTo>
                <a:lnTo>
                  <a:pt x="2097248" y="293615"/>
                </a:lnTo>
                <a:cubicBezTo>
                  <a:pt x="2074708" y="293169"/>
                  <a:pt x="2052666" y="286045"/>
                  <a:pt x="2030136" y="285226"/>
                </a:cubicBezTo>
                <a:cubicBezTo>
                  <a:pt x="1898765" y="280449"/>
                  <a:pt x="1767281" y="279633"/>
                  <a:pt x="1635853" y="276837"/>
                </a:cubicBezTo>
                <a:lnTo>
                  <a:pt x="1476463" y="268448"/>
                </a:lnTo>
                <a:cubicBezTo>
                  <a:pt x="1440074" y="266174"/>
                  <a:pt x="1403866" y="260059"/>
                  <a:pt x="1367406" y="260059"/>
                </a:cubicBezTo>
                <a:cubicBezTo>
                  <a:pt x="1275085" y="260059"/>
                  <a:pt x="1182880" y="267039"/>
                  <a:pt x="1090569" y="268448"/>
                </a:cubicBezTo>
                <a:lnTo>
                  <a:pt x="268448" y="276837"/>
                </a:lnTo>
                <a:cubicBezTo>
                  <a:pt x="195743" y="274041"/>
                  <a:pt x="121189" y="284981"/>
                  <a:pt x="50334" y="268448"/>
                </a:cubicBezTo>
                <a:cubicBezTo>
                  <a:pt x="35128" y="264900"/>
                  <a:pt x="12956" y="213500"/>
                  <a:pt x="8389" y="192947"/>
                </a:cubicBezTo>
                <a:cubicBezTo>
                  <a:pt x="4699" y="176343"/>
                  <a:pt x="2796" y="159391"/>
                  <a:pt x="0" y="142613"/>
                </a:cubicBezTo>
                <a:cubicBezTo>
                  <a:pt x="8698" y="64333"/>
                  <a:pt x="-4194" y="40547"/>
                  <a:pt x="8389" y="25167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6" name="Freeform: Shape 415">
            <a:extLst>
              <a:ext uri="{FF2B5EF4-FFF2-40B4-BE49-F238E27FC236}">
                <a16:creationId xmlns:a16="http://schemas.microsoft.com/office/drawing/2014/main" id="{3702403F-7740-4704-A107-A57FE252E5D2}"/>
              </a:ext>
            </a:extLst>
          </p:cNvPr>
          <p:cNvSpPr/>
          <p:nvPr/>
        </p:nvSpPr>
        <p:spPr>
          <a:xfrm rot="5994671" flipV="1">
            <a:off x="5780131" y="2292723"/>
            <a:ext cx="2781017" cy="125952"/>
          </a:xfrm>
          <a:custGeom>
            <a:avLst/>
            <a:gdLst>
              <a:gd name="connsiteX0" fmla="*/ 8389 w 5153323"/>
              <a:gd name="connsiteY0" fmla="*/ 25167 h 302004"/>
              <a:gd name="connsiteX1" fmla="*/ 75501 w 5153323"/>
              <a:gd name="connsiteY1" fmla="*/ 50334 h 302004"/>
              <a:gd name="connsiteX2" fmla="*/ 142613 w 5153323"/>
              <a:gd name="connsiteY2" fmla="*/ 67112 h 302004"/>
              <a:gd name="connsiteX3" fmla="*/ 176169 w 5153323"/>
              <a:gd name="connsiteY3" fmla="*/ 75501 h 302004"/>
              <a:gd name="connsiteX4" fmla="*/ 478173 w 5153323"/>
              <a:gd name="connsiteY4" fmla="*/ 67112 h 302004"/>
              <a:gd name="connsiteX5" fmla="*/ 503340 w 5153323"/>
              <a:gd name="connsiteY5" fmla="*/ 58723 h 302004"/>
              <a:gd name="connsiteX6" fmla="*/ 704675 w 5153323"/>
              <a:gd name="connsiteY6" fmla="*/ 50334 h 302004"/>
              <a:gd name="connsiteX7" fmla="*/ 964734 w 5153323"/>
              <a:gd name="connsiteY7" fmla="*/ 33556 h 302004"/>
              <a:gd name="connsiteX8" fmla="*/ 1115736 w 5153323"/>
              <a:gd name="connsiteY8" fmla="*/ 25167 h 302004"/>
              <a:gd name="connsiteX9" fmla="*/ 1224793 w 5153323"/>
              <a:gd name="connsiteY9" fmla="*/ 16778 h 302004"/>
              <a:gd name="connsiteX10" fmla="*/ 1283516 w 5153323"/>
              <a:gd name="connsiteY10" fmla="*/ 8389 h 302004"/>
              <a:gd name="connsiteX11" fmla="*/ 3112316 w 5153323"/>
              <a:gd name="connsiteY11" fmla="*/ 0 h 302004"/>
              <a:gd name="connsiteX12" fmla="*/ 4160940 w 5153323"/>
              <a:gd name="connsiteY12" fmla="*/ 16778 h 302004"/>
              <a:gd name="connsiteX13" fmla="*/ 4957894 w 5153323"/>
              <a:gd name="connsiteY13" fmla="*/ 25167 h 302004"/>
              <a:gd name="connsiteX14" fmla="*/ 5117285 w 5153323"/>
              <a:gd name="connsiteY14" fmla="*/ 41945 h 302004"/>
              <a:gd name="connsiteX15" fmla="*/ 5142452 w 5153323"/>
              <a:gd name="connsiteY15" fmla="*/ 58723 h 302004"/>
              <a:gd name="connsiteX16" fmla="*/ 5142452 w 5153323"/>
              <a:gd name="connsiteY16" fmla="*/ 167780 h 302004"/>
              <a:gd name="connsiteX17" fmla="*/ 5134063 w 5153323"/>
              <a:gd name="connsiteY17" fmla="*/ 192947 h 302004"/>
              <a:gd name="connsiteX18" fmla="*/ 5108896 w 5153323"/>
              <a:gd name="connsiteY18" fmla="*/ 201336 h 302004"/>
              <a:gd name="connsiteX19" fmla="*/ 5058562 w 5153323"/>
              <a:gd name="connsiteY19" fmla="*/ 234892 h 302004"/>
              <a:gd name="connsiteX20" fmla="*/ 5016617 w 5153323"/>
              <a:gd name="connsiteY20" fmla="*/ 243281 h 302004"/>
              <a:gd name="connsiteX21" fmla="*/ 4991450 w 5153323"/>
              <a:gd name="connsiteY21" fmla="*/ 251670 h 302004"/>
              <a:gd name="connsiteX22" fmla="*/ 4924338 w 5153323"/>
              <a:gd name="connsiteY22" fmla="*/ 260059 h 302004"/>
              <a:gd name="connsiteX23" fmla="*/ 4756558 w 5153323"/>
              <a:gd name="connsiteY23" fmla="*/ 276837 h 302004"/>
              <a:gd name="connsiteX24" fmla="*/ 4504888 w 5153323"/>
              <a:gd name="connsiteY24" fmla="*/ 293615 h 302004"/>
              <a:gd name="connsiteX25" fmla="*/ 2877424 w 5153323"/>
              <a:gd name="connsiteY25" fmla="*/ 302004 h 302004"/>
              <a:gd name="connsiteX26" fmla="*/ 2097248 w 5153323"/>
              <a:gd name="connsiteY26" fmla="*/ 293615 h 302004"/>
              <a:gd name="connsiteX27" fmla="*/ 2030136 w 5153323"/>
              <a:gd name="connsiteY27" fmla="*/ 285226 h 302004"/>
              <a:gd name="connsiteX28" fmla="*/ 1635853 w 5153323"/>
              <a:gd name="connsiteY28" fmla="*/ 276837 h 302004"/>
              <a:gd name="connsiteX29" fmla="*/ 1476463 w 5153323"/>
              <a:gd name="connsiteY29" fmla="*/ 268448 h 302004"/>
              <a:gd name="connsiteX30" fmla="*/ 1367406 w 5153323"/>
              <a:gd name="connsiteY30" fmla="*/ 260059 h 302004"/>
              <a:gd name="connsiteX31" fmla="*/ 1090569 w 5153323"/>
              <a:gd name="connsiteY31" fmla="*/ 268448 h 302004"/>
              <a:gd name="connsiteX32" fmla="*/ 268448 w 5153323"/>
              <a:gd name="connsiteY32" fmla="*/ 276837 h 302004"/>
              <a:gd name="connsiteX33" fmla="*/ 50334 w 5153323"/>
              <a:gd name="connsiteY33" fmla="*/ 268448 h 302004"/>
              <a:gd name="connsiteX34" fmla="*/ 8389 w 5153323"/>
              <a:gd name="connsiteY34" fmla="*/ 192947 h 302004"/>
              <a:gd name="connsiteX35" fmla="*/ 0 w 5153323"/>
              <a:gd name="connsiteY35" fmla="*/ 142613 h 302004"/>
              <a:gd name="connsiteX36" fmla="*/ 8389 w 5153323"/>
              <a:gd name="connsiteY36" fmla="*/ 25167 h 30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153323" h="302004">
                <a:moveTo>
                  <a:pt x="8389" y="25167"/>
                </a:moveTo>
                <a:cubicBezTo>
                  <a:pt x="20972" y="9787"/>
                  <a:pt x="54835" y="44698"/>
                  <a:pt x="75501" y="50334"/>
                </a:cubicBezTo>
                <a:cubicBezTo>
                  <a:pt x="97748" y="56401"/>
                  <a:pt x="120242" y="61519"/>
                  <a:pt x="142613" y="67112"/>
                </a:cubicBezTo>
                <a:lnTo>
                  <a:pt x="176169" y="75501"/>
                </a:lnTo>
                <a:cubicBezTo>
                  <a:pt x="276837" y="72705"/>
                  <a:pt x="377598" y="72270"/>
                  <a:pt x="478173" y="67112"/>
                </a:cubicBezTo>
                <a:cubicBezTo>
                  <a:pt x="487004" y="66659"/>
                  <a:pt x="494521" y="59376"/>
                  <a:pt x="503340" y="58723"/>
                </a:cubicBezTo>
                <a:cubicBezTo>
                  <a:pt x="570326" y="53761"/>
                  <a:pt x="637563" y="53130"/>
                  <a:pt x="704675" y="50334"/>
                </a:cubicBezTo>
                <a:cubicBezTo>
                  <a:pt x="827008" y="29945"/>
                  <a:pt x="725726" y="44673"/>
                  <a:pt x="964734" y="33556"/>
                </a:cubicBezTo>
                <a:lnTo>
                  <a:pt x="1115736" y="25167"/>
                </a:lnTo>
                <a:cubicBezTo>
                  <a:pt x="1152120" y="22820"/>
                  <a:pt x="1188514" y="20406"/>
                  <a:pt x="1224793" y="16778"/>
                </a:cubicBezTo>
                <a:cubicBezTo>
                  <a:pt x="1244468" y="14811"/>
                  <a:pt x="1263744" y="8565"/>
                  <a:pt x="1283516" y="8389"/>
                </a:cubicBezTo>
                <a:lnTo>
                  <a:pt x="3112316" y="0"/>
                </a:lnTo>
                <a:lnTo>
                  <a:pt x="4160940" y="16778"/>
                </a:lnTo>
                <a:lnTo>
                  <a:pt x="4957894" y="25167"/>
                </a:lnTo>
                <a:cubicBezTo>
                  <a:pt x="4963674" y="25612"/>
                  <a:pt x="5087081" y="31877"/>
                  <a:pt x="5117285" y="41945"/>
                </a:cubicBezTo>
                <a:cubicBezTo>
                  <a:pt x="5126850" y="45133"/>
                  <a:pt x="5134063" y="53130"/>
                  <a:pt x="5142452" y="58723"/>
                </a:cubicBezTo>
                <a:cubicBezTo>
                  <a:pt x="5158653" y="107327"/>
                  <a:pt x="5155136" y="85336"/>
                  <a:pt x="5142452" y="167780"/>
                </a:cubicBezTo>
                <a:cubicBezTo>
                  <a:pt x="5141107" y="176520"/>
                  <a:pt x="5140316" y="186694"/>
                  <a:pt x="5134063" y="192947"/>
                </a:cubicBezTo>
                <a:cubicBezTo>
                  <a:pt x="5127810" y="199200"/>
                  <a:pt x="5116626" y="197042"/>
                  <a:pt x="5108896" y="201336"/>
                </a:cubicBezTo>
                <a:cubicBezTo>
                  <a:pt x="5091269" y="211129"/>
                  <a:pt x="5078335" y="230937"/>
                  <a:pt x="5058562" y="234892"/>
                </a:cubicBezTo>
                <a:cubicBezTo>
                  <a:pt x="5044580" y="237688"/>
                  <a:pt x="5030450" y="239823"/>
                  <a:pt x="5016617" y="243281"/>
                </a:cubicBezTo>
                <a:cubicBezTo>
                  <a:pt x="5008038" y="245426"/>
                  <a:pt x="5000150" y="250088"/>
                  <a:pt x="4991450" y="251670"/>
                </a:cubicBezTo>
                <a:cubicBezTo>
                  <a:pt x="4969269" y="255703"/>
                  <a:pt x="4946709" y="257263"/>
                  <a:pt x="4924338" y="260059"/>
                </a:cubicBezTo>
                <a:cubicBezTo>
                  <a:pt x="4850784" y="284577"/>
                  <a:pt x="4925291" y="262165"/>
                  <a:pt x="4756558" y="276837"/>
                </a:cubicBezTo>
                <a:cubicBezTo>
                  <a:pt x="4543583" y="295357"/>
                  <a:pt x="5103841" y="288120"/>
                  <a:pt x="4504888" y="293615"/>
                </a:cubicBezTo>
                <a:lnTo>
                  <a:pt x="2877424" y="302004"/>
                </a:lnTo>
                <a:lnTo>
                  <a:pt x="2097248" y="293615"/>
                </a:lnTo>
                <a:cubicBezTo>
                  <a:pt x="2074708" y="293169"/>
                  <a:pt x="2052666" y="286045"/>
                  <a:pt x="2030136" y="285226"/>
                </a:cubicBezTo>
                <a:cubicBezTo>
                  <a:pt x="1898765" y="280449"/>
                  <a:pt x="1767281" y="279633"/>
                  <a:pt x="1635853" y="276837"/>
                </a:cubicBezTo>
                <a:lnTo>
                  <a:pt x="1476463" y="268448"/>
                </a:lnTo>
                <a:cubicBezTo>
                  <a:pt x="1440074" y="266174"/>
                  <a:pt x="1403866" y="260059"/>
                  <a:pt x="1367406" y="260059"/>
                </a:cubicBezTo>
                <a:cubicBezTo>
                  <a:pt x="1275085" y="260059"/>
                  <a:pt x="1182880" y="267039"/>
                  <a:pt x="1090569" y="268448"/>
                </a:cubicBezTo>
                <a:lnTo>
                  <a:pt x="268448" y="276837"/>
                </a:lnTo>
                <a:cubicBezTo>
                  <a:pt x="195743" y="274041"/>
                  <a:pt x="121189" y="284981"/>
                  <a:pt x="50334" y="268448"/>
                </a:cubicBezTo>
                <a:cubicBezTo>
                  <a:pt x="35128" y="264900"/>
                  <a:pt x="12956" y="213500"/>
                  <a:pt x="8389" y="192947"/>
                </a:cubicBezTo>
                <a:cubicBezTo>
                  <a:pt x="4699" y="176343"/>
                  <a:pt x="2796" y="159391"/>
                  <a:pt x="0" y="142613"/>
                </a:cubicBezTo>
                <a:cubicBezTo>
                  <a:pt x="8698" y="64333"/>
                  <a:pt x="-4194" y="40547"/>
                  <a:pt x="8389" y="25167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7" name="Freeform: Shape 416">
            <a:extLst>
              <a:ext uri="{FF2B5EF4-FFF2-40B4-BE49-F238E27FC236}">
                <a16:creationId xmlns:a16="http://schemas.microsoft.com/office/drawing/2014/main" id="{749B3235-6203-4BDB-BE1F-1ECF8434374A}"/>
              </a:ext>
            </a:extLst>
          </p:cNvPr>
          <p:cNvSpPr/>
          <p:nvPr/>
        </p:nvSpPr>
        <p:spPr>
          <a:xfrm rot="5036151" flipV="1">
            <a:off x="10335741" y="2309088"/>
            <a:ext cx="2781017" cy="125952"/>
          </a:xfrm>
          <a:custGeom>
            <a:avLst/>
            <a:gdLst>
              <a:gd name="connsiteX0" fmla="*/ 8389 w 5153323"/>
              <a:gd name="connsiteY0" fmla="*/ 25167 h 302004"/>
              <a:gd name="connsiteX1" fmla="*/ 75501 w 5153323"/>
              <a:gd name="connsiteY1" fmla="*/ 50334 h 302004"/>
              <a:gd name="connsiteX2" fmla="*/ 142613 w 5153323"/>
              <a:gd name="connsiteY2" fmla="*/ 67112 h 302004"/>
              <a:gd name="connsiteX3" fmla="*/ 176169 w 5153323"/>
              <a:gd name="connsiteY3" fmla="*/ 75501 h 302004"/>
              <a:gd name="connsiteX4" fmla="*/ 478173 w 5153323"/>
              <a:gd name="connsiteY4" fmla="*/ 67112 h 302004"/>
              <a:gd name="connsiteX5" fmla="*/ 503340 w 5153323"/>
              <a:gd name="connsiteY5" fmla="*/ 58723 h 302004"/>
              <a:gd name="connsiteX6" fmla="*/ 704675 w 5153323"/>
              <a:gd name="connsiteY6" fmla="*/ 50334 h 302004"/>
              <a:gd name="connsiteX7" fmla="*/ 964734 w 5153323"/>
              <a:gd name="connsiteY7" fmla="*/ 33556 h 302004"/>
              <a:gd name="connsiteX8" fmla="*/ 1115736 w 5153323"/>
              <a:gd name="connsiteY8" fmla="*/ 25167 h 302004"/>
              <a:gd name="connsiteX9" fmla="*/ 1224793 w 5153323"/>
              <a:gd name="connsiteY9" fmla="*/ 16778 h 302004"/>
              <a:gd name="connsiteX10" fmla="*/ 1283516 w 5153323"/>
              <a:gd name="connsiteY10" fmla="*/ 8389 h 302004"/>
              <a:gd name="connsiteX11" fmla="*/ 3112316 w 5153323"/>
              <a:gd name="connsiteY11" fmla="*/ 0 h 302004"/>
              <a:gd name="connsiteX12" fmla="*/ 4160940 w 5153323"/>
              <a:gd name="connsiteY12" fmla="*/ 16778 h 302004"/>
              <a:gd name="connsiteX13" fmla="*/ 4957894 w 5153323"/>
              <a:gd name="connsiteY13" fmla="*/ 25167 h 302004"/>
              <a:gd name="connsiteX14" fmla="*/ 5117285 w 5153323"/>
              <a:gd name="connsiteY14" fmla="*/ 41945 h 302004"/>
              <a:gd name="connsiteX15" fmla="*/ 5142452 w 5153323"/>
              <a:gd name="connsiteY15" fmla="*/ 58723 h 302004"/>
              <a:gd name="connsiteX16" fmla="*/ 5142452 w 5153323"/>
              <a:gd name="connsiteY16" fmla="*/ 167780 h 302004"/>
              <a:gd name="connsiteX17" fmla="*/ 5134063 w 5153323"/>
              <a:gd name="connsiteY17" fmla="*/ 192947 h 302004"/>
              <a:gd name="connsiteX18" fmla="*/ 5108896 w 5153323"/>
              <a:gd name="connsiteY18" fmla="*/ 201336 h 302004"/>
              <a:gd name="connsiteX19" fmla="*/ 5058562 w 5153323"/>
              <a:gd name="connsiteY19" fmla="*/ 234892 h 302004"/>
              <a:gd name="connsiteX20" fmla="*/ 5016617 w 5153323"/>
              <a:gd name="connsiteY20" fmla="*/ 243281 h 302004"/>
              <a:gd name="connsiteX21" fmla="*/ 4991450 w 5153323"/>
              <a:gd name="connsiteY21" fmla="*/ 251670 h 302004"/>
              <a:gd name="connsiteX22" fmla="*/ 4924338 w 5153323"/>
              <a:gd name="connsiteY22" fmla="*/ 260059 h 302004"/>
              <a:gd name="connsiteX23" fmla="*/ 4756558 w 5153323"/>
              <a:gd name="connsiteY23" fmla="*/ 276837 h 302004"/>
              <a:gd name="connsiteX24" fmla="*/ 4504888 w 5153323"/>
              <a:gd name="connsiteY24" fmla="*/ 293615 h 302004"/>
              <a:gd name="connsiteX25" fmla="*/ 2877424 w 5153323"/>
              <a:gd name="connsiteY25" fmla="*/ 302004 h 302004"/>
              <a:gd name="connsiteX26" fmla="*/ 2097248 w 5153323"/>
              <a:gd name="connsiteY26" fmla="*/ 293615 h 302004"/>
              <a:gd name="connsiteX27" fmla="*/ 2030136 w 5153323"/>
              <a:gd name="connsiteY27" fmla="*/ 285226 h 302004"/>
              <a:gd name="connsiteX28" fmla="*/ 1635853 w 5153323"/>
              <a:gd name="connsiteY28" fmla="*/ 276837 h 302004"/>
              <a:gd name="connsiteX29" fmla="*/ 1476463 w 5153323"/>
              <a:gd name="connsiteY29" fmla="*/ 268448 h 302004"/>
              <a:gd name="connsiteX30" fmla="*/ 1367406 w 5153323"/>
              <a:gd name="connsiteY30" fmla="*/ 260059 h 302004"/>
              <a:gd name="connsiteX31" fmla="*/ 1090569 w 5153323"/>
              <a:gd name="connsiteY31" fmla="*/ 268448 h 302004"/>
              <a:gd name="connsiteX32" fmla="*/ 268448 w 5153323"/>
              <a:gd name="connsiteY32" fmla="*/ 276837 h 302004"/>
              <a:gd name="connsiteX33" fmla="*/ 50334 w 5153323"/>
              <a:gd name="connsiteY33" fmla="*/ 268448 h 302004"/>
              <a:gd name="connsiteX34" fmla="*/ 8389 w 5153323"/>
              <a:gd name="connsiteY34" fmla="*/ 192947 h 302004"/>
              <a:gd name="connsiteX35" fmla="*/ 0 w 5153323"/>
              <a:gd name="connsiteY35" fmla="*/ 142613 h 302004"/>
              <a:gd name="connsiteX36" fmla="*/ 8389 w 5153323"/>
              <a:gd name="connsiteY36" fmla="*/ 25167 h 30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153323" h="302004">
                <a:moveTo>
                  <a:pt x="8389" y="25167"/>
                </a:moveTo>
                <a:cubicBezTo>
                  <a:pt x="20972" y="9787"/>
                  <a:pt x="54835" y="44698"/>
                  <a:pt x="75501" y="50334"/>
                </a:cubicBezTo>
                <a:cubicBezTo>
                  <a:pt x="97748" y="56401"/>
                  <a:pt x="120242" y="61519"/>
                  <a:pt x="142613" y="67112"/>
                </a:cubicBezTo>
                <a:lnTo>
                  <a:pt x="176169" y="75501"/>
                </a:lnTo>
                <a:cubicBezTo>
                  <a:pt x="276837" y="72705"/>
                  <a:pt x="377598" y="72270"/>
                  <a:pt x="478173" y="67112"/>
                </a:cubicBezTo>
                <a:cubicBezTo>
                  <a:pt x="487004" y="66659"/>
                  <a:pt x="494521" y="59376"/>
                  <a:pt x="503340" y="58723"/>
                </a:cubicBezTo>
                <a:cubicBezTo>
                  <a:pt x="570326" y="53761"/>
                  <a:pt x="637563" y="53130"/>
                  <a:pt x="704675" y="50334"/>
                </a:cubicBezTo>
                <a:cubicBezTo>
                  <a:pt x="827008" y="29945"/>
                  <a:pt x="725726" y="44673"/>
                  <a:pt x="964734" y="33556"/>
                </a:cubicBezTo>
                <a:lnTo>
                  <a:pt x="1115736" y="25167"/>
                </a:lnTo>
                <a:cubicBezTo>
                  <a:pt x="1152120" y="22820"/>
                  <a:pt x="1188514" y="20406"/>
                  <a:pt x="1224793" y="16778"/>
                </a:cubicBezTo>
                <a:cubicBezTo>
                  <a:pt x="1244468" y="14811"/>
                  <a:pt x="1263744" y="8565"/>
                  <a:pt x="1283516" y="8389"/>
                </a:cubicBezTo>
                <a:lnTo>
                  <a:pt x="3112316" y="0"/>
                </a:lnTo>
                <a:lnTo>
                  <a:pt x="4160940" y="16778"/>
                </a:lnTo>
                <a:lnTo>
                  <a:pt x="4957894" y="25167"/>
                </a:lnTo>
                <a:cubicBezTo>
                  <a:pt x="4963674" y="25612"/>
                  <a:pt x="5087081" y="31877"/>
                  <a:pt x="5117285" y="41945"/>
                </a:cubicBezTo>
                <a:cubicBezTo>
                  <a:pt x="5126850" y="45133"/>
                  <a:pt x="5134063" y="53130"/>
                  <a:pt x="5142452" y="58723"/>
                </a:cubicBezTo>
                <a:cubicBezTo>
                  <a:pt x="5158653" y="107327"/>
                  <a:pt x="5155136" y="85336"/>
                  <a:pt x="5142452" y="167780"/>
                </a:cubicBezTo>
                <a:cubicBezTo>
                  <a:pt x="5141107" y="176520"/>
                  <a:pt x="5140316" y="186694"/>
                  <a:pt x="5134063" y="192947"/>
                </a:cubicBezTo>
                <a:cubicBezTo>
                  <a:pt x="5127810" y="199200"/>
                  <a:pt x="5116626" y="197042"/>
                  <a:pt x="5108896" y="201336"/>
                </a:cubicBezTo>
                <a:cubicBezTo>
                  <a:pt x="5091269" y="211129"/>
                  <a:pt x="5078335" y="230937"/>
                  <a:pt x="5058562" y="234892"/>
                </a:cubicBezTo>
                <a:cubicBezTo>
                  <a:pt x="5044580" y="237688"/>
                  <a:pt x="5030450" y="239823"/>
                  <a:pt x="5016617" y="243281"/>
                </a:cubicBezTo>
                <a:cubicBezTo>
                  <a:pt x="5008038" y="245426"/>
                  <a:pt x="5000150" y="250088"/>
                  <a:pt x="4991450" y="251670"/>
                </a:cubicBezTo>
                <a:cubicBezTo>
                  <a:pt x="4969269" y="255703"/>
                  <a:pt x="4946709" y="257263"/>
                  <a:pt x="4924338" y="260059"/>
                </a:cubicBezTo>
                <a:cubicBezTo>
                  <a:pt x="4850784" y="284577"/>
                  <a:pt x="4925291" y="262165"/>
                  <a:pt x="4756558" y="276837"/>
                </a:cubicBezTo>
                <a:cubicBezTo>
                  <a:pt x="4543583" y="295357"/>
                  <a:pt x="5103841" y="288120"/>
                  <a:pt x="4504888" y="293615"/>
                </a:cubicBezTo>
                <a:lnTo>
                  <a:pt x="2877424" y="302004"/>
                </a:lnTo>
                <a:lnTo>
                  <a:pt x="2097248" y="293615"/>
                </a:lnTo>
                <a:cubicBezTo>
                  <a:pt x="2074708" y="293169"/>
                  <a:pt x="2052666" y="286045"/>
                  <a:pt x="2030136" y="285226"/>
                </a:cubicBezTo>
                <a:cubicBezTo>
                  <a:pt x="1898765" y="280449"/>
                  <a:pt x="1767281" y="279633"/>
                  <a:pt x="1635853" y="276837"/>
                </a:cubicBezTo>
                <a:lnTo>
                  <a:pt x="1476463" y="268448"/>
                </a:lnTo>
                <a:cubicBezTo>
                  <a:pt x="1440074" y="266174"/>
                  <a:pt x="1403866" y="260059"/>
                  <a:pt x="1367406" y="260059"/>
                </a:cubicBezTo>
                <a:cubicBezTo>
                  <a:pt x="1275085" y="260059"/>
                  <a:pt x="1182880" y="267039"/>
                  <a:pt x="1090569" y="268448"/>
                </a:cubicBezTo>
                <a:lnTo>
                  <a:pt x="268448" y="276837"/>
                </a:lnTo>
                <a:cubicBezTo>
                  <a:pt x="195743" y="274041"/>
                  <a:pt x="121189" y="284981"/>
                  <a:pt x="50334" y="268448"/>
                </a:cubicBezTo>
                <a:cubicBezTo>
                  <a:pt x="35128" y="264900"/>
                  <a:pt x="12956" y="213500"/>
                  <a:pt x="8389" y="192947"/>
                </a:cubicBezTo>
                <a:cubicBezTo>
                  <a:pt x="4699" y="176343"/>
                  <a:pt x="2796" y="159391"/>
                  <a:pt x="0" y="142613"/>
                </a:cubicBezTo>
                <a:cubicBezTo>
                  <a:pt x="8698" y="64333"/>
                  <a:pt x="-4194" y="40547"/>
                  <a:pt x="8389" y="25167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8" name="Freeform: Shape 417">
            <a:extLst>
              <a:ext uri="{FF2B5EF4-FFF2-40B4-BE49-F238E27FC236}">
                <a16:creationId xmlns:a16="http://schemas.microsoft.com/office/drawing/2014/main" id="{B5CCB5FB-BB50-49CF-91A8-4913EEDB9BCA}"/>
              </a:ext>
            </a:extLst>
          </p:cNvPr>
          <p:cNvSpPr/>
          <p:nvPr/>
        </p:nvSpPr>
        <p:spPr>
          <a:xfrm>
            <a:off x="6843401" y="3522041"/>
            <a:ext cx="5129422" cy="267818"/>
          </a:xfrm>
          <a:custGeom>
            <a:avLst/>
            <a:gdLst>
              <a:gd name="connsiteX0" fmla="*/ 8389 w 5153323"/>
              <a:gd name="connsiteY0" fmla="*/ 25167 h 302004"/>
              <a:gd name="connsiteX1" fmla="*/ 75501 w 5153323"/>
              <a:gd name="connsiteY1" fmla="*/ 50334 h 302004"/>
              <a:gd name="connsiteX2" fmla="*/ 142613 w 5153323"/>
              <a:gd name="connsiteY2" fmla="*/ 67112 h 302004"/>
              <a:gd name="connsiteX3" fmla="*/ 176169 w 5153323"/>
              <a:gd name="connsiteY3" fmla="*/ 75501 h 302004"/>
              <a:gd name="connsiteX4" fmla="*/ 478173 w 5153323"/>
              <a:gd name="connsiteY4" fmla="*/ 67112 h 302004"/>
              <a:gd name="connsiteX5" fmla="*/ 503340 w 5153323"/>
              <a:gd name="connsiteY5" fmla="*/ 58723 h 302004"/>
              <a:gd name="connsiteX6" fmla="*/ 704675 w 5153323"/>
              <a:gd name="connsiteY6" fmla="*/ 50334 h 302004"/>
              <a:gd name="connsiteX7" fmla="*/ 964734 w 5153323"/>
              <a:gd name="connsiteY7" fmla="*/ 33556 h 302004"/>
              <a:gd name="connsiteX8" fmla="*/ 1115736 w 5153323"/>
              <a:gd name="connsiteY8" fmla="*/ 25167 h 302004"/>
              <a:gd name="connsiteX9" fmla="*/ 1224793 w 5153323"/>
              <a:gd name="connsiteY9" fmla="*/ 16778 h 302004"/>
              <a:gd name="connsiteX10" fmla="*/ 1283516 w 5153323"/>
              <a:gd name="connsiteY10" fmla="*/ 8389 h 302004"/>
              <a:gd name="connsiteX11" fmla="*/ 3112316 w 5153323"/>
              <a:gd name="connsiteY11" fmla="*/ 0 h 302004"/>
              <a:gd name="connsiteX12" fmla="*/ 4160940 w 5153323"/>
              <a:gd name="connsiteY12" fmla="*/ 16778 h 302004"/>
              <a:gd name="connsiteX13" fmla="*/ 4957894 w 5153323"/>
              <a:gd name="connsiteY13" fmla="*/ 25167 h 302004"/>
              <a:gd name="connsiteX14" fmla="*/ 5117285 w 5153323"/>
              <a:gd name="connsiteY14" fmla="*/ 41945 h 302004"/>
              <a:gd name="connsiteX15" fmla="*/ 5142452 w 5153323"/>
              <a:gd name="connsiteY15" fmla="*/ 58723 h 302004"/>
              <a:gd name="connsiteX16" fmla="*/ 5142452 w 5153323"/>
              <a:gd name="connsiteY16" fmla="*/ 167780 h 302004"/>
              <a:gd name="connsiteX17" fmla="*/ 5134063 w 5153323"/>
              <a:gd name="connsiteY17" fmla="*/ 192947 h 302004"/>
              <a:gd name="connsiteX18" fmla="*/ 5108896 w 5153323"/>
              <a:gd name="connsiteY18" fmla="*/ 201336 h 302004"/>
              <a:gd name="connsiteX19" fmla="*/ 5058562 w 5153323"/>
              <a:gd name="connsiteY19" fmla="*/ 234892 h 302004"/>
              <a:gd name="connsiteX20" fmla="*/ 5016617 w 5153323"/>
              <a:gd name="connsiteY20" fmla="*/ 243281 h 302004"/>
              <a:gd name="connsiteX21" fmla="*/ 4991450 w 5153323"/>
              <a:gd name="connsiteY21" fmla="*/ 251670 h 302004"/>
              <a:gd name="connsiteX22" fmla="*/ 4924338 w 5153323"/>
              <a:gd name="connsiteY22" fmla="*/ 260059 h 302004"/>
              <a:gd name="connsiteX23" fmla="*/ 4756558 w 5153323"/>
              <a:gd name="connsiteY23" fmla="*/ 276837 h 302004"/>
              <a:gd name="connsiteX24" fmla="*/ 4504888 w 5153323"/>
              <a:gd name="connsiteY24" fmla="*/ 293615 h 302004"/>
              <a:gd name="connsiteX25" fmla="*/ 2877424 w 5153323"/>
              <a:gd name="connsiteY25" fmla="*/ 302004 h 302004"/>
              <a:gd name="connsiteX26" fmla="*/ 2097248 w 5153323"/>
              <a:gd name="connsiteY26" fmla="*/ 293615 h 302004"/>
              <a:gd name="connsiteX27" fmla="*/ 2030136 w 5153323"/>
              <a:gd name="connsiteY27" fmla="*/ 285226 h 302004"/>
              <a:gd name="connsiteX28" fmla="*/ 1635853 w 5153323"/>
              <a:gd name="connsiteY28" fmla="*/ 276837 h 302004"/>
              <a:gd name="connsiteX29" fmla="*/ 1476463 w 5153323"/>
              <a:gd name="connsiteY29" fmla="*/ 268448 h 302004"/>
              <a:gd name="connsiteX30" fmla="*/ 1367406 w 5153323"/>
              <a:gd name="connsiteY30" fmla="*/ 260059 h 302004"/>
              <a:gd name="connsiteX31" fmla="*/ 1090569 w 5153323"/>
              <a:gd name="connsiteY31" fmla="*/ 268448 h 302004"/>
              <a:gd name="connsiteX32" fmla="*/ 268448 w 5153323"/>
              <a:gd name="connsiteY32" fmla="*/ 276837 h 302004"/>
              <a:gd name="connsiteX33" fmla="*/ 50334 w 5153323"/>
              <a:gd name="connsiteY33" fmla="*/ 268448 h 302004"/>
              <a:gd name="connsiteX34" fmla="*/ 8389 w 5153323"/>
              <a:gd name="connsiteY34" fmla="*/ 192947 h 302004"/>
              <a:gd name="connsiteX35" fmla="*/ 0 w 5153323"/>
              <a:gd name="connsiteY35" fmla="*/ 142613 h 302004"/>
              <a:gd name="connsiteX36" fmla="*/ 8389 w 5153323"/>
              <a:gd name="connsiteY36" fmla="*/ 25167 h 30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153323" h="302004">
                <a:moveTo>
                  <a:pt x="8389" y="25167"/>
                </a:moveTo>
                <a:cubicBezTo>
                  <a:pt x="20972" y="9787"/>
                  <a:pt x="54835" y="44698"/>
                  <a:pt x="75501" y="50334"/>
                </a:cubicBezTo>
                <a:cubicBezTo>
                  <a:pt x="97748" y="56401"/>
                  <a:pt x="120242" y="61519"/>
                  <a:pt x="142613" y="67112"/>
                </a:cubicBezTo>
                <a:lnTo>
                  <a:pt x="176169" y="75501"/>
                </a:lnTo>
                <a:cubicBezTo>
                  <a:pt x="276837" y="72705"/>
                  <a:pt x="377598" y="72270"/>
                  <a:pt x="478173" y="67112"/>
                </a:cubicBezTo>
                <a:cubicBezTo>
                  <a:pt x="487004" y="66659"/>
                  <a:pt x="494521" y="59376"/>
                  <a:pt x="503340" y="58723"/>
                </a:cubicBezTo>
                <a:cubicBezTo>
                  <a:pt x="570326" y="53761"/>
                  <a:pt x="637563" y="53130"/>
                  <a:pt x="704675" y="50334"/>
                </a:cubicBezTo>
                <a:cubicBezTo>
                  <a:pt x="827008" y="29945"/>
                  <a:pt x="725726" y="44673"/>
                  <a:pt x="964734" y="33556"/>
                </a:cubicBezTo>
                <a:lnTo>
                  <a:pt x="1115736" y="25167"/>
                </a:lnTo>
                <a:cubicBezTo>
                  <a:pt x="1152120" y="22820"/>
                  <a:pt x="1188514" y="20406"/>
                  <a:pt x="1224793" y="16778"/>
                </a:cubicBezTo>
                <a:cubicBezTo>
                  <a:pt x="1244468" y="14811"/>
                  <a:pt x="1263744" y="8565"/>
                  <a:pt x="1283516" y="8389"/>
                </a:cubicBezTo>
                <a:lnTo>
                  <a:pt x="3112316" y="0"/>
                </a:lnTo>
                <a:lnTo>
                  <a:pt x="4160940" y="16778"/>
                </a:lnTo>
                <a:lnTo>
                  <a:pt x="4957894" y="25167"/>
                </a:lnTo>
                <a:cubicBezTo>
                  <a:pt x="4963674" y="25612"/>
                  <a:pt x="5087081" y="31877"/>
                  <a:pt x="5117285" y="41945"/>
                </a:cubicBezTo>
                <a:cubicBezTo>
                  <a:pt x="5126850" y="45133"/>
                  <a:pt x="5134063" y="53130"/>
                  <a:pt x="5142452" y="58723"/>
                </a:cubicBezTo>
                <a:cubicBezTo>
                  <a:pt x="5158653" y="107327"/>
                  <a:pt x="5155136" y="85336"/>
                  <a:pt x="5142452" y="167780"/>
                </a:cubicBezTo>
                <a:cubicBezTo>
                  <a:pt x="5141107" y="176520"/>
                  <a:pt x="5140316" y="186694"/>
                  <a:pt x="5134063" y="192947"/>
                </a:cubicBezTo>
                <a:cubicBezTo>
                  <a:pt x="5127810" y="199200"/>
                  <a:pt x="5116626" y="197042"/>
                  <a:pt x="5108896" y="201336"/>
                </a:cubicBezTo>
                <a:cubicBezTo>
                  <a:pt x="5091269" y="211129"/>
                  <a:pt x="5078335" y="230937"/>
                  <a:pt x="5058562" y="234892"/>
                </a:cubicBezTo>
                <a:cubicBezTo>
                  <a:pt x="5044580" y="237688"/>
                  <a:pt x="5030450" y="239823"/>
                  <a:pt x="5016617" y="243281"/>
                </a:cubicBezTo>
                <a:cubicBezTo>
                  <a:pt x="5008038" y="245426"/>
                  <a:pt x="5000150" y="250088"/>
                  <a:pt x="4991450" y="251670"/>
                </a:cubicBezTo>
                <a:cubicBezTo>
                  <a:pt x="4969269" y="255703"/>
                  <a:pt x="4946709" y="257263"/>
                  <a:pt x="4924338" y="260059"/>
                </a:cubicBezTo>
                <a:cubicBezTo>
                  <a:pt x="4850784" y="284577"/>
                  <a:pt x="4925291" y="262165"/>
                  <a:pt x="4756558" y="276837"/>
                </a:cubicBezTo>
                <a:cubicBezTo>
                  <a:pt x="4543583" y="295357"/>
                  <a:pt x="5103841" y="288120"/>
                  <a:pt x="4504888" y="293615"/>
                </a:cubicBezTo>
                <a:lnTo>
                  <a:pt x="2877424" y="302004"/>
                </a:lnTo>
                <a:lnTo>
                  <a:pt x="2097248" y="293615"/>
                </a:lnTo>
                <a:cubicBezTo>
                  <a:pt x="2074708" y="293169"/>
                  <a:pt x="2052666" y="286045"/>
                  <a:pt x="2030136" y="285226"/>
                </a:cubicBezTo>
                <a:cubicBezTo>
                  <a:pt x="1898765" y="280449"/>
                  <a:pt x="1767281" y="279633"/>
                  <a:pt x="1635853" y="276837"/>
                </a:cubicBezTo>
                <a:lnTo>
                  <a:pt x="1476463" y="268448"/>
                </a:lnTo>
                <a:cubicBezTo>
                  <a:pt x="1440074" y="266174"/>
                  <a:pt x="1403866" y="260059"/>
                  <a:pt x="1367406" y="260059"/>
                </a:cubicBezTo>
                <a:cubicBezTo>
                  <a:pt x="1275085" y="260059"/>
                  <a:pt x="1182880" y="267039"/>
                  <a:pt x="1090569" y="268448"/>
                </a:cubicBezTo>
                <a:lnTo>
                  <a:pt x="268448" y="276837"/>
                </a:lnTo>
                <a:cubicBezTo>
                  <a:pt x="195743" y="274041"/>
                  <a:pt x="121189" y="284981"/>
                  <a:pt x="50334" y="268448"/>
                </a:cubicBezTo>
                <a:cubicBezTo>
                  <a:pt x="35128" y="264900"/>
                  <a:pt x="12956" y="213500"/>
                  <a:pt x="8389" y="192947"/>
                </a:cubicBezTo>
                <a:cubicBezTo>
                  <a:pt x="4699" y="176343"/>
                  <a:pt x="2796" y="159391"/>
                  <a:pt x="0" y="142613"/>
                </a:cubicBezTo>
                <a:cubicBezTo>
                  <a:pt x="8698" y="64333"/>
                  <a:pt x="-4194" y="40547"/>
                  <a:pt x="8389" y="25167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9" name="Freeform: Shape 418">
            <a:extLst>
              <a:ext uri="{FF2B5EF4-FFF2-40B4-BE49-F238E27FC236}">
                <a16:creationId xmlns:a16="http://schemas.microsoft.com/office/drawing/2014/main" id="{FDF6C6F0-D790-47BD-B2E8-99847FF46ABB}"/>
              </a:ext>
            </a:extLst>
          </p:cNvPr>
          <p:cNvSpPr/>
          <p:nvPr/>
        </p:nvSpPr>
        <p:spPr>
          <a:xfrm rot="10800000">
            <a:off x="6843400" y="3676192"/>
            <a:ext cx="5129422" cy="245007"/>
          </a:xfrm>
          <a:custGeom>
            <a:avLst/>
            <a:gdLst>
              <a:gd name="connsiteX0" fmla="*/ 8389 w 5153323"/>
              <a:gd name="connsiteY0" fmla="*/ 25167 h 302004"/>
              <a:gd name="connsiteX1" fmla="*/ 75501 w 5153323"/>
              <a:gd name="connsiteY1" fmla="*/ 50334 h 302004"/>
              <a:gd name="connsiteX2" fmla="*/ 142613 w 5153323"/>
              <a:gd name="connsiteY2" fmla="*/ 67112 h 302004"/>
              <a:gd name="connsiteX3" fmla="*/ 176169 w 5153323"/>
              <a:gd name="connsiteY3" fmla="*/ 75501 h 302004"/>
              <a:gd name="connsiteX4" fmla="*/ 478173 w 5153323"/>
              <a:gd name="connsiteY4" fmla="*/ 67112 h 302004"/>
              <a:gd name="connsiteX5" fmla="*/ 503340 w 5153323"/>
              <a:gd name="connsiteY5" fmla="*/ 58723 h 302004"/>
              <a:gd name="connsiteX6" fmla="*/ 704675 w 5153323"/>
              <a:gd name="connsiteY6" fmla="*/ 50334 h 302004"/>
              <a:gd name="connsiteX7" fmla="*/ 964734 w 5153323"/>
              <a:gd name="connsiteY7" fmla="*/ 33556 h 302004"/>
              <a:gd name="connsiteX8" fmla="*/ 1115736 w 5153323"/>
              <a:gd name="connsiteY8" fmla="*/ 25167 h 302004"/>
              <a:gd name="connsiteX9" fmla="*/ 1224793 w 5153323"/>
              <a:gd name="connsiteY9" fmla="*/ 16778 h 302004"/>
              <a:gd name="connsiteX10" fmla="*/ 1283516 w 5153323"/>
              <a:gd name="connsiteY10" fmla="*/ 8389 h 302004"/>
              <a:gd name="connsiteX11" fmla="*/ 3112316 w 5153323"/>
              <a:gd name="connsiteY11" fmla="*/ 0 h 302004"/>
              <a:gd name="connsiteX12" fmla="*/ 4160940 w 5153323"/>
              <a:gd name="connsiteY12" fmla="*/ 16778 h 302004"/>
              <a:gd name="connsiteX13" fmla="*/ 4957894 w 5153323"/>
              <a:gd name="connsiteY13" fmla="*/ 25167 h 302004"/>
              <a:gd name="connsiteX14" fmla="*/ 5117285 w 5153323"/>
              <a:gd name="connsiteY14" fmla="*/ 41945 h 302004"/>
              <a:gd name="connsiteX15" fmla="*/ 5142452 w 5153323"/>
              <a:gd name="connsiteY15" fmla="*/ 58723 h 302004"/>
              <a:gd name="connsiteX16" fmla="*/ 5142452 w 5153323"/>
              <a:gd name="connsiteY16" fmla="*/ 167780 h 302004"/>
              <a:gd name="connsiteX17" fmla="*/ 5134063 w 5153323"/>
              <a:gd name="connsiteY17" fmla="*/ 192947 h 302004"/>
              <a:gd name="connsiteX18" fmla="*/ 5108896 w 5153323"/>
              <a:gd name="connsiteY18" fmla="*/ 201336 h 302004"/>
              <a:gd name="connsiteX19" fmla="*/ 5058562 w 5153323"/>
              <a:gd name="connsiteY19" fmla="*/ 234892 h 302004"/>
              <a:gd name="connsiteX20" fmla="*/ 5016617 w 5153323"/>
              <a:gd name="connsiteY20" fmla="*/ 243281 h 302004"/>
              <a:gd name="connsiteX21" fmla="*/ 4991450 w 5153323"/>
              <a:gd name="connsiteY21" fmla="*/ 251670 h 302004"/>
              <a:gd name="connsiteX22" fmla="*/ 4924338 w 5153323"/>
              <a:gd name="connsiteY22" fmla="*/ 260059 h 302004"/>
              <a:gd name="connsiteX23" fmla="*/ 4756558 w 5153323"/>
              <a:gd name="connsiteY23" fmla="*/ 276837 h 302004"/>
              <a:gd name="connsiteX24" fmla="*/ 4504888 w 5153323"/>
              <a:gd name="connsiteY24" fmla="*/ 293615 h 302004"/>
              <a:gd name="connsiteX25" fmla="*/ 2877424 w 5153323"/>
              <a:gd name="connsiteY25" fmla="*/ 302004 h 302004"/>
              <a:gd name="connsiteX26" fmla="*/ 2097248 w 5153323"/>
              <a:gd name="connsiteY26" fmla="*/ 293615 h 302004"/>
              <a:gd name="connsiteX27" fmla="*/ 2030136 w 5153323"/>
              <a:gd name="connsiteY27" fmla="*/ 285226 h 302004"/>
              <a:gd name="connsiteX28" fmla="*/ 1635853 w 5153323"/>
              <a:gd name="connsiteY28" fmla="*/ 276837 h 302004"/>
              <a:gd name="connsiteX29" fmla="*/ 1476463 w 5153323"/>
              <a:gd name="connsiteY29" fmla="*/ 268448 h 302004"/>
              <a:gd name="connsiteX30" fmla="*/ 1367406 w 5153323"/>
              <a:gd name="connsiteY30" fmla="*/ 260059 h 302004"/>
              <a:gd name="connsiteX31" fmla="*/ 1090569 w 5153323"/>
              <a:gd name="connsiteY31" fmla="*/ 268448 h 302004"/>
              <a:gd name="connsiteX32" fmla="*/ 268448 w 5153323"/>
              <a:gd name="connsiteY32" fmla="*/ 276837 h 302004"/>
              <a:gd name="connsiteX33" fmla="*/ 50334 w 5153323"/>
              <a:gd name="connsiteY33" fmla="*/ 268448 h 302004"/>
              <a:gd name="connsiteX34" fmla="*/ 8389 w 5153323"/>
              <a:gd name="connsiteY34" fmla="*/ 192947 h 302004"/>
              <a:gd name="connsiteX35" fmla="*/ 0 w 5153323"/>
              <a:gd name="connsiteY35" fmla="*/ 142613 h 302004"/>
              <a:gd name="connsiteX36" fmla="*/ 8389 w 5153323"/>
              <a:gd name="connsiteY36" fmla="*/ 25167 h 30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153323" h="302004">
                <a:moveTo>
                  <a:pt x="8389" y="25167"/>
                </a:moveTo>
                <a:cubicBezTo>
                  <a:pt x="20972" y="9787"/>
                  <a:pt x="54835" y="44698"/>
                  <a:pt x="75501" y="50334"/>
                </a:cubicBezTo>
                <a:cubicBezTo>
                  <a:pt x="97748" y="56401"/>
                  <a:pt x="120242" y="61519"/>
                  <a:pt x="142613" y="67112"/>
                </a:cubicBezTo>
                <a:lnTo>
                  <a:pt x="176169" y="75501"/>
                </a:lnTo>
                <a:cubicBezTo>
                  <a:pt x="276837" y="72705"/>
                  <a:pt x="377598" y="72270"/>
                  <a:pt x="478173" y="67112"/>
                </a:cubicBezTo>
                <a:cubicBezTo>
                  <a:pt x="487004" y="66659"/>
                  <a:pt x="494521" y="59376"/>
                  <a:pt x="503340" y="58723"/>
                </a:cubicBezTo>
                <a:cubicBezTo>
                  <a:pt x="570326" y="53761"/>
                  <a:pt x="637563" y="53130"/>
                  <a:pt x="704675" y="50334"/>
                </a:cubicBezTo>
                <a:cubicBezTo>
                  <a:pt x="827008" y="29945"/>
                  <a:pt x="725726" y="44673"/>
                  <a:pt x="964734" y="33556"/>
                </a:cubicBezTo>
                <a:lnTo>
                  <a:pt x="1115736" y="25167"/>
                </a:lnTo>
                <a:cubicBezTo>
                  <a:pt x="1152120" y="22820"/>
                  <a:pt x="1188514" y="20406"/>
                  <a:pt x="1224793" y="16778"/>
                </a:cubicBezTo>
                <a:cubicBezTo>
                  <a:pt x="1244468" y="14811"/>
                  <a:pt x="1263744" y="8565"/>
                  <a:pt x="1283516" y="8389"/>
                </a:cubicBezTo>
                <a:lnTo>
                  <a:pt x="3112316" y="0"/>
                </a:lnTo>
                <a:lnTo>
                  <a:pt x="4160940" y="16778"/>
                </a:lnTo>
                <a:lnTo>
                  <a:pt x="4957894" y="25167"/>
                </a:lnTo>
                <a:cubicBezTo>
                  <a:pt x="4963674" y="25612"/>
                  <a:pt x="5087081" y="31877"/>
                  <a:pt x="5117285" y="41945"/>
                </a:cubicBezTo>
                <a:cubicBezTo>
                  <a:pt x="5126850" y="45133"/>
                  <a:pt x="5134063" y="53130"/>
                  <a:pt x="5142452" y="58723"/>
                </a:cubicBezTo>
                <a:cubicBezTo>
                  <a:pt x="5158653" y="107327"/>
                  <a:pt x="5155136" y="85336"/>
                  <a:pt x="5142452" y="167780"/>
                </a:cubicBezTo>
                <a:cubicBezTo>
                  <a:pt x="5141107" y="176520"/>
                  <a:pt x="5140316" y="186694"/>
                  <a:pt x="5134063" y="192947"/>
                </a:cubicBezTo>
                <a:cubicBezTo>
                  <a:pt x="5127810" y="199200"/>
                  <a:pt x="5116626" y="197042"/>
                  <a:pt x="5108896" y="201336"/>
                </a:cubicBezTo>
                <a:cubicBezTo>
                  <a:pt x="5091269" y="211129"/>
                  <a:pt x="5078335" y="230937"/>
                  <a:pt x="5058562" y="234892"/>
                </a:cubicBezTo>
                <a:cubicBezTo>
                  <a:pt x="5044580" y="237688"/>
                  <a:pt x="5030450" y="239823"/>
                  <a:pt x="5016617" y="243281"/>
                </a:cubicBezTo>
                <a:cubicBezTo>
                  <a:pt x="5008038" y="245426"/>
                  <a:pt x="5000150" y="250088"/>
                  <a:pt x="4991450" y="251670"/>
                </a:cubicBezTo>
                <a:cubicBezTo>
                  <a:pt x="4969269" y="255703"/>
                  <a:pt x="4946709" y="257263"/>
                  <a:pt x="4924338" y="260059"/>
                </a:cubicBezTo>
                <a:cubicBezTo>
                  <a:pt x="4850784" y="284577"/>
                  <a:pt x="4925291" y="262165"/>
                  <a:pt x="4756558" y="276837"/>
                </a:cubicBezTo>
                <a:cubicBezTo>
                  <a:pt x="4543583" y="295357"/>
                  <a:pt x="5103841" y="288120"/>
                  <a:pt x="4504888" y="293615"/>
                </a:cubicBezTo>
                <a:lnTo>
                  <a:pt x="2877424" y="302004"/>
                </a:lnTo>
                <a:lnTo>
                  <a:pt x="2097248" y="293615"/>
                </a:lnTo>
                <a:cubicBezTo>
                  <a:pt x="2074708" y="293169"/>
                  <a:pt x="2052666" y="286045"/>
                  <a:pt x="2030136" y="285226"/>
                </a:cubicBezTo>
                <a:cubicBezTo>
                  <a:pt x="1898765" y="280449"/>
                  <a:pt x="1767281" y="279633"/>
                  <a:pt x="1635853" y="276837"/>
                </a:cubicBezTo>
                <a:lnTo>
                  <a:pt x="1476463" y="268448"/>
                </a:lnTo>
                <a:cubicBezTo>
                  <a:pt x="1440074" y="266174"/>
                  <a:pt x="1403866" y="260059"/>
                  <a:pt x="1367406" y="260059"/>
                </a:cubicBezTo>
                <a:cubicBezTo>
                  <a:pt x="1275085" y="260059"/>
                  <a:pt x="1182880" y="267039"/>
                  <a:pt x="1090569" y="268448"/>
                </a:cubicBezTo>
                <a:lnTo>
                  <a:pt x="268448" y="276837"/>
                </a:lnTo>
                <a:cubicBezTo>
                  <a:pt x="195743" y="274041"/>
                  <a:pt x="121189" y="284981"/>
                  <a:pt x="50334" y="268448"/>
                </a:cubicBezTo>
                <a:cubicBezTo>
                  <a:pt x="35128" y="264900"/>
                  <a:pt x="12956" y="213500"/>
                  <a:pt x="8389" y="192947"/>
                </a:cubicBezTo>
                <a:cubicBezTo>
                  <a:pt x="4699" y="176343"/>
                  <a:pt x="2796" y="159391"/>
                  <a:pt x="0" y="142613"/>
                </a:cubicBezTo>
                <a:cubicBezTo>
                  <a:pt x="8698" y="64333"/>
                  <a:pt x="-4194" y="40547"/>
                  <a:pt x="8389" y="25167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0" name="Freeform: Shape 419">
            <a:extLst>
              <a:ext uri="{FF2B5EF4-FFF2-40B4-BE49-F238E27FC236}">
                <a16:creationId xmlns:a16="http://schemas.microsoft.com/office/drawing/2014/main" id="{9EFE599E-C686-4E80-8640-C3DEC292881E}"/>
              </a:ext>
            </a:extLst>
          </p:cNvPr>
          <p:cNvSpPr/>
          <p:nvPr/>
        </p:nvSpPr>
        <p:spPr>
          <a:xfrm>
            <a:off x="6875820" y="3648363"/>
            <a:ext cx="5019688" cy="146555"/>
          </a:xfrm>
          <a:custGeom>
            <a:avLst/>
            <a:gdLst>
              <a:gd name="connsiteX0" fmla="*/ 8389 w 5153323"/>
              <a:gd name="connsiteY0" fmla="*/ 25167 h 302004"/>
              <a:gd name="connsiteX1" fmla="*/ 75501 w 5153323"/>
              <a:gd name="connsiteY1" fmla="*/ 50334 h 302004"/>
              <a:gd name="connsiteX2" fmla="*/ 142613 w 5153323"/>
              <a:gd name="connsiteY2" fmla="*/ 67112 h 302004"/>
              <a:gd name="connsiteX3" fmla="*/ 176169 w 5153323"/>
              <a:gd name="connsiteY3" fmla="*/ 75501 h 302004"/>
              <a:gd name="connsiteX4" fmla="*/ 478173 w 5153323"/>
              <a:gd name="connsiteY4" fmla="*/ 67112 h 302004"/>
              <a:gd name="connsiteX5" fmla="*/ 503340 w 5153323"/>
              <a:gd name="connsiteY5" fmla="*/ 58723 h 302004"/>
              <a:gd name="connsiteX6" fmla="*/ 704675 w 5153323"/>
              <a:gd name="connsiteY6" fmla="*/ 50334 h 302004"/>
              <a:gd name="connsiteX7" fmla="*/ 964734 w 5153323"/>
              <a:gd name="connsiteY7" fmla="*/ 33556 h 302004"/>
              <a:gd name="connsiteX8" fmla="*/ 1115736 w 5153323"/>
              <a:gd name="connsiteY8" fmla="*/ 25167 h 302004"/>
              <a:gd name="connsiteX9" fmla="*/ 1224793 w 5153323"/>
              <a:gd name="connsiteY9" fmla="*/ 16778 h 302004"/>
              <a:gd name="connsiteX10" fmla="*/ 1283516 w 5153323"/>
              <a:gd name="connsiteY10" fmla="*/ 8389 h 302004"/>
              <a:gd name="connsiteX11" fmla="*/ 3112316 w 5153323"/>
              <a:gd name="connsiteY11" fmla="*/ 0 h 302004"/>
              <a:gd name="connsiteX12" fmla="*/ 4160940 w 5153323"/>
              <a:gd name="connsiteY12" fmla="*/ 16778 h 302004"/>
              <a:gd name="connsiteX13" fmla="*/ 4957894 w 5153323"/>
              <a:gd name="connsiteY13" fmla="*/ 25167 h 302004"/>
              <a:gd name="connsiteX14" fmla="*/ 5117285 w 5153323"/>
              <a:gd name="connsiteY14" fmla="*/ 41945 h 302004"/>
              <a:gd name="connsiteX15" fmla="*/ 5142452 w 5153323"/>
              <a:gd name="connsiteY15" fmla="*/ 58723 h 302004"/>
              <a:gd name="connsiteX16" fmla="*/ 5142452 w 5153323"/>
              <a:gd name="connsiteY16" fmla="*/ 167780 h 302004"/>
              <a:gd name="connsiteX17" fmla="*/ 5134063 w 5153323"/>
              <a:gd name="connsiteY17" fmla="*/ 192947 h 302004"/>
              <a:gd name="connsiteX18" fmla="*/ 5108896 w 5153323"/>
              <a:gd name="connsiteY18" fmla="*/ 201336 h 302004"/>
              <a:gd name="connsiteX19" fmla="*/ 5058562 w 5153323"/>
              <a:gd name="connsiteY19" fmla="*/ 234892 h 302004"/>
              <a:gd name="connsiteX20" fmla="*/ 5016617 w 5153323"/>
              <a:gd name="connsiteY20" fmla="*/ 243281 h 302004"/>
              <a:gd name="connsiteX21" fmla="*/ 4991450 w 5153323"/>
              <a:gd name="connsiteY21" fmla="*/ 251670 h 302004"/>
              <a:gd name="connsiteX22" fmla="*/ 4924338 w 5153323"/>
              <a:gd name="connsiteY22" fmla="*/ 260059 h 302004"/>
              <a:gd name="connsiteX23" fmla="*/ 4756558 w 5153323"/>
              <a:gd name="connsiteY23" fmla="*/ 276837 h 302004"/>
              <a:gd name="connsiteX24" fmla="*/ 4504888 w 5153323"/>
              <a:gd name="connsiteY24" fmla="*/ 293615 h 302004"/>
              <a:gd name="connsiteX25" fmla="*/ 2877424 w 5153323"/>
              <a:gd name="connsiteY25" fmla="*/ 302004 h 302004"/>
              <a:gd name="connsiteX26" fmla="*/ 2097248 w 5153323"/>
              <a:gd name="connsiteY26" fmla="*/ 293615 h 302004"/>
              <a:gd name="connsiteX27" fmla="*/ 2030136 w 5153323"/>
              <a:gd name="connsiteY27" fmla="*/ 285226 h 302004"/>
              <a:gd name="connsiteX28" fmla="*/ 1635853 w 5153323"/>
              <a:gd name="connsiteY28" fmla="*/ 276837 h 302004"/>
              <a:gd name="connsiteX29" fmla="*/ 1476463 w 5153323"/>
              <a:gd name="connsiteY29" fmla="*/ 268448 h 302004"/>
              <a:gd name="connsiteX30" fmla="*/ 1367406 w 5153323"/>
              <a:gd name="connsiteY30" fmla="*/ 260059 h 302004"/>
              <a:gd name="connsiteX31" fmla="*/ 1090569 w 5153323"/>
              <a:gd name="connsiteY31" fmla="*/ 268448 h 302004"/>
              <a:gd name="connsiteX32" fmla="*/ 268448 w 5153323"/>
              <a:gd name="connsiteY32" fmla="*/ 276837 h 302004"/>
              <a:gd name="connsiteX33" fmla="*/ 50334 w 5153323"/>
              <a:gd name="connsiteY33" fmla="*/ 268448 h 302004"/>
              <a:gd name="connsiteX34" fmla="*/ 8389 w 5153323"/>
              <a:gd name="connsiteY34" fmla="*/ 192947 h 302004"/>
              <a:gd name="connsiteX35" fmla="*/ 0 w 5153323"/>
              <a:gd name="connsiteY35" fmla="*/ 142613 h 302004"/>
              <a:gd name="connsiteX36" fmla="*/ 8389 w 5153323"/>
              <a:gd name="connsiteY36" fmla="*/ 25167 h 30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153323" h="302004">
                <a:moveTo>
                  <a:pt x="8389" y="25167"/>
                </a:moveTo>
                <a:cubicBezTo>
                  <a:pt x="20972" y="9787"/>
                  <a:pt x="54835" y="44698"/>
                  <a:pt x="75501" y="50334"/>
                </a:cubicBezTo>
                <a:cubicBezTo>
                  <a:pt x="97748" y="56401"/>
                  <a:pt x="120242" y="61519"/>
                  <a:pt x="142613" y="67112"/>
                </a:cubicBezTo>
                <a:lnTo>
                  <a:pt x="176169" y="75501"/>
                </a:lnTo>
                <a:cubicBezTo>
                  <a:pt x="276837" y="72705"/>
                  <a:pt x="377598" y="72270"/>
                  <a:pt x="478173" y="67112"/>
                </a:cubicBezTo>
                <a:cubicBezTo>
                  <a:pt x="487004" y="66659"/>
                  <a:pt x="494521" y="59376"/>
                  <a:pt x="503340" y="58723"/>
                </a:cubicBezTo>
                <a:cubicBezTo>
                  <a:pt x="570326" y="53761"/>
                  <a:pt x="637563" y="53130"/>
                  <a:pt x="704675" y="50334"/>
                </a:cubicBezTo>
                <a:cubicBezTo>
                  <a:pt x="827008" y="29945"/>
                  <a:pt x="725726" y="44673"/>
                  <a:pt x="964734" y="33556"/>
                </a:cubicBezTo>
                <a:lnTo>
                  <a:pt x="1115736" y="25167"/>
                </a:lnTo>
                <a:cubicBezTo>
                  <a:pt x="1152120" y="22820"/>
                  <a:pt x="1188514" y="20406"/>
                  <a:pt x="1224793" y="16778"/>
                </a:cubicBezTo>
                <a:cubicBezTo>
                  <a:pt x="1244468" y="14811"/>
                  <a:pt x="1263744" y="8565"/>
                  <a:pt x="1283516" y="8389"/>
                </a:cubicBezTo>
                <a:lnTo>
                  <a:pt x="3112316" y="0"/>
                </a:lnTo>
                <a:lnTo>
                  <a:pt x="4160940" y="16778"/>
                </a:lnTo>
                <a:lnTo>
                  <a:pt x="4957894" y="25167"/>
                </a:lnTo>
                <a:cubicBezTo>
                  <a:pt x="4963674" y="25612"/>
                  <a:pt x="5087081" y="31877"/>
                  <a:pt x="5117285" y="41945"/>
                </a:cubicBezTo>
                <a:cubicBezTo>
                  <a:pt x="5126850" y="45133"/>
                  <a:pt x="5134063" y="53130"/>
                  <a:pt x="5142452" y="58723"/>
                </a:cubicBezTo>
                <a:cubicBezTo>
                  <a:pt x="5158653" y="107327"/>
                  <a:pt x="5155136" y="85336"/>
                  <a:pt x="5142452" y="167780"/>
                </a:cubicBezTo>
                <a:cubicBezTo>
                  <a:pt x="5141107" y="176520"/>
                  <a:pt x="5140316" y="186694"/>
                  <a:pt x="5134063" y="192947"/>
                </a:cubicBezTo>
                <a:cubicBezTo>
                  <a:pt x="5127810" y="199200"/>
                  <a:pt x="5116626" y="197042"/>
                  <a:pt x="5108896" y="201336"/>
                </a:cubicBezTo>
                <a:cubicBezTo>
                  <a:pt x="5091269" y="211129"/>
                  <a:pt x="5078335" y="230937"/>
                  <a:pt x="5058562" y="234892"/>
                </a:cubicBezTo>
                <a:cubicBezTo>
                  <a:pt x="5044580" y="237688"/>
                  <a:pt x="5030450" y="239823"/>
                  <a:pt x="5016617" y="243281"/>
                </a:cubicBezTo>
                <a:cubicBezTo>
                  <a:pt x="5008038" y="245426"/>
                  <a:pt x="5000150" y="250088"/>
                  <a:pt x="4991450" y="251670"/>
                </a:cubicBezTo>
                <a:cubicBezTo>
                  <a:pt x="4969269" y="255703"/>
                  <a:pt x="4946709" y="257263"/>
                  <a:pt x="4924338" y="260059"/>
                </a:cubicBezTo>
                <a:cubicBezTo>
                  <a:pt x="4850784" y="284577"/>
                  <a:pt x="4925291" y="262165"/>
                  <a:pt x="4756558" y="276837"/>
                </a:cubicBezTo>
                <a:cubicBezTo>
                  <a:pt x="4543583" y="295357"/>
                  <a:pt x="5103841" y="288120"/>
                  <a:pt x="4504888" y="293615"/>
                </a:cubicBezTo>
                <a:lnTo>
                  <a:pt x="2877424" y="302004"/>
                </a:lnTo>
                <a:lnTo>
                  <a:pt x="2097248" y="293615"/>
                </a:lnTo>
                <a:cubicBezTo>
                  <a:pt x="2074708" y="293169"/>
                  <a:pt x="2052666" y="286045"/>
                  <a:pt x="2030136" y="285226"/>
                </a:cubicBezTo>
                <a:cubicBezTo>
                  <a:pt x="1898765" y="280449"/>
                  <a:pt x="1767281" y="279633"/>
                  <a:pt x="1635853" y="276837"/>
                </a:cubicBezTo>
                <a:lnTo>
                  <a:pt x="1476463" y="268448"/>
                </a:lnTo>
                <a:cubicBezTo>
                  <a:pt x="1440074" y="266174"/>
                  <a:pt x="1403866" y="260059"/>
                  <a:pt x="1367406" y="260059"/>
                </a:cubicBezTo>
                <a:cubicBezTo>
                  <a:pt x="1275085" y="260059"/>
                  <a:pt x="1182880" y="267039"/>
                  <a:pt x="1090569" y="268448"/>
                </a:cubicBezTo>
                <a:lnTo>
                  <a:pt x="268448" y="276837"/>
                </a:lnTo>
                <a:cubicBezTo>
                  <a:pt x="195743" y="274041"/>
                  <a:pt x="121189" y="284981"/>
                  <a:pt x="50334" y="268448"/>
                </a:cubicBezTo>
                <a:cubicBezTo>
                  <a:pt x="35128" y="264900"/>
                  <a:pt x="12956" y="213500"/>
                  <a:pt x="8389" y="192947"/>
                </a:cubicBezTo>
                <a:cubicBezTo>
                  <a:pt x="4699" y="176343"/>
                  <a:pt x="2796" y="159391"/>
                  <a:pt x="0" y="142613"/>
                </a:cubicBezTo>
                <a:cubicBezTo>
                  <a:pt x="8698" y="64333"/>
                  <a:pt x="-4194" y="40547"/>
                  <a:pt x="8389" y="25167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1" name="Red glass left  Freeform: Shape 20">
            <a:extLst>
              <a:ext uri="{FF2B5EF4-FFF2-40B4-BE49-F238E27FC236}">
                <a16:creationId xmlns:a16="http://schemas.microsoft.com/office/drawing/2014/main" id="{5BD4AB41-29A6-40E9-8805-CED5F94C1F08}"/>
              </a:ext>
            </a:extLst>
          </p:cNvPr>
          <p:cNvSpPr/>
          <p:nvPr/>
        </p:nvSpPr>
        <p:spPr>
          <a:xfrm>
            <a:off x="8702883" y="1844200"/>
            <a:ext cx="1519715" cy="848089"/>
          </a:xfrm>
          <a:custGeom>
            <a:avLst/>
            <a:gdLst>
              <a:gd name="connsiteX0" fmla="*/ 50334 w 1526796"/>
              <a:gd name="connsiteY0" fmla="*/ 0 h 956345"/>
              <a:gd name="connsiteX1" fmla="*/ 0 w 1526796"/>
              <a:gd name="connsiteY1" fmla="*/ 947956 h 956345"/>
              <a:gd name="connsiteX2" fmla="*/ 1526796 w 1526796"/>
              <a:gd name="connsiteY2" fmla="*/ 956345 h 956345"/>
              <a:gd name="connsiteX3" fmla="*/ 1526796 w 1526796"/>
              <a:gd name="connsiteY3" fmla="*/ 8389 h 956345"/>
              <a:gd name="connsiteX4" fmla="*/ 50334 w 1526796"/>
              <a:gd name="connsiteY4" fmla="*/ 0 h 956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6796" h="956345">
                <a:moveTo>
                  <a:pt x="50334" y="0"/>
                </a:moveTo>
                <a:lnTo>
                  <a:pt x="0" y="947956"/>
                </a:lnTo>
                <a:lnTo>
                  <a:pt x="1526796" y="956345"/>
                </a:lnTo>
                <a:lnTo>
                  <a:pt x="1526796" y="8389"/>
                </a:lnTo>
                <a:lnTo>
                  <a:pt x="50334" y="0"/>
                </a:lnTo>
                <a:close/>
              </a:path>
            </a:pathLst>
          </a:custGeom>
          <a:solidFill>
            <a:srgbClr val="E88035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22" name="Group 421">
            <a:extLst>
              <a:ext uri="{FF2B5EF4-FFF2-40B4-BE49-F238E27FC236}">
                <a16:creationId xmlns:a16="http://schemas.microsoft.com/office/drawing/2014/main" id="{76131383-48C8-451D-A598-B47DADCA75FF}"/>
              </a:ext>
            </a:extLst>
          </p:cNvPr>
          <p:cNvGrpSpPr/>
          <p:nvPr/>
        </p:nvGrpSpPr>
        <p:grpSpPr>
          <a:xfrm>
            <a:off x="6863054" y="968098"/>
            <a:ext cx="5113198" cy="2776671"/>
            <a:chOff x="872143" y="909021"/>
            <a:chExt cx="5113198" cy="2776671"/>
          </a:xfrm>
        </p:grpSpPr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9E005927-5D5B-45A5-B1E0-29C17CE9FD1C}"/>
                </a:ext>
              </a:extLst>
            </p:cNvPr>
            <p:cNvSpPr/>
            <p:nvPr/>
          </p:nvSpPr>
          <p:spPr>
            <a:xfrm>
              <a:off x="2787122" y="1063503"/>
              <a:ext cx="1461264" cy="721620"/>
            </a:xfrm>
            <a:custGeom>
              <a:avLst/>
              <a:gdLst>
                <a:gd name="connsiteX0" fmla="*/ 50334 w 1468073"/>
                <a:gd name="connsiteY0" fmla="*/ 8389 h 813732"/>
                <a:gd name="connsiteX1" fmla="*/ 0 w 1468073"/>
                <a:gd name="connsiteY1" fmla="*/ 813732 h 813732"/>
                <a:gd name="connsiteX2" fmla="*/ 1468073 w 1468073"/>
                <a:gd name="connsiteY2" fmla="*/ 805343 h 813732"/>
                <a:gd name="connsiteX3" fmla="*/ 1459684 w 1468073"/>
                <a:gd name="connsiteY3" fmla="*/ 0 h 813732"/>
                <a:gd name="connsiteX4" fmla="*/ 50334 w 1468073"/>
                <a:gd name="connsiteY4" fmla="*/ 8389 h 81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8073" h="813732">
                  <a:moveTo>
                    <a:pt x="50334" y="8389"/>
                  </a:moveTo>
                  <a:lnTo>
                    <a:pt x="0" y="813732"/>
                  </a:lnTo>
                  <a:lnTo>
                    <a:pt x="1468073" y="805343"/>
                  </a:lnTo>
                  <a:cubicBezTo>
                    <a:pt x="1465277" y="536895"/>
                    <a:pt x="1462480" y="268448"/>
                    <a:pt x="1459684" y="0"/>
                  </a:cubicBezTo>
                  <a:lnTo>
                    <a:pt x="50334" y="8389"/>
                  </a:lnTo>
                  <a:close/>
                </a:path>
              </a:pathLst>
            </a:custGeom>
            <a:blipFill>
              <a:blip r:embed="rId8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CE4C9E7A-D316-4162-8AE3-B61E630D07DA}"/>
                </a:ext>
              </a:extLst>
            </p:cNvPr>
            <p:cNvSpPr/>
            <p:nvPr/>
          </p:nvSpPr>
          <p:spPr>
            <a:xfrm>
              <a:off x="1167207" y="1762804"/>
              <a:ext cx="1611566" cy="862968"/>
            </a:xfrm>
            <a:custGeom>
              <a:avLst/>
              <a:gdLst>
                <a:gd name="connsiteX0" fmla="*/ 167780 w 1619075"/>
                <a:gd name="connsiteY0" fmla="*/ 0 h 973123"/>
                <a:gd name="connsiteX1" fmla="*/ 1619075 w 1619075"/>
                <a:gd name="connsiteY1" fmla="*/ 41945 h 973123"/>
                <a:gd name="connsiteX2" fmla="*/ 1543574 w 1619075"/>
                <a:gd name="connsiteY2" fmla="*/ 973123 h 973123"/>
                <a:gd name="connsiteX3" fmla="*/ 0 w 1619075"/>
                <a:gd name="connsiteY3" fmla="*/ 947956 h 973123"/>
                <a:gd name="connsiteX4" fmla="*/ 167780 w 1619075"/>
                <a:gd name="connsiteY4" fmla="*/ 0 h 97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075" h="973123">
                  <a:moveTo>
                    <a:pt x="167780" y="0"/>
                  </a:moveTo>
                  <a:lnTo>
                    <a:pt x="1619075" y="41945"/>
                  </a:lnTo>
                  <a:lnTo>
                    <a:pt x="1543574" y="973123"/>
                  </a:lnTo>
                  <a:lnTo>
                    <a:pt x="0" y="947956"/>
                  </a:lnTo>
                  <a:lnTo>
                    <a:pt x="167780" y="0"/>
                  </a:lnTo>
                  <a:close/>
                </a:path>
              </a:pathLst>
            </a:custGeom>
            <a:blipFill>
              <a:blip r:embed="rId8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5D352C11-F10C-4409-B465-105CB3498ADB}"/>
                </a:ext>
              </a:extLst>
            </p:cNvPr>
            <p:cNvSpPr/>
            <p:nvPr/>
          </p:nvSpPr>
          <p:spPr>
            <a:xfrm>
              <a:off x="4231686" y="1807441"/>
              <a:ext cx="1477965" cy="840650"/>
            </a:xfrm>
            <a:custGeom>
              <a:avLst/>
              <a:gdLst>
                <a:gd name="connsiteX0" fmla="*/ 25167 w 1484852"/>
                <a:gd name="connsiteY0" fmla="*/ 16778 h 947956"/>
                <a:gd name="connsiteX1" fmla="*/ 0 w 1484852"/>
                <a:gd name="connsiteY1" fmla="*/ 931178 h 947956"/>
                <a:gd name="connsiteX2" fmla="*/ 1484852 w 1484852"/>
                <a:gd name="connsiteY2" fmla="*/ 947956 h 947956"/>
                <a:gd name="connsiteX3" fmla="*/ 1384184 w 1484852"/>
                <a:gd name="connsiteY3" fmla="*/ 0 h 947956"/>
                <a:gd name="connsiteX4" fmla="*/ 25167 w 1484852"/>
                <a:gd name="connsiteY4" fmla="*/ 16778 h 947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4852" h="947956">
                  <a:moveTo>
                    <a:pt x="25167" y="16778"/>
                  </a:moveTo>
                  <a:lnTo>
                    <a:pt x="0" y="931178"/>
                  </a:lnTo>
                  <a:lnTo>
                    <a:pt x="1484852" y="947956"/>
                  </a:lnTo>
                  <a:lnTo>
                    <a:pt x="1384184" y="0"/>
                  </a:lnTo>
                  <a:lnTo>
                    <a:pt x="25167" y="16778"/>
                  </a:lnTo>
                  <a:close/>
                </a:path>
              </a:pathLst>
            </a:custGeom>
            <a:blipFill>
              <a:blip r:embed="rId8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E300696B-68A7-41B2-814E-A597D4318EB4}"/>
                </a:ext>
              </a:extLst>
            </p:cNvPr>
            <p:cNvSpPr/>
            <p:nvPr/>
          </p:nvSpPr>
          <p:spPr>
            <a:xfrm>
              <a:off x="2561670" y="2618333"/>
              <a:ext cx="1670016" cy="900165"/>
            </a:xfrm>
            <a:custGeom>
              <a:avLst/>
              <a:gdLst>
                <a:gd name="connsiteX0" fmla="*/ 125835 w 1677798"/>
                <a:gd name="connsiteY0" fmla="*/ 0 h 1015068"/>
                <a:gd name="connsiteX1" fmla="*/ 0 w 1677798"/>
                <a:gd name="connsiteY1" fmla="*/ 1015068 h 1015068"/>
                <a:gd name="connsiteX2" fmla="*/ 1652631 w 1677798"/>
                <a:gd name="connsiteY2" fmla="*/ 998290 h 1015068"/>
                <a:gd name="connsiteX3" fmla="*/ 1677798 w 1677798"/>
                <a:gd name="connsiteY3" fmla="*/ 8389 h 1015068"/>
                <a:gd name="connsiteX4" fmla="*/ 125835 w 1677798"/>
                <a:gd name="connsiteY4" fmla="*/ 0 h 101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7798" h="1015068">
                  <a:moveTo>
                    <a:pt x="125835" y="0"/>
                  </a:moveTo>
                  <a:lnTo>
                    <a:pt x="0" y="1015068"/>
                  </a:lnTo>
                  <a:lnTo>
                    <a:pt x="1652631" y="998290"/>
                  </a:lnTo>
                  <a:lnTo>
                    <a:pt x="1677798" y="8389"/>
                  </a:lnTo>
                  <a:lnTo>
                    <a:pt x="125835" y="0"/>
                  </a:lnTo>
                  <a:close/>
                </a:path>
              </a:pathLst>
            </a:custGeom>
            <a:blipFill>
              <a:blip r:embed="rId8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27" name="Group 426">
              <a:extLst>
                <a:ext uri="{FF2B5EF4-FFF2-40B4-BE49-F238E27FC236}">
                  <a16:creationId xmlns:a16="http://schemas.microsoft.com/office/drawing/2014/main" id="{853ADE15-3667-4719-818C-C97835872F96}"/>
                </a:ext>
              </a:extLst>
            </p:cNvPr>
            <p:cNvGrpSpPr/>
            <p:nvPr/>
          </p:nvGrpSpPr>
          <p:grpSpPr>
            <a:xfrm>
              <a:off x="872143" y="909021"/>
              <a:ext cx="5113198" cy="2776671"/>
              <a:chOff x="752048" y="3511807"/>
              <a:chExt cx="5137023" cy="3131103"/>
            </a:xfrm>
          </p:grpSpPr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DF36A089-1491-4024-941D-09FEAB2F3A61}"/>
                  </a:ext>
                </a:extLst>
              </p:cNvPr>
              <p:cNvSpPr/>
              <p:nvPr/>
            </p:nvSpPr>
            <p:spPr>
              <a:xfrm>
                <a:off x="1244909" y="3639036"/>
                <a:ext cx="4312710" cy="153777"/>
              </a:xfrm>
              <a:custGeom>
                <a:avLst/>
                <a:gdLst>
                  <a:gd name="connsiteX0" fmla="*/ 20193 w 2579307"/>
                  <a:gd name="connsiteY0" fmla="*/ 17250 h 151497"/>
                  <a:gd name="connsiteX1" fmla="*/ 489976 w 2579307"/>
                  <a:gd name="connsiteY1" fmla="*/ 17250 h 151497"/>
                  <a:gd name="connsiteX2" fmla="*/ 699701 w 2579307"/>
                  <a:gd name="connsiteY2" fmla="*/ 8861 h 151497"/>
                  <a:gd name="connsiteX3" fmla="*/ 750035 w 2579307"/>
                  <a:gd name="connsiteY3" fmla="*/ 8861 h 151497"/>
                  <a:gd name="connsiteX4" fmla="*/ 758424 w 2579307"/>
                  <a:gd name="connsiteY4" fmla="*/ 34028 h 151497"/>
                  <a:gd name="connsiteX5" fmla="*/ 791980 w 2579307"/>
                  <a:gd name="connsiteY5" fmla="*/ 42417 h 151497"/>
                  <a:gd name="connsiteX6" fmla="*/ 817147 w 2579307"/>
                  <a:gd name="connsiteY6" fmla="*/ 34028 h 151497"/>
                  <a:gd name="connsiteX7" fmla="*/ 942982 w 2579307"/>
                  <a:gd name="connsiteY7" fmla="*/ 17250 h 151497"/>
                  <a:gd name="connsiteX8" fmla="*/ 1203040 w 2579307"/>
                  <a:gd name="connsiteY8" fmla="*/ 25639 h 151497"/>
                  <a:gd name="connsiteX9" fmla="*/ 1270152 w 2579307"/>
                  <a:gd name="connsiteY9" fmla="*/ 34028 h 151497"/>
                  <a:gd name="connsiteX10" fmla="*/ 1421154 w 2579307"/>
                  <a:gd name="connsiteY10" fmla="*/ 25639 h 151497"/>
                  <a:gd name="connsiteX11" fmla="*/ 1798659 w 2579307"/>
                  <a:gd name="connsiteY11" fmla="*/ 17250 h 151497"/>
                  <a:gd name="connsiteX12" fmla="*/ 1857382 w 2579307"/>
                  <a:gd name="connsiteY12" fmla="*/ 17250 h 151497"/>
                  <a:gd name="connsiteX13" fmla="*/ 1865771 w 2579307"/>
                  <a:gd name="connsiteY13" fmla="*/ 42417 h 151497"/>
                  <a:gd name="connsiteX14" fmla="*/ 2016773 w 2579307"/>
                  <a:gd name="connsiteY14" fmla="*/ 50806 h 151497"/>
                  <a:gd name="connsiteX15" fmla="*/ 2117440 w 2579307"/>
                  <a:gd name="connsiteY15" fmla="*/ 59195 h 151497"/>
                  <a:gd name="connsiteX16" fmla="*/ 2461389 w 2579307"/>
                  <a:gd name="connsiteY16" fmla="*/ 50806 h 151497"/>
                  <a:gd name="connsiteX17" fmla="*/ 2570446 w 2579307"/>
                  <a:gd name="connsiteY17" fmla="*/ 50806 h 151497"/>
                  <a:gd name="connsiteX18" fmla="*/ 2570446 w 2579307"/>
                  <a:gd name="connsiteY18" fmla="*/ 101140 h 151497"/>
                  <a:gd name="connsiteX19" fmla="*/ 2545279 w 2579307"/>
                  <a:gd name="connsiteY19" fmla="*/ 109529 h 151497"/>
                  <a:gd name="connsiteX20" fmla="*/ 2402666 w 2579307"/>
                  <a:gd name="connsiteY20" fmla="*/ 101140 h 151497"/>
                  <a:gd name="connsiteX21" fmla="*/ 2343943 w 2579307"/>
                  <a:gd name="connsiteY21" fmla="*/ 92751 h 151497"/>
                  <a:gd name="connsiteX22" fmla="*/ 2234886 w 2579307"/>
                  <a:gd name="connsiteY22" fmla="*/ 101140 h 151497"/>
                  <a:gd name="connsiteX23" fmla="*/ 2192941 w 2579307"/>
                  <a:gd name="connsiteY23" fmla="*/ 143085 h 151497"/>
                  <a:gd name="connsiteX24" fmla="*/ 2184552 w 2579307"/>
                  <a:gd name="connsiteY24" fmla="*/ 117918 h 151497"/>
                  <a:gd name="connsiteX25" fmla="*/ 2008384 w 2579307"/>
                  <a:gd name="connsiteY25" fmla="*/ 109529 h 151497"/>
                  <a:gd name="connsiteX26" fmla="*/ 1588934 w 2579307"/>
                  <a:gd name="connsiteY26" fmla="*/ 101140 h 151497"/>
                  <a:gd name="connsiteX27" fmla="*/ 1479877 w 2579307"/>
                  <a:gd name="connsiteY27" fmla="*/ 84362 h 151497"/>
                  <a:gd name="connsiteX28" fmla="*/ 1354042 w 2579307"/>
                  <a:gd name="connsiteY28" fmla="*/ 92751 h 151497"/>
                  <a:gd name="connsiteX29" fmla="*/ 1270152 w 2579307"/>
                  <a:gd name="connsiteY29" fmla="*/ 101140 h 151497"/>
                  <a:gd name="connsiteX30" fmla="*/ 1060428 w 2579307"/>
                  <a:gd name="connsiteY30" fmla="*/ 109529 h 151497"/>
                  <a:gd name="connsiteX31" fmla="*/ 1026872 w 2579307"/>
                  <a:gd name="connsiteY31" fmla="*/ 126307 h 151497"/>
                  <a:gd name="connsiteX32" fmla="*/ 968149 w 2579307"/>
                  <a:gd name="connsiteY32" fmla="*/ 101140 h 151497"/>
                  <a:gd name="connsiteX33" fmla="*/ 934593 w 2579307"/>
                  <a:gd name="connsiteY33" fmla="*/ 92751 h 151497"/>
                  <a:gd name="connsiteX34" fmla="*/ 389308 w 2579307"/>
                  <a:gd name="connsiteY34" fmla="*/ 67584 h 151497"/>
                  <a:gd name="connsiteX35" fmla="*/ 347363 w 2579307"/>
                  <a:gd name="connsiteY35" fmla="*/ 101140 h 151497"/>
                  <a:gd name="connsiteX36" fmla="*/ 322196 w 2579307"/>
                  <a:gd name="connsiteY36" fmla="*/ 109529 h 151497"/>
                  <a:gd name="connsiteX37" fmla="*/ 297029 w 2579307"/>
                  <a:gd name="connsiteY37" fmla="*/ 92751 h 151497"/>
                  <a:gd name="connsiteX38" fmla="*/ 129250 w 2579307"/>
                  <a:gd name="connsiteY38" fmla="*/ 75973 h 151497"/>
                  <a:gd name="connsiteX39" fmla="*/ 20193 w 2579307"/>
                  <a:gd name="connsiteY39" fmla="*/ 17250 h 15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579307" h="151497">
                    <a:moveTo>
                      <a:pt x="20193" y="17250"/>
                    </a:moveTo>
                    <a:cubicBezTo>
                      <a:pt x="80314" y="7463"/>
                      <a:pt x="4540" y="17250"/>
                      <a:pt x="489976" y="17250"/>
                    </a:cubicBezTo>
                    <a:cubicBezTo>
                      <a:pt x="559940" y="17250"/>
                      <a:pt x="629793" y="11657"/>
                      <a:pt x="699701" y="8861"/>
                    </a:cubicBezTo>
                    <a:cubicBezTo>
                      <a:pt x="716479" y="3268"/>
                      <a:pt x="733257" y="-7917"/>
                      <a:pt x="750035" y="8861"/>
                    </a:cubicBezTo>
                    <a:cubicBezTo>
                      <a:pt x="756288" y="15114"/>
                      <a:pt x="751519" y="28504"/>
                      <a:pt x="758424" y="34028"/>
                    </a:cubicBezTo>
                    <a:cubicBezTo>
                      <a:pt x="767427" y="41230"/>
                      <a:pt x="780795" y="39621"/>
                      <a:pt x="791980" y="42417"/>
                    </a:cubicBezTo>
                    <a:cubicBezTo>
                      <a:pt x="800369" y="39621"/>
                      <a:pt x="808476" y="35762"/>
                      <a:pt x="817147" y="34028"/>
                    </a:cubicBezTo>
                    <a:cubicBezTo>
                      <a:pt x="836443" y="30169"/>
                      <a:pt x="926651" y="19291"/>
                      <a:pt x="942982" y="17250"/>
                    </a:cubicBezTo>
                    <a:lnTo>
                      <a:pt x="1203040" y="25639"/>
                    </a:lnTo>
                    <a:cubicBezTo>
                      <a:pt x="1225555" y="26794"/>
                      <a:pt x="1247607" y="34028"/>
                      <a:pt x="1270152" y="34028"/>
                    </a:cubicBezTo>
                    <a:cubicBezTo>
                      <a:pt x="1320564" y="34028"/>
                      <a:pt x="1370768" y="27239"/>
                      <a:pt x="1421154" y="25639"/>
                    </a:cubicBezTo>
                    <a:lnTo>
                      <a:pt x="1798659" y="17250"/>
                    </a:lnTo>
                    <a:cubicBezTo>
                      <a:pt x="1819081" y="10443"/>
                      <a:pt x="1835695" y="-100"/>
                      <a:pt x="1857382" y="17250"/>
                    </a:cubicBezTo>
                    <a:cubicBezTo>
                      <a:pt x="1864287" y="22774"/>
                      <a:pt x="1857118" y="40595"/>
                      <a:pt x="1865771" y="42417"/>
                    </a:cubicBezTo>
                    <a:cubicBezTo>
                      <a:pt x="1915101" y="52802"/>
                      <a:pt x="1966473" y="47453"/>
                      <a:pt x="2016773" y="50806"/>
                    </a:cubicBezTo>
                    <a:cubicBezTo>
                      <a:pt x="2050370" y="53046"/>
                      <a:pt x="2083884" y="56399"/>
                      <a:pt x="2117440" y="59195"/>
                    </a:cubicBezTo>
                    <a:cubicBezTo>
                      <a:pt x="2232090" y="56399"/>
                      <a:pt x="2346818" y="55898"/>
                      <a:pt x="2461389" y="50806"/>
                    </a:cubicBezTo>
                    <a:cubicBezTo>
                      <a:pt x="2596315" y="44809"/>
                      <a:pt x="2314805" y="22401"/>
                      <a:pt x="2570446" y="50806"/>
                    </a:cubicBezTo>
                    <a:cubicBezTo>
                      <a:pt x="2576039" y="67584"/>
                      <a:pt x="2587224" y="84362"/>
                      <a:pt x="2570446" y="101140"/>
                    </a:cubicBezTo>
                    <a:cubicBezTo>
                      <a:pt x="2564193" y="107393"/>
                      <a:pt x="2553668" y="106733"/>
                      <a:pt x="2545279" y="109529"/>
                    </a:cubicBezTo>
                    <a:cubicBezTo>
                      <a:pt x="2497741" y="106733"/>
                      <a:pt x="2450121" y="105095"/>
                      <a:pt x="2402666" y="101140"/>
                    </a:cubicBezTo>
                    <a:cubicBezTo>
                      <a:pt x="2382961" y="99498"/>
                      <a:pt x="2363716" y="92751"/>
                      <a:pt x="2343943" y="92751"/>
                    </a:cubicBezTo>
                    <a:cubicBezTo>
                      <a:pt x="2307483" y="92751"/>
                      <a:pt x="2271238" y="98344"/>
                      <a:pt x="2234886" y="101140"/>
                    </a:cubicBezTo>
                    <a:cubicBezTo>
                      <a:pt x="2215312" y="159863"/>
                      <a:pt x="2234886" y="157067"/>
                      <a:pt x="2192941" y="143085"/>
                    </a:cubicBezTo>
                    <a:cubicBezTo>
                      <a:pt x="2190145" y="134696"/>
                      <a:pt x="2190076" y="124823"/>
                      <a:pt x="2184552" y="117918"/>
                    </a:cubicBezTo>
                    <a:cubicBezTo>
                      <a:pt x="2147426" y="71511"/>
                      <a:pt x="2019522" y="108910"/>
                      <a:pt x="2008384" y="109529"/>
                    </a:cubicBezTo>
                    <a:lnTo>
                      <a:pt x="1588934" y="101140"/>
                    </a:lnTo>
                    <a:cubicBezTo>
                      <a:pt x="1533045" y="99245"/>
                      <a:pt x="1523852" y="95356"/>
                      <a:pt x="1479877" y="84362"/>
                    </a:cubicBezTo>
                    <a:lnTo>
                      <a:pt x="1354042" y="92751"/>
                    </a:lnTo>
                    <a:cubicBezTo>
                      <a:pt x="1326029" y="94992"/>
                      <a:pt x="1298209" y="99537"/>
                      <a:pt x="1270152" y="101140"/>
                    </a:cubicBezTo>
                    <a:cubicBezTo>
                      <a:pt x="1200302" y="105131"/>
                      <a:pt x="1130336" y="106733"/>
                      <a:pt x="1060428" y="109529"/>
                    </a:cubicBezTo>
                    <a:cubicBezTo>
                      <a:pt x="1049243" y="115122"/>
                      <a:pt x="1039281" y="124756"/>
                      <a:pt x="1026872" y="126307"/>
                    </a:cubicBezTo>
                    <a:cubicBezTo>
                      <a:pt x="995796" y="130192"/>
                      <a:pt x="992187" y="111442"/>
                      <a:pt x="968149" y="101140"/>
                    </a:cubicBezTo>
                    <a:cubicBezTo>
                      <a:pt x="957552" y="96598"/>
                      <a:pt x="946026" y="94242"/>
                      <a:pt x="934593" y="92751"/>
                    </a:cubicBezTo>
                    <a:cubicBezTo>
                      <a:pt x="713790" y="63951"/>
                      <a:pt x="668356" y="73650"/>
                      <a:pt x="389308" y="67584"/>
                    </a:cubicBezTo>
                    <a:cubicBezTo>
                      <a:pt x="326050" y="88670"/>
                      <a:pt x="401571" y="57774"/>
                      <a:pt x="347363" y="101140"/>
                    </a:cubicBezTo>
                    <a:cubicBezTo>
                      <a:pt x="340458" y="106664"/>
                      <a:pt x="330585" y="106733"/>
                      <a:pt x="322196" y="109529"/>
                    </a:cubicBezTo>
                    <a:cubicBezTo>
                      <a:pt x="313807" y="103936"/>
                      <a:pt x="306594" y="95939"/>
                      <a:pt x="297029" y="92751"/>
                    </a:cubicBezTo>
                    <a:cubicBezTo>
                      <a:pt x="264548" y="81924"/>
                      <a:pt x="133136" y="76311"/>
                      <a:pt x="129250" y="75973"/>
                    </a:cubicBezTo>
                    <a:cubicBezTo>
                      <a:pt x="45411" y="68683"/>
                      <a:pt x="-39928" y="27037"/>
                      <a:pt x="20193" y="17250"/>
                    </a:cubicBezTo>
                    <a:close/>
                  </a:path>
                </a:pathLst>
              </a:custGeom>
              <a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-20000" contrast="2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solidFill>
                  <a:srgbClr val="4C3A00"/>
                </a:solidFill>
              </a:ln>
              <a:effectLst>
                <a:outerShdw blurRad="76200" dist="50800" dir="5400000" algn="t" rotWithShape="0">
                  <a:prstClr val="black">
                    <a:alpha val="8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92F9BB59-D652-40DE-8607-388886E01E81}"/>
                  </a:ext>
                </a:extLst>
              </p:cNvPr>
              <p:cNvSpPr/>
              <p:nvPr/>
            </p:nvSpPr>
            <p:spPr>
              <a:xfrm rot="16828903">
                <a:off x="-437501" y="5003692"/>
                <a:ext cx="3131103" cy="147334"/>
              </a:xfrm>
              <a:custGeom>
                <a:avLst/>
                <a:gdLst>
                  <a:gd name="connsiteX0" fmla="*/ 20193 w 2579307"/>
                  <a:gd name="connsiteY0" fmla="*/ 17250 h 151497"/>
                  <a:gd name="connsiteX1" fmla="*/ 489976 w 2579307"/>
                  <a:gd name="connsiteY1" fmla="*/ 17250 h 151497"/>
                  <a:gd name="connsiteX2" fmla="*/ 699701 w 2579307"/>
                  <a:gd name="connsiteY2" fmla="*/ 8861 h 151497"/>
                  <a:gd name="connsiteX3" fmla="*/ 750035 w 2579307"/>
                  <a:gd name="connsiteY3" fmla="*/ 8861 h 151497"/>
                  <a:gd name="connsiteX4" fmla="*/ 758424 w 2579307"/>
                  <a:gd name="connsiteY4" fmla="*/ 34028 h 151497"/>
                  <a:gd name="connsiteX5" fmla="*/ 791980 w 2579307"/>
                  <a:gd name="connsiteY5" fmla="*/ 42417 h 151497"/>
                  <a:gd name="connsiteX6" fmla="*/ 817147 w 2579307"/>
                  <a:gd name="connsiteY6" fmla="*/ 34028 h 151497"/>
                  <a:gd name="connsiteX7" fmla="*/ 942982 w 2579307"/>
                  <a:gd name="connsiteY7" fmla="*/ 17250 h 151497"/>
                  <a:gd name="connsiteX8" fmla="*/ 1203040 w 2579307"/>
                  <a:gd name="connsiteY8" fmla="*/ 25639 h 151497"/>
                  <a:gd name="connsiteX9" fmla="*/ 1270152 w 2579307"/>
                  <a:gd name="connsiteY9" fmla="*/ 34028 h 151497"/>
                  <a:gd name="connsiteX10" fmla="*/ 1421154 w 2579307"/>
                  <a:gd name="connsiteY10" fmla="*/ 25639 h 151497"/>
                  <a:gd name="connsiteX11" fmla="*/ 1798659 w 2579307"/>
                  <a:gd name="connsiteY11" fmla="*/ 17250 h 151497"/>
                  <a:gd name="connsiteX12" fmla="*/ 1857382 w 2579307"/>
                  <a:gd name="connsiteY12" fmla="*/ 17250 h 151497"/>
                  <a:gd name="connsiteX13" fmla="*/ 1865771 w 2579307"/>
                  <a:gd name="connsiteY13" fmla="*/ 42417 h 151497"/>
                  <a:gd name="connsiteX14" fmla="*/ 2016773 w 2579307"/>
                  <a:gd name="connsiteY14" fmla="*/ 50806 h 151497"/>
                  <a:gd name="connsiteX15" fmla="*/ 2117440 w 2579307"/>
                  <a:gd name="connsiteY15" fmla="*/ 59195 h 151497"/>
                  <a:gd name="connsiteX16" fmla="*/ 2461389 w 2579307"/>
                  <a:gd name="connsiteY16" fmla="*/ 50806 h 151497"/>
                  <a:gd name="connsiteX17" fmla="*/ 2570446 w 2579307"/>
                  <a:gd name="connsiteY17" fmla="*/ 50806 h 151497"/>
                  <a:gd name="connsiteX18" fmla="*/ 2570446 w 2579307"/>
                  <a:gd name="connsiteY18" fmla="*/ 101140 h 151497"/>
                  <a:gd name="connsiteX19" fmla="*/ 2545279 w 2579307"/>
                  <a:gd name="connsiteY19" fmla="*/ 109529 h 151497"/>
                  <a:gd name="connsiteX20" fmla="*/ 2402666 w 2579307"/>
                  <a:gd name="connsiteY20" fmla="*/ 101140 h 151497"/>
                  <a:gd name="connsiteX21" fmla="*/ 2343943 w 2579307"/>
                  <a:gd name="connsiteY21" fmla="*/ 92751 h 151497"/>
                  <a:gd name="connsiteX22" fmla="*/ 2234886 w 2579307"/>
                  <a:gd name="connsiteY22" fmla="*/ 101140 h 151497"/>
                  <a:gd name="connsiteX23" fmla="*/ 2192941 w 2579307"/>
                  <a:gd name="connsiteY23" fmla="*/ 143085 h 151497"/>
                  <a:gd name="connsiteX24" fmla="*/ 2184552 w 2579307"/>
                  <a:gd name="connsiteY24" fmla="*/ 117918 h 151497"/>
                  <a:gd name="connsiteX25" fmla="*/ 2008384 w 2579307"/>
                  <a:gd name="connsiteY25" fmla="*/ 109529 h 151497"/>
                  <a:gd name="connsiteX26" fmla="*/ 1588934 w 2579307"/>
                  <a:gd name="connsiteY26" fmla="*/ 101140 h 151497"/>
                  <a:gd name="connsiteX27" fmla="*/ 1479877 w 2579307"/>
                  <a:gd name="connsiteY27" fmla="*/ 84362 h 151497"/>
                  <a:gd name="connsiteX28" fmla="*/ 1354042 w 2579307"/>
                  <a:gd name="connsiteY28" fmla="*/ 92751 h 151497"/>
                  <a:gd name="connsiteX29" fmla="*/ 1270152 w 2579307"/>
                  <a:gd name="connsiteY29" fmla="*/ 101140 h 151497"/>
                  <a:gd name="connsiteX30" fmla="*/ 1060428 w 2579307"/>
                  <a:gd name="connsiteY30" fmla="*/ 109529 h 151497"/>
                  <a:gd name="connsiteX31" fmla="*/ 1026872 w 2579307"/>
                  <a:gd name="connsiteY31" fmla="*/ 126307 h 151497"/>
                  <a:gd name="connsiteX32" fmla="*/ 968149 w 2579307"/>
                  <a:gd name="connsiteY32" fmla="*/ 101140 h 151497"/>
                  <a:gd name="connsiteX33" fmla="*/ 934593 w 2579307"/>
                  <a:gd name="connsiteY33" fmla="*/ 92751 h 151497"/>
                  <a:gd name="connsiteX34" fmla="*/ 389308 w 2579307"/>
                  <a:gd name="connsiteY34" fmla="*/ 67584 h 151497"/>
                  <a:gd name="connsiteX35" fmla="*/ 347363 w 2579307"/>
                  <a:gd name="connsiteY35" fmla="*/ 101140 h 151497"/>
                  <a:gd name="connsiteX36" fmla="*/ 322196 w 2579307"/>
                  <a:gd name="connsiteY36" fmla="*/ 109529 h 151497"/>
                  <a:gd name="connsiteX37" fmla="*/ 297029 w 2579307"/>
                  <a:gd name="connsiteY37" fmla="*/ 92751 h 151497"/>
                  <a:gd name="connsiteX38" fmla="*/ 129250 w 2579307"/>
                  <a:gd name="connsiteY38" fmla="*/ 75973 h 151497"/>
                  <a:gd name="connsiteX39" fmla="*/ 20193 w 2579307"/>
                  <a:gd name="connsiteY39" fmla="*/ 17250 h 15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579307" h="151497">
                    <a:moveTo>
                      <a:pt x="20193" y="17250"/>
                    </a:moveTo>
                    <a:cubicBezTo>
                      <a:pt x="80314" y="7463"/>
                      <a:pt x="4540" y="17250"/>
                      <a:pt x="489976" y="17250"/>
                    </a:cubicBezTo>
                    <a:cubicBezTo>
                      <a:pt x="559940" y="17250"/>
                      <a:pt x="629793" y="11657"/>
                      <a:pt x="699701" y="8861"/>
                    </a:cubicBezTo>
                    <a:cubicBezTo>
                      <a:pt x="716479" y="3268"/>
                      <a:pt x="733257" y="-7917"/>
                      <a:pt x="750035" y="8861"/>
                    </a:cubicBezTo>
                    <a:cubicBezTo>
                      <a:pt x="756288" y="15114"/>
                      <a:pt x="751519" y="28504"/>
                      <a:pt x="758424" y="34028"/>
                    </a:cubicBezTo>
                    <a:cubicBezTo>
                      <a:pt x="767427" y="41230"/>
                      <a:pt x="780795" y="39621"/>
                      <a:pt x="791980" y="42417"/>
                    </a:cubicBezTo>
                    <a:cubicBezTo>
                      <a:pt x="800369" y="39621"/>
                      <a:pt x="808476" y="35762"/>
                      <a:pt x="817147" y="34028"/>
                    </a:cubicBezTo>
                    <a:cubicBezTo>
                      <a:pt x="836443" y="30169"/>
                      <a:pt x="926651" y="19291"/>
                      <a:pt x="942982" y="17250"/>
                    </a:cubicBezTo>
                    <a:lnTo>
                      <a:pt x="1203040" y="25639"/>
                    </a:lnTo>
                    <a:cubicBezTo>
                      <a:pt x="1225555" y="26794"/>
                      <a:pt x="1247607" y="34028"/>
                      <a:pt x="1270152" y="34028"/>
                    </a:cubicBezTo>
                    <a:cubicBezTo>
                      <a:pt x="1320564" y="34028"/>
                      <a:pt x="1370768" y="27239"/>
                      <a:pt x="1421154" y="25639"/>
                    </a:cubicBezTo>
                    <a:lnTo>
                      <a:pt x="1798659" y="17250"/>
                    </a:lnTo>
                    <a:cubicBezTo>
                      <a:pt x="1819081" y="10443"/>
                      <a:pt x="1835695" y="-100"/>
                      <a:pt x="1857382" y="17250"/>
                    </a:cubicBezTo>
                    <a:cubicBezTo>
                      <a:pt x="1864287" y="22774"/>
                      <a:pt x="1857118" y="40595"/>
                      <a:pt x="1865771" y="42417"/>
                    </a:cubicBezTo>
                    <a:cubicBezTo>
                      <a:pt x="1915101" y="52802"/>
                      <a:pt x="1966473" y="47453"/>
                      <a:pt x="2016773" y="50806"/>
                    </a:cubicBezTo>
                    <a:cubicBezTo>
                      <a:pt x="2050370" y="53046"/>
                      <a:pt x="2083884" y="56399"/>
                      <a:pt x="2117440" y="59195"/>
                    </a:cubicBezTo>
                    <a:cubicBezTo>
                      <a:pt x="2232090" y="56399"/>
                      <a:pt x="2346818" y="55898"/>
                      <a:pt x="2461389" y="50806"/>
                    </a:cubicBezTo>
                    <a:cubicBezTo>
                      <a:pt x="2596315" y="44809"/>
                      <a:pt x="2314805" y="22401"/>
                      <a:pt x="2570446" y="50806"/>
                    </a:cubicBezTo>
                    <a:cubicBezTo>
                      <a:pt x="2576039" y="67584"/>
                      <a:pt x="2587224" y="84362"/>
                      <a:pt x="2570446" y="101140"/>
                    </a:cubicBezTo>
                    <a:cubicBezTo>
                      <a:pt x="2564193" y="107393"/>
                      <a:pt x="2553668" y="106733"/>
                      <a:pt x="2545279" y="109529"/>
                    </a:cubicBezTo>
                    <a:cubicBezTo>
                      <a:pt x="2497741" y="106733"/>
                      <a:pt x="2450121" y="105095"/>
                      <a:pt x="2402666" y="101140"/>
                    </a:cubicBezTo>
                    <a:cubicBezTo>
                      <a:pt x="2382961" y="99498"/>
                      <a:pt x="2363716" y="92751"/>
                      <a:pt x="2343943" y="92751"/>
                    </a:cubicBezTo>
                    <a:cubicBezTo>
                      <a:pt x="2307483" y="92751"/>
                      <a:pt x="2271238" y="98344"/>
                      <a:pt x="2234886" y="101140"/>
                    </a:cubicBezTo>
                    <a:cubicBezTo>
                      <a:pt x="2215312" y="159863"/>
                      <a:pt x="2234886" y="157067"/>
                      <a:pt x="2192941" y="143085"/>
                    </a:cubicBezTo>
                    <a:cubicBezTo>
                      <a:pt x="2190145" y="134696"/>
                      <a:pt x="2190076" y="124823"/>
                      <a:pt x="2184552" y="117918"/>
                    </a:cubicBezTo>
                    <a:cubicBezTo>
                      <a:pt x="2147426" y="71511"/>
                      <a:pt x="2019522" y="108910"/>
                      <a:pt x="2008384" y="109529"/>
                    </a:cubicBezTo>
                    <a:lnTo>
                      <a:pt x="1588934" y="101140"/>
                    </a:lnTo>
                    <a:cubicBezTo>
                      <a:pt x="1533045" y="99245"/>
                      <a:pt x="1523852" y="95356"/>
                      <a:pt x="1479877" y="84362"/>
                    </a:cubicBezTo>
                    <a:lnTo>
                      <a:pt x="1354042" y="92751"/>
                    </a:lnTo>
                    <a:cubicBezTo>
                      <a:pt x="1326029" y="94992"/>
                      <a:pt x="1298209" y="99537"/>
                      <a:pt x="1270152" y="101140"/>
                    </a:cubicBezTo>
                    <a:cubicBezTo>
                      <a:pt x="1200302" y="105131"/>
                      <a:pt x="1130336" y="106733"/>
                      <a:pt x="1060428" y="109529"/>
                    </a:cubicBezTo>
                    <a:cubicBezTo>
                      <a:pt x="1049243" y="115122"/>
                      <a:pt x="1039281" y="124756"/>
                      <a:pt x="1026872" y="126307"/>
                    </a:cubicBezTo>
                    <a:cubicBezTo>
                      <a:pt x="995796" y="130192"/>
                      <a:pt x="992187" y="111442"/>
                      <a:pt x="968149" y="101140"/>
                    </a:cubicBezTo>
                    <a:cubicBezTo>
                      <a:pt x="957552" y="96598"/>
                      <a:pt x="946026" y="94242"/>
                      <a:pt x="934593" y="92751"/>
                    </a:cubicBezTo>
                    <a:cubicBezTo>
                      <a:pt x="713790" y="63951"/>
                      <a:pt x="668356" y="73650"/>
                      <a:pt x="389308" y="67584"/>
                    </a:cubicBezTo>
                    <a:cubicBezTo>
                      <a:pt x="326050" y="88670"/>
                      <a:pt x="401571" y="57774"/>
                      <a:pt x="347363" y="101140"/>
                    </a:cubicBezTo>
                    <a:cubicBezTo>
                      <a:pt x="340458" y="106664"/>
                      <a:pt x="330585" y="106733"/>
                      <a:pt x="322196" y="109529"/>
                    </a:cubicBezTo>
                    <a:cubicBezTo>
                      <a:pt x="313807" y="103936"/>
                      <a:pt x="306594" y="95939"/>
                      <a:pt x="297029" y="92751"/>
                    </a:cubicBezTo>
                    <a:cubicBezTo>
                      <a:pt x="264548" y="81924"/>
                      <a:pt x="133136" y="76311"/>
                      <a:pt x="129250" y="75973"/>
                    </a:cubicBezTo>
                    <a:cubicBezTo>
                      <a:pt x="45411" y="68683"/>
                      <a:pt x="-39928" y="27037"/>
                      <a:pt x="20193" y="17250"/>
                    </a:cubicBezTo>
                    <a:close/>
                  </a:path>
                </a:pathLst>
              </a:custGeom>
              <a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-20000" contrast="2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solidFill>
                  <a:srgbClr val="4C3A00"/>
                </a:solidFill>
              </a:ln>
              <a:effectLst>
                <a:outerShdw blurRad="76200" dist="50800" dir="5400000" algn="t" rotWithShape="0">
                  <a:prstClr val="black">
                    <a:alpha val="8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7C4DA6E6-215F-48F6-8970-54C39E385879}"/>
                  </a:ext>
                </a:extLst>
              </p:cNvPr>
              <p:cNvSpPr/>
              <p:nvPr/>
            </p:nvSpPr>
            <p:spPr>
              <a:xfrm flipH="1">
                <a:off x="752048" y="6347009"/>
                <a:ext cx="5137023" cy="223853"/>
              </a:xfrm>
              <a:custGeom>
                <a:avLst/>
                <a:gdLst>
                  <a:gd name="connsiteX0" fmla="*/ 20193 w 2579307"/>
                  <a:gd name="connsiteY0" fmla="*/ 17250 h 151497"/>
                  <a:gd name="connsiteX1" fmla="*/ 489976 w 2579307"/>
                  <a:gd name="connsiteY1" fmla="*/ 17250 h 151497"/>
                  <a:gd name="connsiteX2" fmla="*/ 699701 w 2579307"/>
                  <a:gd name="connsiteY2" fmla="*/ 8861 h 151497"/>
                  <a:gd name="connsiteX3" fmla="*/ 750035 w 2579307"/>
                  <a:gd name="connsiteY3" fmla="*/ 8861 h 151497"/>
                  <a:gd name="connsiteX4" fmla="*/ 758424 w 2579307"/>
                  <a:gd name="connsiteY4" fmla="*/ 34028 h 151497"/>
                  <a:gd name="connsiteX5" fmla="*/ 791980 w 2579307"/>
                  <a:gd name="connsiteY5" fmla="*/ 42417 h 151497"/>
                  <a:gd name="connsiteX6" fmla="*/ 817147 w 2579307"/>
                  <a:gd name="connsiteY6" fmla="*/ 34028 h 151497"/>
                  <a:gd name="connsiteX7" fmla="*/ 942982 w 2579307"/>
                  <a:gd name="connsiteY7" fmla="*/ 17250 h 151497"/>
                  <a:gd name="connsiteX8" fmla="*/ 1203040 w 2579307"/>
                  <a:gd name="connsiteY8" fmla="*/ 25639 h 151497"/>
                  <a:gd name="connsiteX9" fmla="*/ 1270152 w 2579307"/>
                  <a:gd name="connsiteY9" fmla="*/ 34028 h 151497"/>
                  <a:gd name="connsiteX10" fmla="*/ 1421154 w 2579307"/>
                  <a:gd name="connsiteY10" fmla="*/ 25639 h 151497"/>
                  <a:gd name="connsiteX11" fmla="*/ 1798659 w 2579307"/>
                  <a:gd name="connsiteY11" fmla="*/ 17250 h 151497"/>
                  <a:gd name="connsiteX12" fmla="*/ 1857382 w 2579307"/>
                  <a:gd name="connsiteY12" fmla="*/ 17250 h 151497"/>
                  <a:gd name="connsiteX13" fmla="*/ 1865771 w 2579307"/>
                  <a:gd name="connsiteY13" fmla="*/ 42417 h 151497"/>
                  <a:gd name="connsiteX14" fmla="*/ 2016773 w 2579307"/>
                  <a:gd name="connsiteY14" fmla="*/ 50806 h 151497"/>
                  <a:gd name="connsiteX15" fmla="*/ 2117440 w 2579307"/>
                  <a:gd name="connsiteY15" fmla="*/ 59195 h 151497"/>
                  <a:gd name="connsiteX16" fmla="*/ 2461389 w 2579307"/>
                  <a:gd name="connsiteY16" fmla="*/ 50806 h 151497"/>
                  <a:gd name="connsiteX17" fmla="*/ 2570446 w 2579307"/>
                  <a:gd name="connsiteY17" fmla="*/ 50806 h 151497"/>
                  <a:gd name="connsiteX18" fmla="*/ 2570446 w 2579307"/>
                  <a:gd name="connsiteY18" fmla="*/ 101140 h 151497"/>
                  <a:gd name="connsiteX19" fmla="*/ 2545279 w 2579307"/>
                  <a:gd name="connsiteY19" fmla="*/ 109529 h 151497"/>
                  <a:gd name="connsiteX20" fmla="*/ 2402666 w 2579307"/>
                  <a:gd name="connsiteY20" fmla="*/ 101140 h 151497"/>
                  <a:gd name="connsiteX21" fmla="*/ 2343943 w 2579307"/>
                  <a:gd name="connsiteY21" fmla="*/ 92751 h 151497"/>
                  <a:gd name="connsiteX22" fmla="*/ 2234886 w 2579307"/>
                  <a:gd name="connsiteY22" fmla="*/ 101140 h 151497"/>
                  <a:gd name="connsiteX23" fmla="*/ 2192941 w 2579307"/>
                  <a:gd name="connsiteY23" fmla="*/ 143085 h 151497"/>
                  <a:gd name="connsiteX24" fmla="*/ 2184552 w 2579307"/>
                  <a:gd name="connsiteY24" fmla="*/ 117918 h 151497"/>
                  <a:gd name="connsiteX25" fmla="*/ 2008384 w 2579307"/>
                  <a:gd name="connsiteY25" fmla="*/ 109529 h 151497"/>
                  <a:gd name="connsiteX26" fmla="*/ 1588934 w 2579307"/>
                  <a:gd name="connsiteY26" fmla="*/ 101140 h 151497"/>
                  <a:gd name="connsiteX27" fmla="*/ 1479877 w 2579307"/>
                  <a:gd name="connsiteY27" fmla="*/ 84362 h 151497"/>
                  <a:gd name="connsiteX28" fmla="*/ 1354042 w 2579307"/>
                  <a:gd name="connsiteY28" fmla="*/ 92751 h 151497"/>
                  <a:gd name="connsiteX29" fmla="*/ 1270152 w 2579307"/>
                  <a:gd name="connsiteY29" fmla="*/ 101140 h 151497"/>
                  <a:gd name="connsiteX30" fmla="*/ 1060428 w 2579307"/>
                  <a:gd name="connsiteY30" fmla="*/ 109529 h 151497"/>
                  <a:gd name="connsiteX31" fmla="*/ 1026872 w 2579307"/>
                  <a:gd name="connsiteY31" fmla="*/ 126307 h 151497"/>
                  <a:gd name="connsiteX32" fmla="*/ 968149 w 2579307"/>
                  <a:gd name="connsiteY32" fmla="*/ 101140 h 151497"/>
                  <a:gd name="connsiteX33" fmla="*/ 934593 w 2579307"/>
                  <a:gd name="connsiteY33" fmla="*/ 92751 h 151497"/>
                  <a:gd name="connsiteX34" fmla="*/ 389308 w 2579307"/>
                  <a:gd name="connsiteY34" fmla="*/ 67584 h 151497"/>
                  <a:gd name="connsiteX35" fmla="*/ 347363 w 2579307"/>
                  <a:gd name="connsiteY35" fmla="*/ 101140 h 151497"/>
                  <a:gd name="connsiteX36" fmla="*/ 322196 w 2579307"/>
                  <a:gd name="connsiteY36" fmla="*/ 109529 h 151497"/>
                  <a:gd name="connsiteX37" fmla="*/ 297029 w 2579307"/>
                  <a:gd name="connsiteY37" fmla="*/ 92751 h 151497"/>
                  <a:gd name="connsiteX38" fmla="*/ 129250 w 2579307"/>
                  <a:gd name="connsiteY38" fmla="*/ 75973 h 151497"/>
                  <a:gd name="connsiteX39" fmla="*/ 20193 w 2579307"/>
                  <a:gd name="connsiteY39" fmla="*/ 17250 h 15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579307" h="151497">
                    <a:moveTo>
                      <a:pt x="20193" y="17250"/>
                    </a:moveTo>
                    <a:cubicBezTo>
                      <a:pt x="80314" y="7463"/>
                      <a:pt x="4540" y="17250"/>
                      <a:pt x="489976" y="17250"/>
                    </a:cubicBezTo>
                    <a:cubicBezTo>
                      <a:pt x="559940" y="17250"/>
                      <a:pt x="629793" y="11657"/>
                      <a:pt x="699701" y="8861"/>
                    </a:cubicBezTo>
                    <a:cubicBezTo>
                      <a:pt x="716479" y="3268"/>
                      <a:pt x="733257" y="-7917"/>
                      <a:pt x="750035" y="8861"/>
                    </a:cubicBezTo>
                    <a:cubicBezTo>
                      <a:pt x="756288" y="15114"/>
                      <a:pt x="751519" y="28504"/>
                      <a:pt x="758424" y="34028"/>
                    </a:cubicBezTo>
                    <a:cubicBezTo>
                      <a:pt x="767427" y="41230"/>
                      <a:pt x="780795" y="39621"/>
                      <a:pt x="791980" y="42417"/>
                    </a:cubicBezTo>
                    <a:cubicBezTo>
                      <a:pt x="800369" y="39621"/>
                      <a:pt x="808476" y="35762"/>
                      <a:pt x="817147" y="34028"/>
                    </a:cubicBezTo>
                    <a:cubicBezTo>
                      <a:pt x="836443" y="30169"/>
                      <a:pt x="926651" y="19291"/>
                      <a:pt x="942982" y="17250"/>
                    </a:cubicBezTo>
                    <a:lnTo>
                      <a:pt x="1203040" y="25639"/>
                    </a:lnTo>
                    <a:cubicBezTo>
                      <a:pt x="1225555" y="26794"/>
                      <a:pt x="1247607" y="34028"/>
                      <a:pt x="1270152" y="34028"/>
                    </a:cubicBezTo>
                    <a:cubicBezTo>
                      <a:pt x="1320564" y="34028"/>
                      <a:pt x="1370768" y="27239"/>
                      <a:pt x="1421154" y="25639"/>
                    </a:cubicBezTo>
                    <a:lnTo>
                      <a:pt x="1798659" y="17250"/>
                    </a:lnTo>
                    <a:cubicBezTo>
                      <a:pt x="1819081" y="10443"/>
                      <a:pt x="1835695" y="-100"/>
                      <a:pt x="1857382" y="17250"/>
                    </a:cubicBezTo>
                    <a:cubicBezTo>
                      <a:pt x="1864287" y="22774"/>
                      <a:pt x="1857118" y="40595"/>
                      <a:pt x="1865771" y="42417"/>
                    </a:cubicBezTo>
                    <a:cubicBezTo>
                      <a:pt x="1915101" y="52802"/>
                      <a:pt x="1966473" y="47453"/>
                      <a:pt x="2016773" y="50806"/>
                    </a:cubicBezTo>
                    <a:cubicBezTo>
                      <a:pt x="2050370" y="53046"/>
                      <a:pt x="2083884" y="56399"/>
                      <a:pt x="2117440" y="59195"/>
                    </a:cubicBezTo>
                    <a:cubicBezTo>
                      <a:pt x="2232090" y="56399"/>
                      <a:pt x="2346818" y="55898"/>
                      <a:pt x="2461389" y="50806"/>
                    </a:cubicBezTo>
                    <a:cubicBezTo>
                      <a:pt x="2596315" y="44809"/>
                      <a:pt x="2314805" y="22401"/>
                      <a:pt x="2570446" y="50806"/>
                    </a:cubicBezTo>
                    <a:cubicBezTo>
                      <a:pt x="2576039" y="67584"/>
                      <a:pt x="2587224" y="84362"/>
                      <a:pt x="2570446" y="101140"/>
                    </a:cubicBezTo>
                    <a:cubicBezTo>
                      <a:pt x="2564193" y="107393"/>
                      <a:pt x="2553668" y="106733"/>
                      <a:pt x="2545279" y="109529"/>
                    </a:cubicBezTo>
                    <a:cubicBezTo>
                      <a:pt x="2497741" y="106733"/>
                      <a:pt x="2450121" y="105095"/>
                      <a:pt x="2402666" y="101140"/>
                    </a:cubicBezTo>
                    <a:cubicBezTo>
                      <a:pt x="2382961" y="99498"/>
                      <a:pt x="2363716" y="92751"/>
                      <a:pt x="2343943" y="92751"/>
                    </a:cubicBezTo>
                    <a:cubicBezTo>
                      <a:pt x="2307483" y="92751"/>
                      <a:pt x="2271238" y="98344"/>
                      <a:pt x="2234886" y="101140"/>
                    </a:cubicBezTo>
                    <a:cubicBezTo>
                      <a:pt x="2215312" y="159863"/>
                      <a:pt x="2234886" y="157067"/>
                      <a:pt x="2192941" y="143085"/>
                    </a:cubicBezTo>
                    <a:cubicBezTo>
                      <a:pt x="2190145" y="134696"/>
                      <a:pt x="2190076" y="124823"/>
                      <a:pt x="2184552" y="117918"/>
                    </a:cubicBezTo>
                    <a:cubicBezTo>
                      <a:pt x="2147426" y="71511"/>
                      <a:pt x="2019522" y="108910"/>
                      <a:pt x="2008384" y="109529"/>
                    </a:cubicBezTo>
                    <a:lnTo>
                      <a:pt x="1588934" y="101140"/>
                    </a:lnTo>
                    <a:cubicBezTo>
                      <a:pt x="1533045" y="99245"/>
                      <a:pt x="1523852" y="95356"/>
                      <a:pt x="1479877" y="84362"/>
                    </a:cubicBezTo>
                    <a:lnTo>
                      <a:pt x="1354042" y="92751"/>
                    </a:lnTo>
                    <a:cubicBezTo>
                      <a:pt x="1326029" y="94992"/>
                      <a:pt x="1298209" y="99537"/>
                      <a:pt x="1270152" y="101140"/>
                    </a:cubicBezTo>
                    <a:cubicBezTo>
                      <a:pt x="1200302" y="105131"/>
                      <a:pt x="1130336" y="106733"/>
                      <a:pt x="1060428" y="109529"/>
                    </a:cubicBezTo>
                    <a:cubicBezTo>
                      <a:pt x="1049243" y="115122"/>
                      <a:pt x="1039281" y="124756"/>
                      <a:pt x="1026872" y="126307"/>
                    </a:cubicBezTo>
                    <a:cubicBezTo>
                      <a:pt x="995796" y="130192"/>
                      <a:pt x="992187" y="111442"/>
                      <a:pt x="968149" y="101140"/>
                    </a:cubicBezTo>
                    <a:cubicBezTo>
                      <a:pt x="957552" y="96598"/>
                      <a:pt x="946026" y="94242"/>
                      <a:pt x="934593" y="92751"/>
                    </a:cubicBezTo>
                    <a:cubicBezTo>
                      <a:pt x="713790" y="63951"/>
                      <a:pt x="668356" y="73650"/>
                      <a:pt x="389308" y="67584"/>
                    </a:cubicBezTo>
                    <a:cubicBezTo>
                      <a:pt x="326050" y="88670"/>
                      <a:pt x="401571" y="57774"/>
                      <a:pt x="347363" y="101140"/>
                    </a:cubicBezTo>
                    <a:cubicBezTo>
                      <a:pt x="340458" y="106664"/>
                      <a:pt x="330585" y="106733"/>
                      <a:pt x="322196" y="109529"/>
                    </a:cubicBezTo>
                    <a:cubicBezTo>
                      <a:pt x="313807" y="103936"/>
                      <a:pt x="306594" y="95939"/>
                      <a:pt x="297029" y="92751"/>
                    </a:cubicBezTo>
                    <a:cubicBezTo>
                      <a:pt x="264548" y="81924"/>
                      <a:pt x="133136" y="76311"/>
                      <a:pt x="129250" y="75973"/>
                    </a:cubicBezTo>
                    <a:cubicBezTo>
                      <a:pt x="45411" y="68683"/>
                      <a:pt x="-39928" y="27037"/>
                      <a:pt x="20193" y="17250"/>
                    </a:cubicBezTo>
                    <a:close/>
                  </a:path>
                </a:pathLst>
              </a:custGeom>
              <a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-20000" contrast="2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solidFill>
                  <a:srgbClr val="4C3A00"/>
                </a:solidFill>
              </a:ln>
              <a:effectLst>
                <a:outerShdw blurRad="76200" dist="50800" dir="5400000" algn="t" rotWithShape="0">
                  <a:prstClr val="black">
                    <a:alpha val="8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55BC38E3-811C-46D4-8236-2C285F91B337}"/>
                  </a:ext>
                </a:extLst>
              </p:cNvPr>
              <p:cNvSpPr/>
              <p:nvPr/>
            </p:nvSpPr>
            <p:spPr>
              <a:xfrm rot="15828964">
                <a:off x="4057003" y="5000575"/>
                <a:ext cx="3038900" cy="136437"/>
              </a:xfrm>
              <a:custGeom>
                <a:avLst/>
                <a:gdLst>
                  <a:gd name="connsiteX0" fmla="*/ 20193 w 2579307"/>
                  <a:gd name="connsiteY0" fmla="*/ 17250 h 151497"/>
                  <a:gd name="connsiteX1" fmla="*/ 489976 w 2579307"/>
                  <a:gd name="connsiteY1" fmla="*/ 17250 h 151497"/>
                  <a:gd name="connsiteX2" fmla="*/ 699701 w 2579307"/>
                  <a:gd name="connsiteY2" fmla="*/ 8861 h 151497"/>
                  <a:gd name="connsiteX3" fmla="*/ 750035 w 2579307"/>
                  <a:gd name="connsiteY3" fmla="*/ 8861 h 151497"/>
                  <a:gd name="connsiteX4" fmla="*/ 758424 w 2579307"/>
                  <a:gd name="connsiteY4" fmla="*/ 34028 h 151497"/>
                  <a:gd name="connsiteX5" fmla="*/ 791980 w 2579307"/>
                  <a:gd name="connsiteY5" fmla="*/ 42417 h 151497"/>
                  <a:gd name="connsiteX6" fmla="*/ 817147 w 2579307"/>
                  <a:gd name="connsiteY6" fmla="*/ 34028 h 151497"/>
                  <a:gd name="connsiteX7" fmla="*/ 942982 w 2579307"/>
                  <a:gd name="connsiteY7" fmla="*/ 17250 h 151497"/>
                  <a:gd name="connsiteX8" fmla="*/ 1203040 w 2579307"/>
                  <a:gd name="connsiteY8" fmla="*/ 25639 h 151497"/>
                  <a:gd name="connsiteX9" fmla="*/ 1270152 w 2579307"/>
                  <a:gd name="connsiteY9" fmla="*/ 34028 h 151497"/>
                  <a:gd name="connsiteX10" fmla="*/ 1421154 w 2579307"/>
                  <a:gd name="connsiteY10" fmla="*/ 25639 h 151497"/>
                  <a:gd name="connsiteX11" fmla="*/ 1798659 w 2579307"/>
                  <a:gd name="connsiteY11" fmla="*/ 17250 h 151497"/>
                  <a:gd name="connsiteX12" fmla="*/ 1857382 w 2579307"/>
                  <a:gd name="connsiteY12" fmla="*/ 17250 h 151497"/>
                  <a:gd name="connsiteX13" fmla="*/ 1865771 w 2579307"/>
                  <a:gd name="connsiteY13" fmla="*/ 42417 h 151497"/>
                  <a:gd name="connsiteX14" fmla="*/ 2016773 w 2579307"/>
                  <a:gd name="connsiteY14" fmla="*/ 50806 h 151497"/>
                  <a:gd name="connsiteX15" fmla="*/ 2117440 w 2579307"/>
                  <a:gd name="connsiteY15" fmla="*/ 59195 h 151497"/>
                  <a:gd name="connsiteX16" fmla="*/ 2461389 w 2579307"/>
                  <a:gd name="connsiteY16" fmla="*/ 50806 h 151497"/>
                  <a:gd name="connsiteX17" fmla="*/ 2570446 w 2579307"/>
                  <a:gd name="connsiteY17" fmla="*/ 50806 h 151497"/>
                  <a:gd name="connsiteX18" fmla="*/ 2570446 w 2579307"/>
                  <a:gd name="connsiteY18" fmla="*/ 101140 h 151497"/>
                  <a:gd name="connsiteX19" fmla="*/ 2545279 w 2579307"/>
                  <a:gd name="connsiteY19" fmla="*/ 109529 h 151497"/>
                  <a:gd name="connsiteX20" fmla="*/ 2402666 w 2579307"/>
                  <a:gd name="connsiteY20" fmla="*/ 101140 h 151497"/>
                  <a:gd name="connsiteX21" fmla="*/ 2343943 w 2579307"/>
                  <a:gd name="connsiteY21" fmla="*/ 92751 h 151497"/>
                  <a:gd name="connsiteX22" fmla="*/ 2234886 w 2579307"/>
                  <a:gd name="connsiteY22" fmla="*/ 101140 h 151497"/>
                  <a:gd name="connsiteX23" fmla="*/ 2192941 w 2579307"/>
                  <a:gd name="connsiteY23" fmla="*/ 143085 h 151497"/>
                  <a:gd name="connsiteX24" fmla="*/ 2184552 w 2579307"/>
                  <a:gd name="connsiteY24" fmla="*/ 117918 h 151497"/>
                  <a:gd name="connsiteX25" fmla="*/ 2008384 w 2579307"/>
                  <a:gd name="connsiteY25" fmla="*/ 109529 h 151497"/>
                  <a:gd name="connsiteX26" fmla="*/ 1588934 w 2579307"/>
                  <a:gd name="connsiteY26" fmla="*/ 101140 h 151497"/>
                  <a:gd name="connsiteX27" fmla="*/ 1479877 w 2579307"/>
                  <a:gd name="connsiteY27" fmla="*/ 84362 h 151497"/>
                  <a:gd name="connsiteX28" fmla="*/ 1354042 w 2579307"/>
                  <a:gd name="connsiteY28" fmla="*/ 92751 h 151497"/>
                  <a:gd name="connsiteX29" fmla="*/ 1270152 w 2579307"/>
                  <a:gd name="connsiteY29" fmla="*/ 101140 h 151497"/>
                  <a:gd name="connsiteX30" fmla="*/ 1060428 w 2579307"/>
                  <a:gd name="connsiteY30" fmla="*/ 109529 h 151497"/>
                  <a:gd name="connsiteX31" fmla="*/ 1026872 w 2579307"/>
                  <a:gd name="connsiteY31" fmla="*/ 126307 h 151497"/>
                  <a:gd name="connsiteX32" fmla="*/ 968149 w 2579307"/>
                  <a:gd name="connsiteY32" fmla="*/ 101140 h 151497"/>
                  <a:gd name="connsiteX33" fmla="*/ 934593 w 2579307"/>
                  <a:gd name="connsiteY33" fmla="*/ 92751 h 151497"/>
                  <a:gd name="connsiteX34" fmla="*/ 389308 w 2579307"/>
                  <a:gd name="connsiteY34" fmla="*/ 67584 h 151497"/>
                  <a:gd name="connsiteX35" fmla="*/ 347363 w 2579307"/>
                  <a:gd name="connsiteY35" fmla="*/ 101140 h 151497"/>
                  <a:gd name="connsiteX36" fmla="*/ 322196 w 2579307"/>
                  <a:gd name="connsiteY36" fmla="*/ 109529 h 151497"/>
                  <a:gd name="connsiteX37" fmla="*/ 297029 w 2579307"/>
                  <a:gd name="connsiteY37" fmla="*/ 92751 h 151497"/>
                  <a:gd name="connsiteX38" fmla="*/ 129250 w 2579307"/>
                  <a:gd name="connsiteY38" fmla="*/ 75973 h 151497"/>
                  <a:gd name="connsiteX39" fmla="*/ 20193 w 2579307"/>
                  <a:gd name="connsiteY39" fmla="*/ 17250 h 15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579307" h="151497">
                    <a:moveTo>
                      <a:pt x="20193" y="17250"/>
                    </a:moveTo>
                    <a:cubicBezTo>
                      <a:pt x="80314" y="7463"/>
                      <a:pt x="4540" y="17250"/>
                      <a:pt x="489976" y="17250"/>
                    </a:cubicBezTo>
                    <a:cubicBezTo>
                      <a:pt x="559940" y="17250"/>
                      <a:pt x="629793" y="11657"/>
                      <a:pt x="699701" y="8861"/>
                    </a:cubicBezTo>
                    <a:cubicBezTo>
                      <a:pt x="716479" y="3268"/>
                      <a:pt x="733257" y="-7917"/>
                      <a:pt x="750035" y="8861"/>
                    </a:cubicBezTo>
                    <a:cubicBezTo>
                      <a:pt x="756288" y="15114"/>
                      <a:pt x="751519" y="28504"/>
                      <a:pt x="758424" y="34028"/>
                    </a:cubicBezTo>
                    <a:cubicBezTo>
                      <a:pt x="767427" y="41230"/>
                      <a:pt x="780795" y="39621"/>
                      <a:pt x="791980" y="42417"/>
                    </a:cubicBezTo>
                    <a:cubicBezTo>
                      <a:pt x="800369" y="39621"/>
                      <a:pt x="808476" y="35762"/>
                      <a:pt x="817147" y="34028"/>
                    </a:cubicBezTo>
                    <a:cubicBezTo>
                      <a:pt x="836443" y="30169"/>
                      <a:pt x="926651" y="19291"/>
                      <a:pt x="942982" y="17250"/>
                    </a:cubicBezTo>
                    <a:lnTo>
                      <a:pt x="1203040" y="25639"/>
                    </a:lnTo>
                    <a:cubicBezTo>
                      <a:pt x="1225555" y="26794"/>
                      <a:pt x="1247607" y="34028"/>
                      <a:pt x="1270152" y="34028"/>
                    </a:cubicBezTo>
                    <a:cubicBezTo>
                      <a:pt x="1320564" y="34028"/>
                      <a:pt x="1370768" y="27239"/>
                      <a:pt x="1421154" y="25639"/>
                    </a:cubicBezTo>
                    <a:lnTo>
                      <a:pt x="1798659" y="17250"/>
                    </a:lnTo>
                    <a:cubicBezTo>
                      <a:pt x="1819081" y="10443"/>
                      <a:pt x="1835695" y="-100"/>
                      <a:pt x="1857382" y="17250"/>
                    </a:cubicBezTo>
                    <a:cubicBezTo>
                      <a:pt x="1864287" y="22774"/>
                      <a:pt x="1857118" y="40595"/>
                      <a:pt x="1865771" y="42417"/>
                    </a:cubicBezTo>
                    <a:cubicBezTo>
                      <a:pt x="1915101" y="52802"/>
                      <a:pt x="1966473" y="47453"/>
                      <a:pt x="2016773" y="50806"/>
                    </a:cubicBezTo>
                    <a:cubicBezTo>
                      <a:pt x="2050370" y="53046"/>
                      <a:pt x="2083884" y="56399"/>
                      <a:pt x="2117440" y="59195"/>
                    </a:cubicBezTo>
                    <a:cubicBezTo>
                      <a:pt x="2232090" y="56399"/>
                      <a:pt x="2346818" y="55898"/>
                      <a:pt x="2461389" y="50806"/>
                    </a:cubicBezTo>
                    <a:cubicBezTo>
                      <a:pt x="2596315" y="44809"/>
                      <a:pt x="2314805" y="22401"/>
                      <a:pt x="2570446" y="50806"/>
                    </a:cubicBezTo>
                    <a:cubicBezTo>
                      <a:pt x="2576039" y="67584"/>
                      <a:pt x="2587224" y="84362"/>
                      <a:pt x="2570446" y="101140"/>
                    </a:cubicBezTo>
                    <a:cubicBezTo>
                      <a:pt x="2564193" y="107393"/>
                      <a:pt x="2553668" y="106733"/>
                      <a:pt x="2545279" y="109529"/>
                    </a:cubicBezTo>
                    <a:cubicBezTo>
                      <a:pt x="2497741" y="106733"/>
                      <a:pt x="2450121" y="105095"/>
                      <a:pt x="2402666" y="101140"/>
                    </a:cubicBezTo>
                    <a:cubicBezTo>
                      <a:pt x="2382961" y="99498"/>
                      <a:pt x="2363716" y="92751"/>
                      <a:pt x="2343943" y="92751"/>
                    </a:cubicBezTo>
                    <a:cubicBezTo>
                      <a:pt x="2307483" y="92751"/>
                      <a:pt x="2271238" y="98344"/>
                      <a:pt x="2234886" y="101140"/>
                    </a:cubicBezTo>
                    <a:cubicBezTo>
                      <a:pt x="2215312" y="159863"/>
                      <a:pt x="2234886" y="157067"/>
                      <a:pt x="2192941" y="143085"/>
                    </a:cubicBezTo>
                    <a:cubicBezTo>
                      <a:pt x="2190145" y="134696"/>
                      <a:pt x="2190076" y="124823"/>
                      <a:pt x="2184552" y="117918"/>
                    </a:cubicBezTo>
                    <a:cubicBezTo>
                      <a:pt x="2147426" y="71511"/>
                      <a:pt x="2019522" y="108910"/>
                      <a:pt x="2008384" y="109529"/>
                    </a:cubicBezTo>
                    <a:lnTo>
                      <a:pt x="1588934" y="101140"/>
                    </a:lnTo>
                    <a:cubicBezTo>
                      <a:pt x="1533045" y="99245"/>
                      <a:pt x="1523852" y="95356"/>
                      <a:pt x="1479877" y="84362"/>
                    </a:cubicBezTo>
                    <a:lnTo>
                      <a:pt x="1354042" y="92751"/>
                    </a:lnTo>
                    <a:cubicBezTo>
                      <a:pt x="1326029" y="94992"/>
                      <a:pt x="1298209" y="99537"/>
                      <a:pt x="1270152" y="101140"/>
                    </a:cubicBezTo>
                    <a:cubicBezTo>
                      <a:pt x="1200302" y="105131"/>
                      <a:pt x="1130336" y="106733"/>
                      <a:pt x="1060428" y="109529"/>
                    </a:cubicBezTo>
                    <a:cubicBezTo>
                      <a:pt x="1049243" y="115122"/>
                      <a:pt x="1039281" y="124756"/>
                      <a:pt x="1026872" y="126307"/>
                    </a:cubicBezTo>
                    <a:cubicBezTo>
                      <a:pt x="995796" y="130192"/>
                      <a:pt x="992187" y="111442"/>
                      <a:pt x="968149" y="101140"/>
                    </a:cubicBezTo>
                    <a:cubicBezTo>
                      <a:pt x="957552" y="96598"/>
                      <a:pt x="946026" y="94242"/>
                      <a:pt x="934593" y="92751"/>
                    </a:cubicBezTo>
                    <a:cubicBezTo>
                      <a:pt x="713790" y="63951"/>
                      <a:pt x="668356" y="73650"/>
                      <a:pt x="389308" y="67584"/>
                    </a:cubicBezTo>
                    <a:cubicBezTo>
                      <a:pt x="326050" y="88670"/>
                      <a:pt x="401571" y="57774"/>
                      <a:pt x="347363" y="101140"/>
                    </a:cubicBezTo>
                    <a:cubicBezTo>
                      <a:pt x="340458" y="106664"/>
                      <a:pt x="330585" y="106733"/>
                      <a:pt x="322196" y="109529"/>
                    </a:cubicBezTo>
                    <a:cubicBezTo>
                      <a:pt x="313807" y="103936"/>
                      <a:pt x="306594" y="95939"/>
                      <a:pt x="297029" y="92751"/>
                    </a:cubicBezTo>
                    <a:cubicBezTo>
                      <a:pt x="264548" y="81924"/>
                      <a:pt x="133136" y="76311"/>
                      <a:pt x="129250" y="75973"/>
                    </a:cubicBezTo>
                    <a:cubicBezTo>
                      <a:pt x="45411" y="68683"/>
                      <a:pt x="-39928" y="27037"/>
                      <a:pt x="20193" y="17250"/>
                    </a:cubicBezTo>
                    <a:close/>
                  </a:path>
                </a:pathLst>
              </a:custGeom>
              <a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-20000" contrast="2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solidFill>
                  <a:srgbClr val="4C3A00"/>
                </a:solidFill>
              </a:ln>
              <a:effectLst>
                <a:outerShdw blurRad="76200" dist="50800" dir="5400000" algn="t" rotWithShape="0">
                  <a:prstClr val="black">
                    <a:alpha val="8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C455403D-45DC-4171-88AF-7C06C8C8E040}"/>
                  </a:ext>
                </a:extLst>
              </p:cNvPr>
              <p:cNvSpPr/>
              <p:nvPr/>
            </p:nvSpPr>
            <p:spPr>
              <a:xfrm rot="16200000">
                <a:off x="2619713" y="4988202"/>
                <a:ext cx="3038900" cy="205098"/>
              </a:xfrm>
              <a:custGeom>
                <a:avLst/>
                <a:gdLst>
                  <a:gd name="connsiteX0" fmla="*/ 20193 w 2579307"/>
                  <a:gd name="connsiteY0" fmla="*/ 17250 h 151497"/>
                  <a:gd name="connsiteX1" fmla="*/ 489976 w 2579307"/>
                  <a:gd name="connsiteY1" fmla="*/ 17250 h 151497"/>
                  <a:gd name="connsiteX2" fmla="*/ 699701 w 2579307"/>
                  <a:gd name="connsiteY2" fmla="*/ 8861 h 151497"/>
                  <a:gd name="connsiteX3" fmla="*/ 750035 w 2579307"/>
                  <a:gd name="connsiteY3" fmla="*/ 8861 h 151497"/>
                  <a:gd name="connsiteX4" fmla="*/ 758424 w 2579307"/>
                  <a:gd name="connsiteY4" fmla="*/ 34028 h 151497"/>
                  <a:gd name="connsiteX5" fmla="*/ 791980 w 2579307"/>
                  <a:gd name="connsiteY5" fmla="*/ 42417 h 151497"/>
                  <a:gd name="connsiteX6" fmla="*/ 817147 w 2579307"/>
                  <a:gd name="connsiteY6" fmla="*/ 34028 h 151497"/>
                  <a:gd name="connsiteX7" fmla="*/ 942982 w 2579307"/>
                  <a:gd name="connsiteY7" fmla="*/ 17250 h 151497"/>
                  <a:gd name="connsiteX8" fmla="*/ 1203040 w 2579307"/>
                  <a:gd name="connsiteY8" fmla="*/ 25639 h 151497"/>
                  <a:gd name="connsiteX9" fmla="*/ 1270152 w 2579307"/>
                  <a:gd name="connsiteY9" fmla="*/ 34028 h 151497"/>
                  <a:gd name="connsiteX10" fmla="*/ 1421154 w 2579307"/>
                  <a:gd name="connsiteY10" fmla="*/ 25639 h 151497"/>
                  <a:gd name="connsiteX11" fmla="*/ 1798659 w 2579307"/>
                  <a:gd name="connsiteY11" fmla="*/ 17250 h 151497"/>
                  <a:gd name="connsiteX12" fmla="*/ 1857382 w 2579307"/>
                  <a:gd name="connsiteY12" fmla="*/ 17250 h 151497"/>
                  <a:gd name="connsiteX13" fmla="*/ 1865771 w 2579307"/>
                  <a:gd name="connsiteY13" fmla="*/ 42417 h 151497"/>
                  <a:gd name="connsiteX14" fmla="*/ 2016773 w 2579307"/>
                  <a:gd name="connsiteY14" fmla="*/ 50806 h 151497"/>
                  <a:gd name="connsiteX15" fmla="*/ 2117440 w 2579307"/>
                  <a:gd name="connsiteY15" fmla="*/ 59195 h 151497"/>
                  <a:gd name="connsiteX16" fmla="*/ 2461389 w 2579307"/>
                  <a:gd name="connsiteY16" fmla="*/ 50806 h 151497"/>
                  <a:gd name="connsiteX17" fmla="*/ 2570446 w 2579307"/>
                  <a:gd name="connsiteY17" fmla="*/ 50806 h 151497"/>
                  <a:gd name="connsiteX18" fmla="*/ 2570446 w 2579307"/>
                  <a:gd name="connsiteY18" fmla="*/ 101140 h 151497"/>
                  <a:gd name="connsiteX19" fmla="*/ 2545279 w 2579307"/>
                  <a:gd name="connsiteY19" fmla="*/ 109529 h 151497"/>
                  <a:gd name="connsiteX20" fmla="*/ 2402666 w 2579307"/>
                  <a:gd name="connsiteY20" fmla="*/ 101140 h 151497"/>
                  <a:gd name="connsiteX21" fmla="*/ 2343943 w 2579307"/>
                  <a:gd name="connsiteY21" fmla="*/ 92751 h 151497"/>
                  <a:gd name="connsiteX22" fmla="*/ 2234886 w 2579307"/>
                  <a:gd name="connsiteY22" fmla="*/ 101140 h 151497"/>
                  <a:gd name="connsiteX23" fmla="*/ 2192941 w 2579307"/>
                  <a:gd name="connsiteY23" fmla="*/ 143085 h 151497"/>
                  <a:gd name="connsiteX24" fmla="*/ 2184552 w 2579307"/>
                  <a:gd name="connsiteY24" fmla="*/ 117918 h 151497"/>
                  <a:gd name="connsiteX25" fmla="*/ 2008384 w 2579307"/>
                  <a:gd name="connsiteY25" fmla="*/ 109529 h 151497"/>
                  <a:gd name="connsiteX26" fmla="*/ 1588934 w 2579307"/>
                  <a:gd name="connsiteY26" fmla="*/ 101140 h 151497"/>
                  <a:gd name="connsiteX27" fmla="*/ 1479877 w 2579307"/>
                  <a:gd name="connsiteY27" fmla="*/ 84362 h 151497"/>
                  <a:gd name="connsiteX28" fmla="*/ 1354042 w 2579307"/>
                  <a:gd name="connsiteY28" fmla="*/ 92751 h 151497"/>
                  <a:gd name="connsiteX29" fmla="*/ 1270152 w 2579307"/>
                  <a:gd name="connsiteY29" fmla="*/ 101140 h 151497"/>
                  <a:gd name="connsiteX30" fmla="*/ 1060428 w 2579307"/>
                  <a:gd name="connsiteY30" fmla="*/ 109529 h 151497"/>
                  <a:gd name="connsiteX31" fmla="*/ 1026872 w 2579307"/>
                  <a:gd name="connsiteY31" fmla="*/ 126307 h 151497"/>
                  <a:gd name="connsiteX32" fmla="*/ 968149 w 2579307"/>
                  <a:gd name="connsiteY32" fmla="*/ 101140 h 151497"/>
                  <a:gd name="connsiteX33" fmla="*/ 934593 w 2579307"/>
                  <a:gd name="connsiteY33" fmla="*/ 92751 h 151497"/>
                  <a:gd name="connsiteX34" fmla="*/ 389308 w 2579307"/>
                  <a:gd name="connsiteY34" fmla="*/ 67584 h 151497"/>
                  <a:gd name="connsiteX35" fmla="*/ 347363 w 2579307"/>
                  <a:gd name="connsiteY35" fmla="*/ 101140 h 151497"/>
                  <a:gd name="connsiteX36" fmla="*/ 322196 w 2579307"/>
                  <a:gd name="connsiteY36" fmla="*/ 109529 h 151497"/>
                  <a:gd name="connsiteX37" fmla="*/ 297029 w 2579307"/>
                  <a:gd name="connsiteY37" fmla="*/ 92751 h 151497"/>
                  <a:gd name="connsiteX38" fmla="*/ 129250 w 2579307"/>
                  <a:gd name="connsiteY38" fmla="*/ 75973 h 151497"/>
                  <a:gd name="connsiteX39" fmla="*/ 20193 w 2579307"/>
                  <a:gd name="connsiteY39" fmla="*/ 17250 h 15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579307" h="151497">
                    <a:moveTo>
                      <a:pt x="20193" y="17250"/>
                    </a:moveTo>
                    <a:cubicBezTo>
                      <a:pt x="80314" y="7463"/>
                      <a:pt x="4540" y="17250"/>
                      <a:pt x="489976" y="17250"/>
                    </a:cubicBezTo>
                    <a:cubicBezTo>
                      <a:pt x="559940" y="17250"/>
                      <a:pt x="629793" y="11657"/>
                      <a:pt x="699701" y="8861"/>
                    </a:cubicBezTo>
                    <a:cubicBezTo>
                      <a:pt x="716479" y="3268"/>
                      <a:pt x="733257" y="-7917"/>
                      <a:pt x="750035" y="8861"/>
                    </a:cubicBezTo>
                    <a:cubicBezTo>
                      <a:pt x="756288" y="15114"/>
                      <a:pt x="751519" y="28504"/>
                      <a:pt x="758424" y="34028"/>
                    </a:cubicBezTo>
                    <a:cubicBezTo>
                      <a:pt x="767427" y="41230"/>
                      <a:pt x="780795" y="39621"/>
                      <a:pt x="791980" y="42417"/>
                    </a:cubicBezTo>
                    <a:cubicBezTo>
                      <a:pt x="800369" y="39621"/>
                      <a:pt x="808476" y="35762"/>
                      <a:pt x="817147" y="34028"/>
                    </a:cubicBezTo>
                    <a:cubicBezTo>
                      <a:pt x="836443" y="30169"/>
                      <a:pt x="926651" y="19291"/>
                      <a:pt x="942982" y="17250"/>
                    </a:cubicBezTo>
                    <a:lnTo>
                      <a:pt x="1203040" y="25639"/>
                    </a:lnTo>
                    <a:cubicBezTo>
                      <a:pt x="1225555" y="26794"/>
                      <a:pt x="1247607" y="34028"/>
                      <a:pt x="1270152" y="34028"/>
                    </a:cubicBezTo>
                    <a:cubicBezTo>
                      <a:pt x="1320564" y="34028"/>
                      <a:pt x="1370768" y="27239"/>
                      <a:pt x="1421154" y="25639"/>
                    </a:cubicBezTo>
                    <a:lnTo>
                      <a:pt x="1798659" y="17250"/>
                    </a:lnTo>
                    <a:cubicBezTo>
                      <a:pt x="1819081" y="10443"/>
                      <a:pt x="1835695" y="-100"/>
                      <a:pt x="1857382" y="17250"/>
                    </a:cubicBezTo>
                    <a:cubicBezTo>
                      <a:pt x="1864287" y="22774"/>
                      <a:pt x="1857118" y="40595"/>
                      <a:pt x="1865771" y="42417"/>
                    </a:cubicBezTo>
                    <a:cubicBezTo>
                      <a:pt x="1915101" y="52802"/>
                      <a:pt x="1966473" y="47453"/>
                      <a:pt x="2016773" y="50806"/>
                    </a:cubicBezTo>
                    <a:cubicBezTo>
                      <a:pt x="2050370" y="53046"/>
                      <a:pt x="2083884" y="56399"/>
                      <a:pt x="2117440" y="59195"/>
                    </a:cubicBezTo>
                    <a:cubicBezTo>
                      <a:pt x="2232090" y="56399"/>
                      <a:pt x="2346818" y="55898"/>
                      <a:pt x="2461389" y="50806"/>
                    </a:cubicBezTo>
                    <a:cubicBezTo>
                      <a:pt x="2596315" y="44809"/>
                      <a:pt x="2314805" y="22401"/>
                      <a:pt x="2570446" y="50806"/>
                    </a:cubicBezTo>
                    <a:cubicBezTo>
                      <a:pt x="2576039" y="67584"/>
                      <a:pt x="2587224" y="84362"/>
                      <a:pt x="2570446" y="101140"/>
                    </a:cubicBezTo>
                    <a:cubicBezTo>
                      <a:pt x="2564193" y="107393"/>
                      <a:pt x="2553668" y="106733"/>
                      <a:pt x="2545279" y="109529"/>
                    </a:cubicBezTo>
                    <a:cubicBezTo>
                      <a:pt x="2497741" y="106733"/>
                      <a:pt x="2450121" y="105095"/>
                      <a:pt x="2402666" y="101140"/>
                    </a:cubicBezTo>
                    <a:cubicBezTo>
                      <a:pt x="2382961" y="99498"/>
                      <a:pt x="2363716" y="92751"/>
                      <a:pt x="2343943" y="92751"/>
                    </a:cubicBezTo>
                    <a:cubicBezTo>
                      <a:pt x="2307483" y="92751"/>
                      <a:pt x="2271238" y="98344"/>
                      <a:pt x="2234886" y="101140"/>
                    </a:cubicBezTo>
                    <a:cubicBezTo>
                      <a:pt x="2215312" y="159863"/>
                      <a:pt x="2234886" y="157067"/>
                      <a:pt x="2192941" y="143085"/>
                    </a:cubicBezTo>
                    <a:cubicBezTo>
                      <a:pt x="2190145" y="134696"/>
                      <a:pt x="2190076" y="124823"/>
                      <a:pt x="2184552" y="117918"/>
                    </a:cubicBezTo>
                    <a:cubicBezTo>
                      <a:pt x="2147426" y="71511"/>
                      <a:pt x="2019522" y="108910"/>
                      <a:pt x="2008384" y="109529"/>
                    </a:cubicBezTo>
                    <a:lnTo>
                      <a:pt x="1588934" y="101140"/>
                    </a:lnTo>
                    <a:cubicBezTo>
                      <a:pt x="1533045" y="99245"/>
                      <a:pt x="1523852" y="95356"/>
                      <a:pt x="1479877" y="84362"/>
                    </a:cubicBezTo>
                    <a:lnTo>
                      <a:pt x="1354042" y="92751"/>
                    </a:lnTo>
                    <a:cubicBezTo>
                      <a:pt x="1326029" y="94992"/>
                      <a:pt x="1298209" y="99537"/>
                      <a:pt x="1270152" y="101140"/>
                    </a:cubicBezTo>
                    <a:cubicBezTo>
                      <a:pt x="1200302" y="105131"/>
                      <a:pt x="1130336" y="106733"/>
                      <a:pt x="1060428" y="109529"/>
                    </a:cubicBezTo>
                    <a:cubicBezTo>
                      <a:pt x="1049243" y="115122"/>
                      <a:pt x="1039281" y="124756"/>
                      <a:pt x="1026872" y="126307"/>
                    </a:cubicBezTo>
                    <a:cubicBezTo>
                      <a:pt x="995796" y="130192"/>
                      <a:pt x="992187" y="111442"/>
                      <a:pt x="968149" y="101140"/>
                    </a:cubicBezTo>
                    <a:cubicBezTo>
                      <a:pt x="957552" y="96598"/>
                      <a:pt x="946026" y="94242"/>
                      <a:pt x="934593" y="92751"/>
                    </a:cubicBezTo>
                    <a:cubicBezTo>
                      <a:pt x="713790" y="63951"/>
                      <a:pt x="668356" y="73650"/>
                      <a:pt x="389308" y="67584"/>
                    </a:cubicBezTo>
                    <a:cubicBezTo>
                      <a:pt x="326050" y="88670"/>
                      <a:pt x="401571" y="57774"/>
                      <a:pt x="347363" y="101140"/>
                    </a:cubicBezTo>
                    <a:cubicBezTo>
                      <a:pt x="340458" y="106664"/>
                      <a:pt x="330585" y="106733"/>
                      <a:pt x="322196" y="109529"/>
                    </a:cubicBezTo>
                    <a:cubicBezTo>
                      <a:pt x="313807" y="103936"/>
                      <a:pt x="306594" y="95939"/>
                      <a:pt x="297029" y="92751"/>
                    </a:cubicBezTo>
                    <a:cubicBezTo>
                      <a:pt x="264548" y="81924"/>
                      <a:pt x="133136" y="76311"/>
                      <a:pt x="129250" y="75973"/>
                    </a:cubicBezTo>
                    <a:cubicBezTo>
                      <a:pt x="45411" y="68683"/>
                      <a:pt x="-39928" y="27037"/>
                      <a:pt x="20193" y="17250"/>
                    </a:cubicBezTo>
                    <a:close/>
                  </a:path>
                </a:pathLst>
              </a:custGeom>
              <a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-20000" contrast="2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solidFill>
                  <a:srgbClr val="4C3A00"/>
                </a:solidFill>
              </a:ln>
              <a:effectLst>
                <a:outerShdw blurRad="76200" dist="50800" dir="5400000" algn="t" rotWithShape="0">
                  <a:prstClr val="black">
                    <a:alpha val="8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65607687-B798-4ABC-B592-4C3BE4B63203}"/>
                  </a:ext>
                </a:extLst>
              </p:cNvPr>
              <p:cNvSpPr/>
              <p:nvPr/>
            </p:nvSpPr>
            <p:spPr>
              <a:xfrm rot="5689280">
                <a:off x="1055033" y="4974809"/>
                <a:ext cx="3038900" cy="205098"/>
              </a:xfrm>
              <a:custGeom>
                <a:avLst/>
                <a:gdLst>
                  <a:gd name="connsiteX0" fmla="*/ 20193 w 2579307"/>
                  <a:gd name="connsiteY0" fmla="*/ 17250 h 151497"/>
                  <a:gd name="connsiteX1" fmla="*/ 489976 w 2579307"/>
                  <a:gd name="connsiteY1" fmla="*/ 17250 h 151497"/>
                  <a:gd name="connsiteX2" fmla="*/ 699701 w 2579307"/>
                  <a:gd name="connsiteY2" fmla="*/ 8861 h 151497"/>
                  <a:gd name="connsiteX3" fmla="*/ 750035 w 2579307"/>
                  <a:gd name="connsiteY3" fmla="*/ 8861 h 151497"/>
                  <a:gd name="connsiteX4" fmla="*/ 758424 w 2579307"/>
                  <a:gd name="connsiteY4" fmla="*/ 34028 h 151497"/>
                  <a:gd name="connsiteX5" fmla="*/ 791980 w 2579307"/>
                  <a:gd name="connsiteY5" fmla="*/ 42417 h 151497"/>
                  <a:gd name="connsiteX6" fmla="*/ 817147 w 2579307"/>
                  <a:gd name="connsiteY6" fmla="*/ 34028 h 151497"/>
                  <a:gd name="connsiteX7" fmla="*/ 942982 w 2579307"/>
                  <a:gd name="connsiteY7" fmla="*/ 17250 h 151497"/>
                  <a:gd name="connsiteX8" fmla="*/ 1203040 w 2579307"/>
                  <a:gd name="connsiteY8" fmla="*/ 25639 h 151497"/>
                  <a:gd name="connsiteX9" fmla="*/ 1270152 w 2579307"/>
                  <a:gd name="connsiteY9" fmla="*/ 34028 h 151497"/>
                  <a:gd name="connsiteX10" fmla="*/ 1421154 w 2579307"/>
                  <a:gd name="connsiteY10" fmla="*/ 25639 h 151497"/>
                  <a:gd name="connsiteX11" fmla="*/ 1798659 w 2579307"/>
                  <a:gd name="connsiteY11" fmla="*/ 17250 h 151497"/>
                  <a:gd name="connsiteX12" fmla="*/ 1857382 w 2579307"/>
                  <a:gd name="connsiteY12" fmla="*/ 17250 h 151497"/>
                  <a:gd name="connsiteX13" fmla="*/ 1865771 w 2579307"/>
                  <a:gd name="connsiteY13" fmla="*/ 42417 h 151497"/>
                  <a:gd name="connsiteX14" fmla="*/ 2016773 w 2579307"/>
                  <a:gd name="connsiteY14" fmla="*/ 50806 h 151497"/>
                  <a:gd name="connsiteX15" fmla="*/ 2117440 w 2579307"/>
                  <a:gd name="connsiteY15" fmla="*/ 59195 h 151497"/>
                  <a:gd name="connsiteX16" fmla="*/ 2461389 w 2579307"/>
                  <a:gd name="connsiteY16" fmla="*/ 50806 h 151497"/>
                  <a:gd name="connsiteX17" fmla="*/ 2570446 w 2579307"/>
                  <a:gd name="connsiteY17" fmla="*/ 50806 h 151497"/>
                  <a:gd name="connsiteX18" fmla="*/ 2570446 w 2579307"/>
                  <a:gd name="connsiteY18" fmla="*/ 101140 h 151497"/>
                  <a:gd name="connsiteX19" fmla="*/ 2545279 w 2579307"/>
                  <a:gd name="connsiteY19" fmla="*/ 109529 h 151497"/>
                  <a:gd name="connsiteX20" fmla="*/ 2402666 w 2579307"/>
                  <a:gd name="connsiteY20" fmla="*/ 101140 h 151497"/>
                  <a:gd name="connsiteX21" fmla="*/ 2343943 w 2579307"/>
                  <a:gd name="connsiteY21" fmla="*/ 92751 h 151497"/>
                  <a:gd name="connsiteX22" fmla="*/ 2234886 w 2579307"/>
                  <a:gd name="connsiteY22" fmla="*/ 101140 h 151497"/>
                  <a:gd name="connsiteX23" fmla="*/ 2192941 w 2579307"/>
                  <a:gd name="connsiteY23" fmla="*/ 143085 h 151497"/>
                  <a:gd name="connsiteX24" fmla="*/ 2184552 w 2579307"/>
                  <a:gd name="connsiteY24" fmla="*/ 117918 h 151497"/>
                  <a:gd name="connsiteX25" fmla="*/ 2008384 w 2579307"/>
                  <a:gd name="connsiteY25" fmla="*/ 109529 h 151497"/>
                  <a:gd name="connsiteX26" fmla="*/ 1588934 w 2579307"/>
                  <a:gd name="connsiteY26" fmla="*/ 101140 h 151497"/>
                  <a:gd name="connsiteX27" fmla="*/ 1479877 w 2579307"/>
                  <a:gd name="connsiteY27" fmla="*/ 84362 h 151497"/>
                  <a:gd name="connsiteX28" fmla="*/ 1354042 w 2579307"/>
                  <a:gd name="connsiteY28" fmla="*/ 92751 h 151497"/>
                  <a:gd name="connsiteX29" fmla="*/ 1270152 w 2579307"/>
                  <a:gd name="connsiteY29" fmla="*/ 101140 h 151497"/>
                  <a:gd name="connsiteX30" fmla="*/ 1060428 w 2579307"/>
                  <a:gd name="connsiteY30" fmla="*/ 109529 h 151497"/>
                  <a:gd name="connsiteX31" fmla="*/ 1026872 w 2579307"/>
                  <a:gd name="connsiteY31" fmla="*/ 126307 h 151497"/>
                  <a:gd name="connsiteX32" fmla="*/ 968149 w 2579307"/>
                  <a:gd name="connsiteY32" fmla="*/ 101140 h 151497"/>
                  <a:gd name="connsiteX33" fmla="*/ 934593 w 2579307"/>
                  <a:gd name="connsiteY33" fmla="*/ 92751 h 151497"/>
                  <a:gd name="connsiteX34" fmla="*/ 389308 w 2579307"/>
                  <a:gd name="connsiteY34" fmla="*/ 67584 h 151497"/>
                  <a:gd name="connsiteX35" fmla="*/ 347363 w 2579307"/>
                  <a:gd name="connsiteY35" fmla="*/ 101140 h 151497"/>
                  <a:gd name="connsiteX36" fmla="*/ 322196 w 2579307"/>
                  <a:gd name="connsiteY36" fmla="*/ 109529 h 151497"/>
                  <a:gd name="connsiteX37" fmla="*/ 297029 w 2579307"/>
                  <a:gd name="connsiteY37" fmla="*/ 92751 h 151497"/>
                  <a:gd name="connsiteX38" fmla="*/ 129250 w 2579307"/>
                  <a:gd name="connsiteY38" fmla="*/ 75973 h 151497"/>
                  <a:gd name="connsiteX39" fmla="*/ 20193 w 2579307"/>
                  <a:gd name="connsiteY39" fmla="*/ 17250 h 15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579307" h="151497">
                    <a:moveTo>
                      <a:pt x="20193" y="17250"/>
                    </a:moveTo>
                    <a:cubicBezTo>
                      <a:pt x="80314" y="7463"/>
                      <a:pt x="4540" y="17250"/>
                      <a:pt x="489976" y="17250"/>
                    </a:cubicBezTo>
                    <a:cubicBezTo>
                      <a:pt x="559940" y="17250"/>
                      <a:pt x="629793" y="11657"/>
                      <a:pt x="699701" y="8861"/>
                    </a:cubicBezTo>
                    <a:cubicBezTo>
                      <a:pt x="716479" y="3268"/>
                      <a:pt x="733257" y="-7917"/>
                      <a:pt x="750035" y="8861"/>
                    </a:cubicBezTo>
                    <a:cubicBezTo>
                      <a:pt x="756288" y="15114"/>
                      <a:pt x="751519" y="28504"/>
                      <a:pt x="758424" y="34028"/>
                    </a:cubicBezTo>
                    <a:cubicBezTo>
                      <a:pt x="767427" y="41230"/>
                      <a:pt x="780795" y="39621"/>
                      <a:pt x="791980" y="42417"/>
                    </a:cubicBezTo>
                    <a:cubicBezTo>
                      <a:pt x="800369" y="39621"/>
                      <a:pt x="808476" y="35762"/>
                      <a:pt x="817147" y="34028"/>
                    </a:cubicBezTo>
                    <a:cubicBezTo>
                      <a:pt x="836443" y="30169"/>
                      <a:pt x="926651" y="19291"/>
                      <a:pt x="942982" y="17250"/>
                    </a:cubicBezTo>
                    <a:lnTo>
                      <a:pt x="1203040" y="25639"/>
                    </a:lnTo>
                    <a:cubicBezTo>
                      <a:pt x="1225555" y="26794"/>
                      <a:pt x="1247607" y="34028"/>
                      <a:pt x="1270152" y="34028"/>
                    </a:cubicBezTo>
                    <a:cubicBezTo>
                      <a:pt x="1320564" y="34028"/>
                      <a:pt x="1370768" y="27239"/>
                      <a:pt x="1421154" y="25639"/>
                    </a:cubicBezTo>
                    <a:lnTo>
                      <a:pt x="1798659" y="17250"/>
                    </a:lnTo>
                    <a:cubicBezTo>
                      <a:pt x="1819081" y="10443"/>
                      <a:pt x="1835695" y="-100"/>
                      <a:pt x="1857382" y="17250"/>
                    </a:cubicBezTo>
                    <a:cubicBezTo>
                      <a:pt x="1864287" y="22774"/>
                      <a:pt x="1857118" y="40595"/>
                      <a:pt x="1865771" y="42417"/>
                    </a:cubicBezTo>
                    <a:cubicBezTo>
                      <a:pt x="1915101" y="52802"/>
                      <a:pt x="1966473" y="47453"/>
                      <a:pt x="2016773" y="50806"/>
                    </a:cubicBezTo>
                    <a:cubicBezTo>
                      <a:pt x="2050370" y="53046"/>
                      <a:pt x="2083884" y="56399"/>
                      <a:pt x="2117440" y="59195"/>
                    </a:cubicBezTo>
                    <a:cubicBezTo>
                      <a:pt x="2232090" y="56399"/>
                      <a:pt x="2346818" y="55898"/>
                      <a:pt x="2461389" y="50806"/>
                    </a:cubicBezTo>
                    <a:cubicBezTo>
                      <a:pt x="2596315" y="44809"/>
                      <a:pt x="2314805" y="22401"/>
                      <a:pt x="2570446" y="50806"/>
                    </a:cubicBezTo>
                    <a:cubicBezTo>
                      <a:pt x="2576039" y="67584"/>
                      <a:pt x="2587224" y="84362"/>
                      <a:pt x="2570446" y="101140"/>
                    </a:cubicBezTo>
                    <a:cubicBezTo>
                      <a:pt x="2564193" y="107393"/>
                      <a:pt x="2553668" y="106733"/>
                      <a:pt x="2545279" y="109529"/>
                    </a:cubicBezTo>
                    <a:cubicBezTo>
                      <a:pt x="2497741" y="106733"/>
                      <a:pt x="2450121" y="105095"/>
                      <a:pt x="2402666" y="101140"/>
                    </a:cubicBezTo>
                    <a:cubicBezTo>
                      <a:pt x="2382961" y="99498"/>
                      <a:pt x="2363716" y="92751"/>
                      <a:pt x="2343943" y="92751"/>
                    </a:cubicBezTo>
                    <a:cubicBezTo>
                      <a:pt x="2307483" y="92751"/>
                      <a:pt x="2271238" y="98344"/>
                      <a:pt x="2234886" y="101140"/>
                    </a:cubicBezTo>
                    <a:cubicBezTo>
                      <a:pt x="2215312" y="159863"/>
                      <a:pt x="2234886" y="157067"/>
                      <a:pt x="2192941" y="143085"/>
                    </a:cubicBezTo>
                    <a:cubicBezTo>
                      <a:pt x="2190145" y="134696"/>
                      <a:pt x="2190076" y="124823"/>
                      <a:pt x="2184552" y="117918"/>
                    </a:cubicBezTo>
                    <a:cubicBezTo>
                      <a:pt x="2147426" y="71511"/>
                      <a:pt x="2019522" y="108910"/>
                      <a:pt x="2008384" y="109529"/>
                    </a:cubicBezTo>
                    <a:lnTo>
                      <a:pt x="1588934" y="101140"/>
                    </a:lnTo>
                    <a:cubicBezTo>
                      <a:pt x="1533045" y="99245"/>
                      <a:pt x="1523852" y="95356"/>
                      <a:pt x="1479877" y="84362"/>
                    </a:cubicBezTo>
                    <a:lnTo>
                      <a:pt x="1354042" y="92751"/>
                    </a:lnTo>
                    <a:cubicBezTo>
                      <a:pt x="1326029" y="94992"/>
                      <a:pt x="1298209" y="99537"/>
                      <a:pt x="1270152" y="101140"/>
                    </a:cubicBezTo>
                    <a:cubicBezTo>
                      <a:pt x="1200302" y="105131"/>
                      <a:pt x="1130336" y="106733"/>
                      <a:pt x="1060428" y="109529"/>
                    </a:cubicBezTo>
                    <a:cubicBezTo>
                      <a:pt x="1049243" y="115122"/>
                      <a:pt x="1039281" y="124756"/>
                      <a:pt x="1026872" y="126307"/>
                    </a:cubicBezTo>
                    <a:cubicBezTo>
                      <a:pt x="995796" y="130192"/>
                      <a:pt x="992187" y="111442"/>
                      <a:pt x="968149" y="101140"/>
                    </a:cubicBezTo>
                    <a:cubicBezTo>
                      <a:pt x="957552" y="96598"/>
                      <a:pt x="946026" y="94242"/>
                      <a:pt x="934593" y="92751"/>
                    </a:cubicBezTo>
                    <a:cubicBezTo>
                      <a:pt x="713790" y="63951"/>
                      <a:pt x="668356" y="73650"/>
                      <a:pt x="389308" y="67584"/>
                    </a:cubicBezTo>
                    <a:cubicBezTo>
                      <a:pt x="326050" y="88670"/>
                      <a:pt x="401571" y="57774"/>
                      <a:pt x="347363" y="101140"/>
                    </a:cubicBezTo>
                    <a:cubicBezTo>
                      <a:pt x="340458" y="106664"/>
                      <a:pt x="330585" y="106733"/>
                      <a:pt x="322196" y="109529"/>
                    </a:cubicBezTo>
                    <a:cubicBezTo>
                      <a:pt x="313807" y="103936"/>
                      <a:pt x="306594" y="95939"/>
                      <a:pt x="297029" y="92751"/>
                    </a:cubicBezTo>
                    <a:cubicBezTo>
                      <a:pt x="264548" y="81924"/>
                      <a:pt x="133136" y="76311"/>
                      <a:pt x="129250" y="75973"/>
                    </a:cubicBezTo>
                    <a:cubicBezTo>
                      <a:pt x="45411" y="68683"/>
                      <a:pt x="-39928" y="27037"/>
                      <a:pt x="20193" y="17250"/>
                    </a:cubicBezTo>
                    <a:close/>
                  </a:path>
                </a:pathLst>
              </a:custGeom>
              <a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-20000" contrast="2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solidFill>
                  <a:srgbClr val="4C3A00"/>
                </a:solidFill>
              </a:ln>
              <a:effectLst>
                <a:outerShdw blurRad="76200" dist="50800" dir="5400000" algn="t" rotWithShape="0">
                  <a:prstClr val="black">
                    <a:alpha val="8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2EED46A2-6E1D-4F8A-96B9-7697EFD68206}"/>
                  </a:ext>
                </a:extLst>
              </p:cNvPr>
              <p:cNvSpPr/>
              <p:nvPr/>
            </p:nvSpPr>
            <p:spPr>
              <a:xfrm>
                <a:off x="1127832" y="4445280"/>
                <a:ext cx="4469269" cy="143651"/>
              </a:xfrm>
              <a:custGeom>
                <a:avLst/>
                <a:gdLst>
                  <a:gd name="connsiteX0" fmla="*/ 20193 w 2579307"/>
                  <a:gd name="connsiteY0" fmla="*/ 17250 h 151497"/>
                  <a:gd name="connsiteX1" fmla="*/ 489976 w 2579307"/>
                  <a:gd name="connsiteY1" fmla="*/ 17250 h 151497"/>
                  <a:gd name="connsiteX2" fmla="*/ 699701 w 2579307"/>
                  <a:gd name="connsiteY2" fmla="*/ 8861 h 151497"/>
                  <a:gd name="connsiteX3" fmla="*/ 750035 w 2579307"/>
                  <a:gd name="connsiteY3" fmla="*/ 8861 h 151497"/>
                  <a:gd name="connsiteX4" fmla="*/ 758424 w 2579307"/>
                  <a:gd name="connsiteY4" fmla="*/ 34028 h 151497"/>
                  <a:gd name="connsiteX5" fmla="*/ 791980 w 2579307"/>
                  <a:gd name="connsiteY5" fmla="*/ 42417 h 151497"/>
                  <a:gd name="connsiteX6" fmla="*/ 817147 w 2579307"/>
                  <a:gd name="connsiteY6" fmla="*/ 34028 h 151497"/>
                  <a:gd name="connsiteX7" fmla="*/ 942982 w 2579307"/>
                  <a:gd name="connsiteY7" fmla="*/ 17250 h 151497"/>
                  <a:gd name="connsiteX8" fmla="*/ 1203040 w 2579307"/>
                  <a:gd name="connsiteY8" fmla="*/ 25639 h 151497"/>
                  <a:gd name="connsiteX9" fmla="*/ 1270152 w 2579307"/>
                  <a:gd name="connsiteY9" fmla="*/ 34028 h 151497"/>
                  <a:gd name="connsiteX10" fmla="*/ 1421154 w 2579307"/>
                  <a:gd name="connsiteY10" fmla="*/ 25639 h 151497"/>
                  <a:gd name="connsiteX11" fmla="*/ 1798659 w 2579307"/>
                  <a:gd name="connsiteY11" fmla="*/ 17250 h 151497"/>
                  <a:gd name="connsiteX12" fmla="*/ 1857382 w 2579307"/>
                  <a:gd name="connsiteY12" fmla="*/ 17250 h 151497"/>
                  <a:gd name="connsiteX13" fmla="*/ 1865771 w 2579307"/>
                  <a:gd name="connsiteY13" fmla="*/ 42417 h 151497"/>
                  <a:gd name="connsiteX14" fmla="*/ 2016773 w 2579307"/>
                  <a:gd name="connsiteY14" fmla="*/ 50806 h 151497"/>
                  <a:gd name="connsiteX15" fmla="*/ 2117440 w 2579307"/>
                  <a:gd name="connsiteY15" fmla="*/ 59195 h 151497"/>
                  <a:gd name="connsiteX16" fmla="*/ 2461389 w 2579307"/>
                  <a:gd name="connsiteY16" fmla="*/ 50806 h 151497"/>
                  <a:gd name="connsiteX17" fmla="*/ 2570446 w 2579307"/>
                  <a:gd name="connsiteY17" fmla="*/ 50806 h 151497"/>
                  <a:gd name="connsiteX18" fmla="*/ 2570446 w 2579307"/>
                  <a:gd name="connsiteY18" fmla="*/ 101140 h 151497"/>
                  <a:gd name="connsiteX19" fmla="*/ 2545279 w 2579307"/>
                  <a:gd name="connsiteY19" fmla="*/ 109529 h 151497"/>
                  <a:gd name="connsiteX20" fmla="*/ 2402666 w 2579307"/>
                  <a:gd name="connsiteY20" fmla="*/ 101140 h 151497"/>
                  <a:gd name="connsiteX21" fmla="*/ 2343943 w 2579307"/>
                  <a:gd name="connsiteY21" fmla="*/ 92751 h 151497"/>
                  <a:gd name="connsiteX22" fmla="*/ 2234886 w 2579307"/>
                  <a:gd name="connsiteY22" fmla="*/ 101140 h 151497"/>
                  <a:gd name="connsiteX23" fmla="*/ 2192941 w 2579307"/>
                  <a:gd name="connsiteY23" fmla="*/ 143085 h 151497"/>
                  <a:gd name="connsiteX24" fmla="*/ 2184552 w 2579307"/>
                  <a:gd name="connsiteY24" fmla="*/ 117918 h 151497"/>
                  <a:gd name="connsiteX25" fmla="*/ 2008384 w 2579307"/>
                  <a:gd name="connsiteY25" fmla="*/ 109529 h 151497"/>
                  <a:gd name="connsiteX26" fmla="*/ 1588934 w 2579307"/>
                  <a:gd name="connsiteY26" fmla="*/ 101140 h 151497"/>
                  <a:gd name="connsiteX27" fmla="*/ 1479877 w 2579307"/>
                  <a:gd name="connsiteY27" fmla="*/ 84362 h 151497"/>
                  <a:gd name="connsiteX28" fmla="*/ 1354042 w 2579307"/>
                  <a:gd name="connsiteY28" fmla="*/ 92751 h 151497"/>
                  <a:gd name="connsiteX29" fmla="*/ 1270152 w 2579307"/>
                  <a:gd name="connsiteY29" fmla="*/ 101140 h 151497"/>
                  <a:gd name="connsiteX30" fmla="*/ 1060428 w 2579307"/>
                  <a:gd name="connsiteY30" fmla="*/ 109529 h 151497"/>
                  <a:gd name="connsiteX31" fmla="*/ 1026872 w 2579307"/>
                  <a:gd name="connsiteY31" fmla="*/ 126307 h 151497"/>
                  <a:gd name="connsiteX32" fmla="*/ 968149 w 2579307"/>
                  <a:gd name="connsiteY32" fmla="*/ 101140 h 151497"/>
                  <a:gd name="connsiteX33" fmla="*/ 934593 w 2579307"/>
                  <a:gd name="connsiteY33" fmla="*/ 92751 h 151497"/>
                  <a:gd name="connsiteX34" fmla="*/ 389308 w 2579307"/>
                  <a:gd name="connsiteY34" fmla="*/ 67584 h 151497"/>
                  <a:gd name="connsiteX35" fmla="*/ 347363 w 2579307"/>
                  <a:gd name="connsiteY35" fmla="*/ 101140 h 151497"/>
                  <a:gd name="connsiteX36" fmla="*/ 322196 w 2579307"/>
                  <a:gd name="connsiteY36" fmla="*/ 109529 h 151497"/>
                  <a:gd name="connsiteX37" fmla="*/ 297029 w 2579307"/>
                  <a:gd name="connsiteY37" fmla="*/ 92751 h 151497"/>
                  <a:gd name="connsiteX38" fmla="*/ 129250 w 2579307"/>
                  <a:gd name="connsiteY38" fmla="*/ 75973 h 151497"/>
                  <a:gd name="connsiteX39" fmla="*/ 20193 w 2579307"/>
                  <a:gd name="connsiteY39" fmla="*/ 17250 h 15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579307" h="151497">
                    <a:moveTo>
                      <a:pt x="20193" y="17250"/>
                    </a:moveTo>
                    <a:cubicBezTo>
                      <a:pt x="80314" y="7463"/>
                      <a:pt x="4540" y="17250"/>
                      <a:pt x="489976" y="17250"/>
                    </a:cubicBezTo>
                    <a:cubicBezTo>
                      <a:pt x="559940" y="17250"/>
                      <a:pt x="629793" y="11657"/>
                      <a:pt x="699701" y="8861"/>
                    </a:cubicBezTo>
                    <a:cubicBezTo>
                      <a:pt x="716479" y="3268"/>
                      <a:pt x="733257" y="-7917"/>
                      <a:pt x="750035" y="8861"/>
                    </a:cubicBezTo>
                    <a:cubicBezTo>
                      <a:pt x="756288" y="15114"/>
                      <a:pt x="751519" y="28504"/>
                      <a:pt x="758424" y="34028"/>
                    </a:cubicBezTo>
                    <a:cubicBezTo>
                      <a:pt x="767427" y="41230"/>
                      <a:pt x="780795" y="39621"/>
                      <a:pt x="791980" y="42417"/>
                    </a:cubicBezTo>
                    <a:cubicBezTo>
                      <a:pt x="800369" y="39621"/>
                      <a:pt x="808476" y="35762"/>
                      <a:pt x="817147" y="34028"/>
                    </a:cubicBezTo>
                    <a:cubicBezTo>
                      <a:pt x="836443" y="30169"/>
                      <a:pt x="926651" y="19291"/>
                      <a:pt x="942982" y="17250"/>
                    </a:cubicBezTo>
                    <a:lnTo>
                      <a:pt x="1203040" y="25639"/>
                    </a:lnTo>
                    <a:cubicBezTo>
                      <a:pt x="1225555" y="26794"/>
                      <a:pt x="1247607" y="34028"/>
                      <a:pt x="1270152" y="34028"/>
                    </a:cubicBezTo>
                    <a:cubicBezTo>
                      <a:pt x="1320564" y="34028"/>
                      <a:pt x="1370768" y="27239"/>
                      <a:pt x="1421154" y="25639"/>
                    </a:cubicBezTo>
                    <a:lnTo>
                      <a:pt x="1798659" y="17250"/>
                    </a:lnTo>
                    <a:cubicBezTo>
                      <a:pt x="1819081" y="10443"/>
                      <a:pt x="1835695" y="-100"/>
                      <a:pt x="1857382" y="17250"/>
                    </a:cubicBezTo>
                    <a:cubicBezTo>
                      <a:pt x="1864287" y="22774"/>
                      <a:pt x="1857118" y="40595"/>
                      <a:pt x="1865771" y="42417"/>
                    </a:cubicBezTo>
                    <a:cubicBezTo>
                      <a:pt x="1915101" y="52802"/>
                      <a:pt x="1966473" y="47453"/>
                      <a:pt x="2016773" y="50806"/>
                    </a:cubicBezTo>
                    <a:cubicBezTo>
                      <a:pt x="2050370" y="53046"/>
                      <a:pt x="2083884" y="56399"/>
                      <a:pt x="2117440" y="59195"/>
                    </a:cubicBezTo>
                    <a:cubicBezTo>
                      <a:pt x="2232090" y="56399"/>
                      <a:pt x="2346818" y="55898"/>
                      <a:pt x="2461389" y="50806"/>
                    </a:cubicBezTo>
                    <a:cubicBezTo>
                      <a:pt x="2596315" y="44809"/>
                      <a:pt x="2314805" y="22401"/>
                      <a:pt x="2570446" y="50806"/>
                    </a:cubicBezTo>
                    <a:cubicBezTo>
                      <a:pt x="2576039" y="67584"/>
                      <a:pt x="2587224" y="84362"/>
                      <a:pt x="2570446" y="101140"/>
                    </a:cubicBezTo>
                    <a:cubicBezTo>
                      <a:pt x="2564193" y="107393"/>
                      <a:pt x="2553668" y="106733"/>
                      <a:pt x="2545279" y="109529"/>
                    </a:cubicBezTo>
                    <a:cubicBezTo>
                      <a:pt x="2497741" y="106733"/>
                      <a:pt x="2450121" y="105095"/>
                      <a:pt x="2402666" y="101140"/>
                    </a:cubicBezTo>
                    <a:cubicBezTo>
                      <a:pt x="2382961" y="99498"/>
                      <a:pt x="2363716" y="92751"/>
                      <a:pt x="2343943" y="92751"/>
                    </a:cubicBezTo>
                    <a:cubicBezTo>
                      <a:pt x="2307483" y="92751"/>
                      <a:pt x="2271238" y="98344"/>
                      <a:pt x="2234886" y="101140"/>
                    </a:cubicBezTo>
                    <a:cubicBezTo>
                      <a:pt x="2215312" y="159863"/>
                      <a:pt x="2234886" y="157067"/>
                      <a:pt x="2192941" y="143085"/>
                    </a:cubicBezTo>
                    <a:cubicBezTo>
                      <a:pt x="2190145" y="134696"/>
                      <a:pt x="2190076" y="124823"/>
                      <a:pt x="2184552" y="117918"/>
                    </a:cubicBezTo>
                    <a:cubicBezTo>
                      <a:pt x="2147426" y="71511"/>
                      <a:pt x="2019522" y="108910"/>
                      <a:pt x="2008384" y="109529"/>
                    </a:cubicBezTo>
                    <a:lnTo>
                      <a:pt x="1588934" y="101140"/>
                    </a:lnTo>
                    <a:cubicBezTo>
                      <a:pt x="1533045" y="99245"/>
                      <a:pt x="1523852" y="95356"/>
                      <a:pt x="1479877" y="84362"/>
                    </a:cubicBezTo>
                    <a:lnTo>
                      <a:pt x="1354042" y="92751"/>
                    </a:lnTo>
                    <a:cubicBezTo>
                      <a:pt x="1326029" y="94992"/>
                      <a:pt x="1298209" y="99537"/>
                      <a:pt x="1270152" y="101140"/>
                    </a:cubicBezTo>
                    <a:cubicBezTo>
                      <a:pt x="1200302" y="105131"/>
                      <a:pt x="1130336" y="106733"/>
                      <a:pt x="1060428" y="109529"/>
                    </a:cubicBezTo>
                    <a:cubicBezTo>
                      <a:pt x="1049243" y="115122"/>
                      <a:pt x="1039281" y="124756"/>
                      <a:pt x="1026872" y="126307"/>
                    </a:cubicBezTo>
                    <a:cubicBezTo>
                      <a:pt x="995796" y="130192"/>
                      <a:pt x="992187" y="111442"/>
                      <a:pt x="968149" y="101140"/>
                    </a:cubicBezTo>
                    <a:cubicBezTo>
                      <a:pt x="957552" y="96598"/>
                      <a:pt x="946026" y="94242"/>
                      <a:pt x="934593" y="92751"/>
                    </a:cubicBezTo>
                    <a:cubicBezTo>
                      <a:pt x="713790" y="63951"/>
                      <a:pt x="668356" y="73650"/>
                      <a:pt x="389308" y="67584"/>
                    </a:cubicBezTo>
                    <a:cubicBezTo>
                      <a:pt x="326050" y="88670"/>
                      <a:pt x="401571" y="57774"/>
                      <a:pt x="347363" y="101140"/>
                    </a:cubicBezTo>
                    <a:cubicBezTo>
                      <a:pt x="340458" y="106664"/>
                      <a:pt x="330585" y="106733"/>
                      <a:pt x="322196" y="109529"/>
                    </a:cubicBezTo>
                    <a:cubicBezTo>
                      <a:pt x="313807" y="103936"/>
                      <a:pt x="306594" y="95939"/>
                      <a:pt x="297029" y="92751"/>
                    </a:cubicBezTo>
                    <a:cubicBezTo>
                      <a:pt x="264548" y="81924"/>
                      <a:pt x="133136" y="76311"/>
                      <a:pt x="129250" y="75973"/>
                    </a:cubicBezTo>
                    <a:cubicBezTo>
                      <a:pt x="45411" y="68683"/>
                      <a:pt x="-39928" y="27037"/>
                      <a:pt x="20193" y="17250"/>
                    </a:cubicBezTo>
                    <a:close/>
                  </a:path>
                </a:pathLst>
              </a:custGeom>
              <a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-20000" contrast="2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solidFill>
                  <a:srgbClr val="4C3A00"/>
                </a:solidFill>
              </a:ln>
              <a:effectLst>
                <a:outerShdw blurRad="76200" dist="50800" dir="5400000" algn="t" rotWithShape="0">
                  <a:prstClr val="black">
                    <a:alpha val="8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9C7C34C8-AFEB-48D4-808F-5D5FC1642807}"/>
                  </a:ext>
                </a:extLst>
              </p:cNvPr>
              <p:cNvSpPr/>
              <p:nvPr/>
            </p:nvSpPr>
            <p:spPr>
              <a:xfrm>
                <a:off x="905633" y="5388559"/>
                <a:ext cx="4815659" cy="156712"/>
              </a:xfrm>
              <a:custGeom>
                <a:avLst/>
                <a:gdLst>
                  <a:gd name="connsiteX0" fmla="*/ 20193 w 2579307"/>
                  <a:gd name="connsiteY0" fmla="*/ 17250 h 151497"/>
                  <a:gd name="connsiteX1" fmla="*/ 489976 w 2579307"/>
                  <a:gd name="connsiteY1" fmla="*/ 17250 h 151497"/>
                  <a:gd name="connsiteX2" fmla="*/ 699701 w 2579307"/>
                  <a:gd name="connsiteY2" fmla="*/ 8861 h 151497"/>
                  <a:gd name="connsiteX3" fmla="*/ 750035 w 2579307"/>
                  <a:gd name="connsiteY3" fmla="*/ 8861 h 151497"/>
                  <a:gd name="connsiteX4" fmla="*/ 758424 w 2579307"/>
                  <a:gd name="connsiteY4" fmla="*/ 34028 h 151497"/>
                  <a:gd name="connsiteX5" fmla="*/ 791980 w 2579307"/>
                  <a:gd name="connsiteY5" fmla="*/ 42417 h 151497"/>
                  <a:gd name="connsiteX6" fmla="*/ 817147 w 2579307"/>
                  <a:gd name="connsiteY6" fmla="*/ 34028 h 151497"/>
                  <a:gd name="connsiteX7" fmla="*/ 942982 w 2579307"/>
                  <a:gd name="connsiteY7" fmla="*/ 17250 h 151497"/>
                  <a:gd name="connsiteX8" fmla="*/ 1203040 w 2579307"/>
                  <a:gd name="connsiteY8" fmla="*/ 25639 h 151497"/>
                  <a:gd name="connsiteX9" fmla="*/ 1270152 w 2579307"/>
                  <a:gd name="connsiteY9" fmla="*/ 34028 h 151497"/>
                  <a:gd name="connsiteX10" fmla="*/ 1421154 w 2579307"/>
                  <a:gd name="connsiteY10" fmla="*/ 25639 h 151497"/>
                  <a:gd name="connsiteX11" fmla="*/ 1798659 w 2579307"/>
                  <a:gd name="connsiteY11" fmla="*/ 17250 h 151497"/>
                  <a:gd name="connsiteX12" fmla="*/ 1857382 w 2579307"/>
                  <a:gd name="connsiteY12" fmla="*/ 17250 h 151497"/>
                  <a:gd name="connsiteX13" fmla="*/ 1865771 w 2579307"/>
                  <a:gd name="connsiteY13" fmla="*/ 42417 h 151497"/>
                  <a:gd name="connsiteX14" fmla="*/ 2016773 w 2579307"/>
                  <a:gd name="connsiteY14" fmla="*/ 50806 h 151497"/>
                  <a:gd name="connsiteX15" fmla="*/ 2117440 w 2579307"/>
                  <a:gd name="connsiteY15" fmla="*/ 59195 h 151497"/>
                  <a:gd name="connsiteX16" fmla="*/ 2461389 w 2579307"/>
                  <a:gd name="connsiteY16" fmla="*/ 50806 h 151497"/>
                  <a:gd name="connsiteX17" fmla="*/ 2570446 w 2579307"/>
                  <a:gd name="connsiteY17" fmla="*/ 50806 h 151497"/>
                  <a:gd name="connsiteX18" fmla="*/ 2570446 w 2579307"/>
                  <a:gd name="connsiteY18" fmla="*/ 101140 h 151497"/>
                  <a:gd name="connsiteX19" fmla="*/ 2545279 w 2579307"/>
                  <a:gd name="connsiteY19" fmla="*/ 109529 h 151497"/>
                  <a:gd name="connsiteX20" fmla="*/ 2402666 w 2579307"/>
                  <a:gd name="connsiteY20" fmla="*/ 101140 h 151497"/>
                  <a:gd name="connsiteX21" fmla="*/ 2343943 w 2579307"/>
                  <a:gd name="connsiteY21" fmla="*/ 92751 h 151497"/>
                  <a:gd name="connsiteX22" fmla="*/ 2234886 w 2579307"/>
                  <a:gd name="connsiteY22" fmla="*/ 101140 h 151497"/>
                  <a:gd name="connsiteX23" fmla="*/ 2192941 w 2579307"/>
                  <a:gd name="connsiteY23" fmla="*/ 143085 h 151497"/>
                  <a:gd name="connsiteX24" fmla="*/ 2184552 w 2579307"/>
                  <a:gd name="connsiteY24" fmla="*/ 117918 h 151497"/>
                  <a:gd name="connsiteX25" fmla="*/ 2008384 w 2579307"/>
                  <a:gd name="connsiteY25" fmla="*/ 109529 h 151497"/>
                  <a:gd name="connsiteX26" fmla="*/ 1588934 w 2579307"/>
                  <a:gd name="connsiteY26" fmla="*/ 101140 h 151497"/>
                  <a:gd name="connsiteX27" fmla="*/ 1479877 w 2579307"/>
                  <a:gd name="connsiteY27" fmla="*/ 84362 h 151497"/>
                  <a:gd name="connsiteX28" fmla="*/ 1354042 w 2579307"/>
                  <a:gd name="connsiteY28" fmla="*/ 92751 h 151497"/>
                  <a:gd name="connsiteX29" fmla="*/ 1270152 w 2579307"/>
                  <a:gd name="connsiteY29" fmla="*/ 101140 h 151497"/>
                  <a:gd name="connsiteX30" fmla="*/ 1060428 w 2579307"/>
                  <a:gd name="connsiteY30" fmla="*/ 109529 h 151497"/>
                  <a:gd name="connsiteX31" fmla="*/ 1026872 w 2579307"/>
                  <a:gd name="connsiteY31" fmla="*/ 126307 h 151497"/>
                  <a:gd name="connsiteX32" fmla="*/ 968149 w 2579307"/>
                  <a:gd name="connsiteY32" fmla="*/ 101140 h 151497"/>
                  <a:gd name="connsiteX33" fmla="*/ 934593 w 2579307"/>
                  <a:gd name="connsiteY33" fmla="*/ 92751 h 151497"/>
                  <a:gd name="connsiteX34" fmla="*/ 389308 w 2579307"/>
                  <a:gd name="connsiteY34" fmla="*/ 67584 h 151497"/>
                  <a:gd name="connsiteX35" fmla="*/ 347363 w 2579307"/>
                  <a:gd name="connsiteY35" fmla="*/ 101140 h 151497"/>
                  <a:gd name="connsiteX36" fmla="*/ 322196 w 2579307"/>
                  <a:gd name="connsiteY36" fmla="*/ 109529 h 151497"/>
                  <a:gd name="connsiteX37" fmla="*/ 297029 w 2579307"/>
                  <a:gd name="connsiteY37" fmla="*/ 92751 h 151497"/>
                  <a:gd name="connsiteX38" fmla="*/ 129250 w 2579307"/>
                  <a:gd name="connsiteY38" fmla="*/ 75973 h 151497"/>
                  <a:gd name="connsiteX39" fmla="*/ 20193 w 2579307"/>
                  <a:gd name="connsiteY39" fmla="*/ 17250 h 15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579307" h="151497">
                    <a:moveTo>
                      <a:pt x="20193" y="17250"/>
                    </a:moveTo>
                    <a:cubicBezTo>
                      <a:pt x="80314" y="7463"/>
                      <a:pt x="4540" y="17250"/>
                      <a:pt x="489976" y="17250"/>
                    </a:cubicBezTo>
                    <a:cubicBezTo>
                      <a:pt x="559940" y="17250"/>
                      <a:pt x="629793" y="11657"/>
                      <a:pt x="699701" y="8861"/>
                    </a:cubicBezTo>
                    <a:cubicBezTo>
                      <a:pt x="716479" y="3268"/>
                      <a:pt x="733257" y="-7917"/>
                      <a:pt x="750035" y="8861"/>
                    </a:cubicBezTo>
                    <a:cubicBezTo>
                      <a:pt x="756288" y="15114"/>
                      <a:pt x="751519" y="28504"/>
                      <a:pt x="758424" y="34028"/>
                    </a:cubicBezTo>
                    <a:cubicBezTo>
                      <a:pt x="767427" y="41230"/>
                      <a:pt x="780795" y="39621"/>
                      <a:pt x="791980" y="42417"/>
                    </a:cubicBezTo>
                    <a:cubicBezTo>
                      <a:pt x="800369" y="39621"/>
                      <a:pt x="808476" y="35762"/>
                      <a:pt x="817147" y="34028"/>
                    </a:cubicBezTo>
                    <a:cubicBezTo>
                      <a:pt x="836443" y="30169"/>
                      <a:pt x="926651" y="19291"/>
                      <a:pt x="942982" y="17250"/>
                    </a:cubicBezTo>
                    <a:lnTo>
                      <a:pt x="1203040" y="25639"/>
                    </a:lnTo>
                    <a:cubicBezTo>
                      <a:pt x="1225555" y="26794"/>
                      <a:pt x="1247607" y="34028"/>
                      <a:pt x="1270152" y="34028"/>
                    </a:cubicBezTo>
                    <a:cubicBezTo>
                      <a:pt x="1320564" y="34028"/>
                      <a:pt x="1370768" y="27239"/>
                      <a:pt x="1421154" y="25639"/>
                    </a:cubicBezTo>
                    <a:lnTo>
                      <a:pt x="1798659" y="17250"/>
                    </a:lnTo>
                    <a:cubicBezTo>
                      <a:pt x="1819081" y="10443"/>
                      <a:pt x="1835695" y="-100"/>
                      <a:pt x="1857382" y="17250"/>
                    </a:cubicBezTo>
                    <a:cubicBezTo>
                      <a:pt x="1864287" y="22774"/>
                      <a:pt x="1857118" y="40595"/>
                      <a:pt x="1865771" y="42417"/>
                    </a:cubicBezTo>
                    <a:cubicBezTo>
                      <a:pt x="1915101" y="52802"/>
                      <a:pt x="1966473" y="47453"/>
                      <a:pt x="2016773" y="50806"/>
                    </a:cubicBezTo>
                    <a:cubicBezTo>
                      <a:pt x="2050370" y="53046"/>
                      <a:pt x="2083884" y="56399"/>
                      <a:pt x="2117440" y="59195"/>
                    </a:cubicBezTo>
                    <a:cubicBezTo>
                      <a:pt x="2232090" y="56399"/>
                      <a:pt x="2346818" y="55898"/>
                      <a:pt x="2461389" y="50806"/>
                    </a:cubicBezTo>
                    <a:cubicBezTo>
                      <a:pt x="2596315" y="44809"/>
                      <a:pt x="2314805" y="22401"/>
                      <a:pt x="2570446" y="50806"/>
                    </a:cubicBezTo>
                    <a:cubicBezTo>
                      <a:pt x="2576039" y="67584"/>
                      <a:pt x="2587224" y="84362"/>
                      <a:pt x="2570446" y="101140"/>
                    </a:cubicBezTo>
                    <a:cubicBezTo>
                      <a:pt x="2564193" y="107393"/>
                      <a:pt x="2553668" y="106733"/>
                      <a:pt x="2545279" y="109529"/>
                    </a:cubicBezTo>
                    <a:cubicBezTo>
                      <a:pt x="2497741" y="106733"/>
                      <a:pt x="2450121" y="105095"/>
                      <a:pt x="2402666" y="101140"/>
                    </a:cubicBezTo>
                    <a:cubicBezTo>
                      <a:pt x="2382961" y="99498"/>
                      <a:pt x="2363716" y="92751"/>
                      <a:pt x="2343943" y="92751"/>
                    </a:cubicBezTo>
                    <a:cubicBezTo>
                      <a:pt x="2307483" y="92751"/>
                      <a:pt x="2271238" y="98344"/>
                      <a:pt x="2234886" y="101140"/>
                    </a:cubicBezTo>
                    <a:cubicBezTo>
                      <a:pt x="2215312" y="159863"/>
                      <a:pt x="2234886" y="157067"/>
                      <a:pt x="2192941" y="143085"/>
                    </a:cubicBezTo>
                    <a:cubicBezTo>
                      <a:pt x="2190145" y="134696"/>
                      <a:pt x="2190076" y="124823"/>
                      <a:pt x="2184552" y="117918"/>
                    </a:cubicBezTo>
                    <a:cubicBezTo>
                      <a:pt x="2147426" y="71511"/>
                      <a:pt x="2019522" y="108910"/>
                      <a:pt x="2008384" y="109529"/>
                    </a:cubicBezTo>
                    <a:lnTo>
                      <a:pt x="1588934" y="101140"/>
                    </a:lnTo>
                    <a:cubicBezTo>
                      <a:pt x="1533045" y="99245"/>
                      <a:pt x="1523852" y="95356"/>
                      <a:pt x="1479877" y="84362"/>
                    </a:cubicBezTo>
                    <a:lnTo>
                      <a:pt x="1354042" y="92751"/>
                    </a:lnTo>
                    <a:cubicBezTo>
                      <a:pt x="1326029" y="94992"/>
                      <a:pt x="1298209" y="99537"/>
                      <a:pt x="1270152" y="101140"/>
                    </a:cubicBezTo>
                    <a:cubicBezTo>
                      <a:pt x="1200302" y="105131"/>
                      <a:pt x="1130336" y="106733"/>
                      <a:pt x="1060428" y="109529"/>
                    </a:cubicBezTo>
                    <a:cubicBezTo>
                      <a:pt x="1049243" y="115122"/>
                      <a:pt x="1039281" y="124756"/>
                      <a:pt x="1026872" y="126307"/>
                    </a:cubicBezTo>
                    <a:cubicBezTo>
                      <a:pt x="995796" y="130192"/>
                      <a:pt x="992187" y="111442"/>
                      <a:pt x="968149" y="101140"/>
                    </a:cubicBezTo>
                    <a:cubicBezTo>
                      <a:pt x="957552" y="96598"/>
                      <a:pt x="946026" y="94242"/>
                      <a:pt x="934593" y="92751"/>
                    </a:cubicBezTo>
                    <a:cubicBezTo>
                      <a:pt x="713790" y="63951"/>
                      <a:pt x="668356" y="73650"/>
                      <a:pt x="389308" y="67584"/>
                    </a:cubicBezTo>
                    <a:cubicBezTo>
                      <a:pt x="326050" y="88670"/>
                      <a:pt x="401571" y="57774"/>
                      <a:pt x="347363" y="101140"/>
                    </a:cubicBezTo>
                    <a:cubicBezTo>
                      <a:pt x="340458" y="106664"/>
                      <a:pt x="330585" y="106733"/>
                      <a:pt x="322196" y="109529"/>
                    </a:cubicBezTo>
                    <a:cubicBezTo>
                      <a:pt x="313807" y="103936"/>
                      <a:pt x="306594" y="95939"/>
                      <a:pt x="297029" y="92751"/>
                    </a:cubicBezTo>
                    <a:cubicBezTo>
                      <a:pt x="264548" y="81924"/>
                      <a:pt x="133136" y="76311"/>
                      <a:pt x="129250" y="75973"/>
                    </a:cubicBezTo>
                    <a:cubicBezTo>
                      <a:pt x="45411" y="68683"/>
                      <a:pt x="-39928" y="27037"/>
                      <a:pt x="20193" y="17250"/>
                    </a:cubicBezTo>
                    <a:close/>
                  </a:path>
                </a:pathLst>
              </a:custGeom>
              <a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-20000" contrast="2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solidFill>
                  <a:srgbClr val="4C3A00"/>
                </a:solidFill>
              </a:ln>
              <a:effectLst>
                <a:outerShdw blurRad="76200" dist="50800" dir="5400000" algn="t" rotWithShape="0">
                  <a:prstClr val="black">
                    <a:alpha val="8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 useBgFill="1">
        <p:nvSpPr>
          <p:cNvPr id="436" name="Freeform: Shape 435">
            <a:extLst>
              <a:ext uri="{FF2B5EF4-FFF2-40B4-BE49-F238E27FC236}">
                <a16:creationId xmlns:a16="http://schemas.microsoft.com/office/drawing/2014/main" id="{A6AC7765-5C16-4650-A7E0-13DDC7811C59}"/>
              </a:ext>
            </a:extLst>
          </p:cNvPr>
          <p:cNvSpPr/>
          <p:nvPr/>
        </p:nvSpPr>
        <p:spPr>
          <a:xfrm>
            <a:off x="7170639" y="3800828"/>
            <a:ext cx="3405122" cy="388258"/>
          </a:xfrm>
          <a:custGeom>
            <a:avLst/>
            <a:gdLst>
              <a:gd name="connsiteX0" fmla="*/ 5925 w 1088105"/>
              <a:gd name="connsiteY0" fmla="*/ 109057 h 276280"/>
              <a:gd name="connsiteX1" fmla="*/ 114982 w 1088105"/>
              <a:gd name="connsiteY1" fmla="*/ 92279 h 276280"/>
              <a:gd name="connsiteX2" fmla="*/ 140149 w 1088105"/>
              <a:gd name="connsiteY2" fmla="*/ 83890 h 276280"/>
              <a:gd name="connsiteX3" fmla="*/ 240816 w 1088105"/>
              <a:gd name="connsiteY3" fmla="*/ 67112 h 276280"/>
              <a:gd name="connsiteX4" fmla="*/ 282761 w 1088105"/>
              <a:gd name="connsiteY4" fmla="*/ 58723 h 276280"/>
              <a:gd name="connsiteX5" fmla="*/ 316317 w 1088105"/>
              <a:gd name="connsiteY5" fmla="*/ 50334 h 276280"/>
              <a:gd name="connsiteX6" fmla="*/ 391818 w 1088105"/>
              <a:gd name="connsiteY6" fmla="*/ 41945 h 276280"/>
              <a:gd name="connsiteX7" fmla="*/ 484097 w 1088105"/>
              <a:gd name="connsiteY7" fmla="*/ 16778 h 276280"/>
              <a:gd name="connsiteX8" fmla="*/ 551209 w 1088105"/>
              <a:gd name="connsiteY8" fmla="*/ 0 h 276280"/>
              <a:gd name="connsiteX9" fmla="*/ 626710 w 1088105"/>
              <a:gd name="connsiteY9" fmla="*/ 16778 h 276280"/>
              <a:gd name="connsiteX10" fmla="*/ 660266 w 1088105"/>
              <a:gd name="connsiteY10" fmla="*/ 33556 h 276280"/>
              <a:gd name="connsiteX11" fmla="*/ 710600 w 1088105"/>
              <a:gd name="connsiteY11" fmla="*/ 50334 h 276280"/>
              <a:gd name="connsiteX12" fmla="*/ 744156 w 1088105"/>
              <a:gd name="connsiteY12" fmla="*/ 58723 h 276280"/>
              <a:gd name="connsiteX13" fmla="*/ 777712 w 1088105"/>
              <a:gd name="connsiteY13" fmla="*/ 75501 h 276280"/>
              <a:gd name="connsiteX14" fmla="*/ 828046 w 1088105"/>
              <a:gd name="connsiteY14" fmla="*/ 92279 h 276280"/>
              <a:gd name="connsiteX15" fmla="*/ 853213 w 1088105"/>
              <a:gd name="connsiteY15" fmla="*/ 100668 h 276280"/>
              <a:gd name="connsiteX16" fmla="*/ 886769 w 1088105"/>
              <a:gd name="connsiteY16" fmla="*/ 117446 h 276280"/>
              <a:gd name="connsiteX17" fmla="*/ 953881 w 1088105"/>
              <a:gd name="connsiteY17" fmla="*/ 125835 h 276280"/>
              <a:gd name="connsiteX18" fmla="*/ 987437 w 1088105"/>
              <a:gd name="connsiteY18" fmla="*/ 134224 h 276280"/>
              <a:gd name="connsiteX19" fmla="*/ 1012604 w 1088105"/>
              <a:gd name="connsiteY19" fmla="*/ 151002 h 276280"/>
              <a:gd name="connsiteX20" fmla="*/ 1062938 w 1088105"/>
              <a:gd name="connsiteY20" fmla="*/ 201336 h 276280"/>
              <a:gd name="connsiteX21" fmla="*/ 1088105 w 1088105"/>
              <a:gd name="connsiteY21" fmla="*/ 218114 h 276280"/>
              <a:gd name="connsiteX22" fmla="*/ 760934 w 1088105"/>
              <a:gd name="connsiteY22" fmla="*/ 234892 h 276280"/>
              <a:gd name="connsiteX23" fmla="*/ 559598 w 1088105"/>
              <a:gd name="connsiteY23" fmla="*/ 218114 h 276280"/>
              <a:gd name="connsiteX24" fmla="*/ 442152 w 1088105"/>
              <a:gd name="connsiteY24" fmla="*/ 209725 h 276280"/>
              <a:gd name="connsiteX25" fmla="*/ 249205 w 1088105"/>
              <a:gd name="connsiteY25" fmla="*/ 218114 h 276280"/>
              <a:gd name="connsiteX26" fmla="*/ 198872 w 1088105"/>
              <a:gd name="connsiteY26" fmla="*/ 234892 h 276280"/>
              <a:gd name="connsiteX27" fmla="*/ 165316 w 1088105"/>
              <a:gd name="connsiteY27" fmla="*/ 243281 h 276280"/>
              <a:gd name="connsiteX28" fmla="*/ 89815 w 1088105"/>
              <a:gd name="connsiteY28" fmla="*/ 234892 h 276280"/>
              <a:gd name="connsiteX29" fmla="*/ 64648 w 1088105"/>
              <a:gd name="connsiteY29" fmla="*/ 218114 h 276280"/>
              <a:gd name="connsiteX30" fmla="*/ 22703 w 1088105"/>
              <a:gd name="connsiteY30" fmla="*/ 167780 h 276280"/>
              <a:gd name="connsiteX31" fmla="*/ 14314 w 1088105"/>
              <a:gd name="connsiteY31" fmla="*/ 142613 h 276280"/>
              <a:gd name="connsiteX32" fmla="*/ 5925 w 1088105"/>
              <a:gd name="connsiteY32" fmla="*/ 109057 h 27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88105" h="276280">
                <a:moveTo>
                  <a:pt x="5925" y="109057"/>
                </a:moveTo>
                <a:cubicBezTo>
                  <a:pt x="22703" y="100668"/>
                  <a:pt x="94031" y="96935"/>
                  <a:pt x="114982" y="92279"/>
                </a:cubicBezTo>
                <a:cubicBezTo>
                  <a:pt x="123614" y="90361"/>
                  <a:pt x="131478" y="85624"/>
                  <a:pt x="140149" y="83890"/>
                </a:cubicBezTo>
                <a:cubicBezTo>
                  <a:pt x="173507" y="77218"/>
                  <a:pt x="207458" y="73784"/>
                  <a:pt x="240816" y="67112"/>
                </a:cubicBezTo>
                <a:cubicBezTo>
                  <a:pt x="254798" y="64316"/>
                  <a:pt x="268842" y="61816"/>
                  <a:pt x="282761" y="58723"/>
                </a:cubicBezTo>
                <a:cubicBezTo>
                  <a:pt x="294016" y="56222"/>
                  <a:pt x="304921" y="52087"/>
                  <a:pt x="316317" y="50334"/>
                </a:cubicBezTo>
                <a:cubicBezTo>
                  <a:pt x="341344" y="46484"/>
                  <a:pt x="366751" y="45526"/>
                  <a:pt x="391818" y="41945"/>
                </a:cubicBezTo>
                <a:cubicBezTo>
                  <a:pt x="449046" y="33770"/>
                  <a:pt x="422791" y="33498"/>
                  <a:pt x="484097" y="16778"/>
                </a:cubicBezTo>
                <a:cubicBezTo>
                  <a:pt x="595452" y="-13592"/>
                  <a:pt x="474846" y="25454"/>
                  <a:pt x="551209" y="0"/>
                </a:cubicBezTo>
                <a:cubicBezTo>
                  <a:pt x="581375" y="5028"/>
                  <a:pt x="600426" y="5513"/>
                  <a:pt x="626710" y="16778"/>
                </a:cubicBezTo>
                <a:cubicBezTo>
                  <a:pt x="638204" y="21704"/>
                  <a:pt x="648655" y="28912"/>
                  <a:pt x="660266" y="33556"/>
                </a:cubicBezTo>
                <a:cubicBezTo>
                  <a:pt x="676687" y="40124"/>
                  <a:pt x="693442" y="46045"/>
                  <a:pt x="710600" y="50334"/>
                </a:cubicBezTo>
                <a:cubicBezTo>
                  <a:pt x="721785" y="53130"/>
                  <a:pt x="733361" y="54675"/>
                  <a:pt x="744156" y="58723"/>
                </a:cubicBezTo>
                <a:cubicBezTo>
                  <a:pt x="755865" y="63114"/>
                  <a:pt x="766101" y="70857"/>
                  <a:pt x="777712" y="75501"/>
                </a:cubicBezTo>
                <a:cubicBezTo>
                  <a:pt x="794133" y="82069"/>
                  <a:pt x="811268" y="86686"/>
                  <a:pt x="828046" y="92279"/>
                </a:cubicBezTo>
                <a:cubicBezTo>
                  <a:pt x="836435" y="95075"/>
                  <a:pt x="845304" y="96713"/>
                  <a:pt x="853213" y="100668"/>
                </a:cubicBezTo>
                <a:cubicBezTo>
                  <a:pt x="864398" y="106261"/>
                  <a:pt x="874637" y="114413"/>
                  <a:pt x="886769" y="117446"/>
                </a:cubicBezTo>
                <a:cubicBezTo>
                  <a:pt x="908641" y="122914"/>
                  <a:pt x="931643" y="122129"/>
                  <a:pt x="953881" y="125835"/>
                </a:cubicBezTo>
                <a:cubicBezTo>
                  <a:pt x="965254" y="127730"/>
                  <a:pt x="976252" y="131428"/>
                  <a:pt x="987437" y="134224"/>
                </a:cubicBezTo>
                <a:cubicBezTo>
                  <a:pt x="995826" y="139817"/>
                  <a:pt x="1005068" y="144304"/>
                  <a:pt x="1012604" y="151002"/>
                </a:cubicBezTo>
                <a:cubicBezTo>
                  <a:pt x="1030338" y="166766"/>
                  <a:pt x="1043195" y="188174"/>
                  <a:pt x="1062938" y="201336"/>
                </a:cubicBezTo>
                <a:lnTo>
                  <a:pt x="1088105" y="218114"/>
                </a:lnTo>
                <a:cubicBezTo>
                  <a:pt x="1014361" y="328730"/>
                  <a:pt x="1076823" y="250428"/>
                  <a:pt x="760934" y="234892"/>
                </a:cubicBezTo>
                <a:cubicBezTo>
                  <a:pt x="693671" y="231584"/>
                  <a:pt x="626771" y="222912"/>
                  <a:pt x="559598" y="218114"/>
                </a:cubicBezTo>
                <a:lnTo>
                  <a:pt x="442152" y="209725"/>
                </a:lnTo>
                <a:cubicBezTo>
                  <a:pt x="377836" y="212521"/>
                  <a:pt x="313240" y="211490"/>
                  <a:pt x="249205" y="218114"/>
                </a:cubicBezTo>
                <a:cubicBezTo>
                  <a:pt x="231614" y="219934"/>
                  <a:pt x="216029" y="230603"/>
                  <a:pt x="198872" y="234892"/>
                </a:cubicBezTo>
                <a:lnTo>
                  <a:pt x="165316" y="243281"/>
                </a:lnTo>
                <a:cubicBezTo>
                  <a:pt x="140149" y="240485"/>
                  <a:pt x="114381" y="241033"/>
                  <a:pt x="89815" y="234892"/>
                </a:cubicBezTo>
                <a:cubicBezTo>
                  <a:pt x="80034" y="232447"/>
                  <a:pt x="72393" y="224569"/>
                  <a:pt x="64648" y="218114"/>
                </a:cubicBezTo>
                <a:cubicBezTo>
                  <a:pt x="48745" y="204862"/>
                  <a:pt x="32130" y="186634"/>
                  <a:pt x="22703" y="167780"/>
                </a:cubicBezTo>
                <a:cubicBezTo>
                  <a:pt x="18748" y="159871"/>
                  <a:pt x="16048" y="151284"/>
                  <a:pt x="14314" y="142613"/>
                </a:cubicBezTo>
                <a:cubicBezTo>
                  <a:pt x="13217" y="137129"/>
                  <a:pt x="-10853" y="117446"/>
                  <a:pt x="5925" y="109057"/>
                </a:cubicBezTo>
                <a:close/>
              </a:path>
            </a:pathLst>
          </a:cu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1" name="Freeform: Shape 440">
            <a:extLst>
              <a:ext uri="{FF2B5EF4-FFF2-40B4-BE49-F238E27FC236}">
                <a16:creationId xmlns:a16="http://schemas.microsoft.com/office/drawing/2014/main" id="{791EB596-2B16-41E7-A1AA-965D5162C645}"/>
              </a:ext>
            </a:extLst>
          </p:cNvPr>
          <p:cNvSpPr/>
          <p:nvPr/>
        </p:nvSpPr>
        <p:spPr>
          <a:xfrm>
            <a:off x="8823361" y="2311436"/>
            <a:ext cx="258180" cy="190170"/>
          </a:xfrm>
          <a:custGeom>
            <a:avLst/>
            <a:gdLst>
              <a:gd name="connsiteX0" fmla="*/ 119284 w 258180"/>
              <a:gd name="connsiteY0" fmla="*/ 4681 h 190170"/>
              <a:gd name="connsiteX1" fmla="*/ 49836 w 258180"/>
              <a:gd name="connsiteY1" fmla="*/ 120428 h 190170"/>
              <a:gd name="connsiteX2" fmla="*/ 26687 w 258180"/>
              <a:gd name="connsiteY2" fmla="*/ 155152 h 190170"/>
              <a:gd name="connsiteX3" fmla="*/ 3537 w 258180"/>
              <a:gd name="connsiteY3" fmla="*/ 189876 h 190170"/>
              <a:gd name="connsiteX4" fmla="*/ 84560 w 258180"/>
              <a:gd name="connsiteY4" fmla="*/ 166727 h 190170"/>
              <a:gd name="connsiteX5" fmla="*/ 165583 w 258180"/>
              <a:gd name="connsiteY5" fmla="*/ 132003 h 190170"/>
              <a:gd name="connsiteX6" fmla="*/ 200307 w 258180"/>
              <a:gd name="connsiteY6" fmla="*/ 108853 h 190170"/>
              <a:gd name="connsiteX7" fmla="*/ 235031 w 258180"/>
              <a:gd name="connsiteY7" fmla="*/ 97279 h 190170"/>
              <a:gd name="connsiteX8" fmla="*/ 258180 w 258180"/>
              <a:gd name="connsiteY8" fmla="*/ 74129 h 190170"/>
              <a:gd name="connsiteX9" fmla="*/ 246606 w 258180"/>
              <a:gd name="connsiteY9" fmla="*/ 27831 h 190170"/>
              <a:gd name="connsiteX10" fmla="*/ 119284 w 258180"/>
              <a:gd name="connsiteY10" fmla="*/ 4681 h 19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8180" h="190170">
                <a:moveTo>
                  <a:pt x="119284" y="4681"/>
                </a:moveTo>
                <a:cubicBezTo>
                  <a:pt x="86489" y="20114"/>
                  <a:pt x="73417" y="82108"/>
                  <a:pt x="49836" y="120428"/>
                </a:cubicBezTo>
                <a:cubicBezTo>
                  <a:pt x="42545" y="132275"/>
                  <a:pt x="34403" y="143577"/>
                  <a:pt x="26687" y="155152"/>
                </a:cubicBezTo>
                <a:cubicBezTo>
                  <a:pt x="18970" y="166727"/>
                  <a:pt x="-9959" y="193250"/>
                  <a:pt x="3537" y="189876"/>
                </a:cubicBezTo>
                <a:cubicBezTo>
                  <a:pt x="27037" y="184001"/>
                  <a:pt x="61309" y="176692"/>
                  <a:pt x="84560" y="166727"/>
                </a:cubicBezTo>
                <a:cubicBezTo>
                  <a:pt x="184667" y="123823"/>
                  <a:pt x="84159" y="159143"/>
                  <a:pt x="165583" y="132003"/>
                </a:cubicBezTo>
                <a:cubicBezTo>
                  <a:pt x="177158" y="124286"/>
                  <a:pt x="187864" y="115074"/>
                  <a:pt x="200307" y="108853"/>
                </a:cubicBezTo>
                <a:cubicBezTo>
                  <a:pt x="211220" y="103397"/>
                  <a:pt x="224569" y="103556"/>
                  <a:pt x="235031" y="97279"/>
                </a:cubicBezTo>
                <a:cubicBezTo>
                  <a:pt x="244389" y="91664"/>
                  <a:pt x="250464" y="81846"/>
                  <a:pt x="258180" y="74129"/>
                </a:cubicBezTo>
                <a:cubicBezTo>
                  <a:pt x="254322" y="58696"/>
                  <a:pt x="261290" y="33949"/>
                  <a:pt x="246606" y="27831"/>
                </a:cubicBezTo>
                <a:cubicBezTo>
                  <a:pt x="217988" y="15907"/>
                  <a:pt x="152079" y="-10752"/>
                  <a:pt x="119284" y="4681"/>
                </a:cubicBezTo>
                <a:close/>
              </a:path>
            </a:pathLst>
          </a:custGeom>
          <a:solidFill>
            <a:srgbClr val="E88035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2" name="Freeform: Shape 441">
            <a:extLst>
              <a:ext uri="{FF2B5EF4-FFF2-40B4-BE49-F238E27FC236}">
                <a16:creationId xmlns:a16="http://schemas.microsoft.com/office/drawing/2014/main" id="{EDF7E6D5-2BDD-47DE-BF52-1390AC2BEE91}"/>
              </a:ext>
            </a:extLst>
          </p:cNvPr>
          <p:cNvSpPr/>
          <p:nvPr/>
        </p:nvSpPr>
        <p:spPr>
          <a:xfrm rot="18374277">
            <a:off x="9519349" y="2205123"/>
            <a:ext cx="301188" cy="1525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E88035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3" name="Freeform: Shape 442">
            <a:extLst>
              <a:ext uri="{FF2B5EF4-FFF2-40B4-BE49-F238E27FC236}">
                <a16:creationId xmlns:a16="http://schemas.microsoft.com/office/drawing/2014/main" id="{9BF2B55D-07B6-43C3-B296-62A991A3A961}"/>
              </a:ext>
            </a:extLst>
          </p:cNvPr>
          <p:cNvSpPr/>
          <p:nvPr/>
        </p:nvSpPr>
        <p:spPr>
          <a:xfrm>
            <a:off x="9752645" y="2356532"/>
            <a:ext cx="208345" cy="185195"/>
          </a:xfrm>
          <a:custGeom>
            <a:avLst/>
            <a:gdLst>
              <a:gd name="connsiteX0" fmla="*/ 0 w 208345"/>
              <a:gd name="connsiteY0" fmla="*/ 0 h 185195"/>
              <a:gd name="connsiteX1" fmla="*/ 81023 w 208345"/>
              <a:gd name="connsiteY1" fmla="*/ 57873 h 185195"/>
              <a:gd name="connsiteX2" fmla="*/ 92598 w 208345"/>
              <a:gd name="connsiteY2" fmla="*/ 92597 h 185195"/>
              <a:gd name="connsiteX3" fmla="*/ 127322 w 208345"/>
              <a:gd name="connsiteY3" fmla="*/ 104172 h 185195"/>
              <a:gd name="connsiteX4" fmla="*/ 208345 w 208345"/>
              <a:gd name="connsiteY4" fmla="*/ 138896 h 185195"/>
              <a:gd name="connsiteX5" fmla="*/ 173621 w 208345"/>
              <a:gd name="connsiteY5" fmla="*/ 162045 h 185195"/>
              <a:gd name="connsiteX6" fmla="*/ 81023 w 208345"/>
              <a:gd name="connsiteY6" fmla="*/ 185195 h 185195"/>
              <a:gd name="connsiteX7" fmla="*/ 23150 w 208345"/>
              <a:gd name="connsiteY7" fmla="*/ 162045 h 185195"/>
              <a:gd name="connsiteX8" fmla="*/ 46299 w 208345"/>
              <a:gd name="connsiteY8" fmla="*/ 81022 h 185195"/>
              <a:gd name="connsiteX9" fmla="*/ 81023 w 208345"/>
              <a:gd name="connsiteY9" fmla="*/ 69448 h 185195"/>
              <a:gd name="connsiteX10" fmla="*/ 138897 w 208345"/>
              <a:gd name="connsiteY10" fmla="*/ 127321 h 185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8345" h="185195">
                <a:moveTo>
                  <a:pt x="0" y="0"/>
                </a:moveTo>
                <a:cubicBezTo>
                  <a:pt x="27008" y="19291"/>
                  <a:pt x="57554" y="34404"/>
                  <a:pt x="81023" y="57873"/>
                </a:cubicBezTo>
                <a:cubicBezTo>
                  <a:pt x="89650" y="66500"/>
                  <a:pt x="83971" y="83970"/>
                  <a:pt x="92598" y="92597"/>
                </a:cubicBezTo>
                <a:cubicBezTo>
                  <a:pt x="101225" y="101224"/>
                  <a:pt x="116108" y="99366"/>
                  <a:pt x="127322" y="104172"/>
                </a:cubicBezTo>
                <a:cubicBezTo>
                  <a:pt x="227442" y="147081"/>
                  <a:pt x="126911" y="111751"/>
                  <a:pt x="208345" y="138896"/>
                </a:cubicBezTo>
                <a:cubicBezTo>
                  <a:pt x="196770" y="146612"/>
                  <a:pt x="186063" y="155824"/>
                  <a:pt x="173621" y="162045"/>
                </a:cubicBezTo>
                <a:cubicBezTo>
                  <a:pt x="149892" y="173910"/>
                  <a:pt x="103038" y="180792"/>
                  <a:pt x="81023" y="185195"/>
                </a:cubicBezTo>
                <a:cubicBezTo>
                  <a:pt x="61732" y="177478"/>
                  <a:pt x="34675" y="179333"/>
                  <a:pt x="23150" y="162045"/>
                </a:cubicBezTo>
                <a:cubicBezTo>
                  <a:pt x="23029" y="161864"/>
                  <a:pt x="40932" y="86389"/>
                  <a:pt x="46299" y="81022"/>
                </a:cubicBezTo>
                <a:cubicBezTo>
                  <a:pt x="54926" y="72395"/>
                  <a:pt x="69448" y="73306"/>
                  <a:pt x="81023" y="69448"/>
                </a:cubicBezTo>
                <a:lnTo>
                  <a:pt x="138897" y="127321"/>
                </a:lnTo>
              </a:path>
            </a:pathLst>
          </a:custGeom>
          <a:solidFill>
            <a:srgbClr val="E88035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4" name="Freeform: Shape 443">
            <a:extLst>
              <a:ext uri="{FF2B5EF4-FFF2-40B4-BE49-F238E27FC236}">
                <a16:creationId xmlns:a16="http://schemas.microsoft.com/office/drawing/2014/main" id="{E1D9EF0C-3A55-4E77-B232-FB4C7E732C1F}"/>
              </a:ext>
            </a:extLst>
          </p:cNvPr>
          <p:cNvSpPr/>
          <p:nvPr/>
        </p:nvSpPr>
        <p:spPr>
          <a:xfrm rot="15170118">
            <a:off x="8963113" y="2157934"/>
            <a:ext cx="258180" cy="152400"/>
          </a:xfrm>
          <a:custGeom>
            <a:avLst/>
            <a:gdLst>
              <a:gd name="connsiteX0" fmla="*/ 119284 w 258180"/>
              <a:gd name="connsiteY0" fmla="*/ 4681 h 190170"/>
              <a:gd name="connsiteX1" fmla="*/ 49836 w 258180"/>
              <a:gd name="connsiteY1" fmla="*/ 120428 h 190170"/>
              <a:gd name="connsiteX2" fmla="*/ 26687 w 258180"/>
              <a:gd name="connsiteY2" fmla="*/ 155152 h 190170"/>
              <a:gd name="connsiteX3" fmla="*/ 3537 w 258180"/>
              <a:gd name="connsiteY3" fmla="*/ 189876 h 190170"/>
              <a:gd name="connsiteX4" fmla="*/ 84560 w 258180"/>
              <a:gd name="connsiteY4" fmla="*/ 166727 h 190170"/>
              <a:gd name="connsiteX5" fmla="*/ 165583 w 258180"/>
              <a:gd name="connsiteY5" fmla="*/ 132003 h 190170"/>
              <a:gd name="connsiteX6" fmla="*/ 200307 w 258180"/>
              <a:gd name="connsiteY6" fmla="*/ 108853 h 190170"/>
              <a:gd name="connsiteX7" fmla="*/ 235031 w 258180"/>
              <a:gd name="connsiteY7" fmla="*/ 97279 h 190170"/>
              <a:gd name="connsiteX8" fmla="*/ 258180 w 258180"/>
              <a:gd name="connsiteY8" fmla="*/ 74129 h 190170"/>
              <a:gd name="connsiteX9" fmla="*/ 246606 w 258180"/>
              <a:gd name="connsiteY9" fmla="*/ 27831 h 190170"/>
              <a:gd name="connsiteX10" fmla="*/ 119284 w 258180"/>
              <a:gd name="connsiteY10" fmla="*/ 4681 h 19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8180" h="190170">
                <a:moveTo>
                  <a:pt x="119284" y="4681"/>
                </a:moveTo>
                <a:cubicBezTo>
                  <a:pt x="86489" y="20114"/>
                  <a:pt x="73417" y="82108"/>
                  <a:pt x="49836" y="120428"/>
                </a:cubicBezTo>
                <a:cubicBezTo>
                  <a:pt x="42545" y="132275"/>
                  <a:pt x="34403" y="143577"/>
                  <a:pt x="26687" y="155152"/>
                </a:cubicBezTo>
                <a:cubicBezTo>
                  <a:pt x="18970" y="166727"/>
                  <a:pt x="-9959" y="193250"/>
                  <a:pt x="3537" y="189876"/>
                </a:cubicBezTo>
                <a:cubicBezTo>
                  <a:pt x="27037" y="184001"/>
                  <a:pt x="61309" y="176692"/>
                  <a:pt x="84560" y="166727"/>
                </a:cubicBezTo>
                <a:cubicBezTo>
                  <a:pt x="184667" y="123823"/>
                  <a:pt x="84159" y="159143"/>
                  <a:pt x="165583" y="132003"/>
                </a:cubicBezTo>
                <a:cubicBezTo>
                  <a:pt x="177158" y="124286"/>
                  <a:pt x="187864" y="115074"/>
                  <a:pt x="200307" y="108853"/>
                </a:cubicBezTo>
                <a:cubicBezTo>
                  <a:pt x="211220" y="103397"/>
                  <a:pt x="224569" y="103556"/>
                  <a:pt x="235031" y="97279"/>
                </a:cubicBezTo>
                <a:cubicBezTo>
                  <a:pt x="244389" y="91664"/>
                  <a:pt x="250464" y="81846"/>
                  <a:pt x="258180" y="74129"/>
                </a:cubicBezTo>
                <a:cubicBezTo>
                  <a:pt x="254322" y="58696"/>
                  <a:pt x="261290" y="33949"/>
                  <a:pt x="246606" y="27831"/>
                </a:cubicBezTo>
                <a:cubicBezTo>
                  <a:pt x="217988" y="15907"/>
                  <a:pt x="152079" y="-10752"/>
                  <a:pt x="119284" y="4681"/>
                </a:cubicBezTo>
                <a:close/>
              </a:path>
            </a:pathLst>
          </a:custGeom>
          <a:solidFill>
            <a:srgbClr val="E88035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5" name="Freeform: Shape 444">
            <a:extLst>
              <a:ext uri="{FF2B5EF4-FFF2-40B4-BE49-F238E27FC236}">
                <a16:creationId xmlns:a16="http://schemas.microsoft.com/office/drawing/2014/main" id="{D59BFE35-4172-44EC-BA7D-D34A5AAD9A4B}"/>
              </a:ext>
            </a:extLst>
          </p:cNvPr>
          <p:cNvSpPr/>
          <p:nvPr/>
        </p:nvSpPr>
        <p:spPr>
          <a:xfrm flipV="1">
            <a:off x="9843686" y="2357668"/>
            <a:ext cx="221809" cy="559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E88035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6" name="Freeform: Shape 445">
            <a:extLst>
              <a:ext uri="{FF2B5EF4-FFF2-40B4-BE49-F238E27FC236}">
                <a16:creationId xmlns:a16="http://schemas.microsoft.com/office/drawing/2014/main" id="{82C94BBB-A4CD-4B47-A649-47F5FFB36EDD}"/>
              </a:ext>
            </a:extLst>
          </p:cNvPr>
          <p:cNvSpPr/>
          <p:nvPr/>
        </p:nvSpPr>
        <p:spPr>
          <a:xfrm>
            <a:off x="9067626" y="1894913"/>
            <a:ext cx="475020" cy="381964"/>
          </a:xfrm>
          <a:custGeom>
            <a:avLst/>
            <a:gdLst>
              <a:gd name="connsiteX0" fmla="*/ 266218 w 475020"/>
              <a:gd name="connsiteY0" fmla="*/ 138896 h 381964"/>
              <a:gd name="connsiteX1" fmla="*/ 266218 w 475020"/>
              <a:gd name="connsiteY1" fmla="*/ 138896 h 381964"/>
              <a:gd name="connsiteX2" fmla="*/ 46299 w 475020"/>
              <a:gd name="connsiteY2" fmla="*/ 104172 h 381964"/>
              <a:gd name="connsiteX3" fmla="*/ 69448 w 475020"/>
              <a:gd name="connsiteY3" fmla="*/ 138896 h 381964"/>
              <a:gd name="connsiteX4" fmla="*/ 57873 w 475020"/>
              <a:gd name="connsiteY4" fmla="*/ 185195 h 381964"/>
              <a:gd name="connsiteX5" fmla="*/ 23149 w 475020"/>
              <a:gd name="connsiteY5" fmla="*/ 196769 h 381964"/>
              <a:gd name="connsiteX6" fmla="*/ 0 w 475020"/>
              <a:gd name="connsiteY6" fmla="*/ 219919 h 381964"/>
              <a:gd name="connsiteX7" fmla="*/ 34724 w 475020"/>
              <a:gd name="connsiteY7" fmla="*/ 243068 h 381964"/>
              <a:gd name="connsiteX8" fmla="*/ 92597 w 475020"/>
              <a:gd name="connsiteY8" fmla="*/ 254643 h 381964"/>
              <a:gd name="connsiteX9" fmla="*/ 81023 w 475020"/>
              <a:gd name="connsiteY9" fmla="*/ 370390 h 381964"/>
              <a:gd name="connsiteX10" fmla="*/ 150471 w 475020"/>
              <a:gd name="connsiteY10" fmla="*/ 324091 h 381964"/>
              <a:gd name="connsiteX11" fmla="*/ 185195 w 475020"/>
              <a:gd name="connsiteY11" fmla="*/ 312516 h 381964"/>
              <a:gd name="connsiteX12" fmla="*/ 231494 w 475020"/>
              <a:gd name="connsiteY12" fmla="*/ 370390 h 381964"/>
              <a:gd name="connsiteX13" fmla="*/ 266218 w 475020"/>
              <a:gd name="connsiteY13" fmla="*/ 381964 h 381964"/>
              <a:gd name="connsiteX14" fmla="*/ 300942 w 475020"/>
              <a:gd name="connsiteY14" fmla="*/ 370390 h 381964"/>
              <a:gd name="connsiteX15" fmla="*/ 347240 w 475020"/>
              <a:gd name="connsiteY15" fmla="*/ 347240 h 381964"/>
              <a:gd name="connsiteX16" fmla="*/ 474562 w 475020"/>
              <a:gd name="connsiteY16" fmla="*/ 358815 h 381964"/>
              <a:gd name="connsiteX17" fmla="*/ 439838 w 475020"/>
              <a:gd name="connsiteY17" fmla="*/ 277792 h 381964"/>
              <a:gd name="connsiteX18" fmla="*/ 405114 w 475020"/>
              <a:gd name="connsiteY18" fmla="*/ 266218 h 381964"/>
              <a:gd name="connsiteX19" fmla="*/ 439838 w 475020"/>
              <a:gd name="connsiteY19" fmla="*/ 231494 h 381964"/>
              <a:gd name="connsiteX20" fmla="*/ 474562 w 475020"/>
              <a:gd name="connsiteY20" fmla="*/ 219919 h 381964"/>
              <a:gd name="connsiteX21" fmla="*/ 416688 w 475020"/>
              <a:gd name="connsiteY21" fmla="*/ 185195 h 381964"/>
              <a:gd name="connsiteX22" fmla="*/ 381964 w 475020"/>
              <a:gd name="connsiteY22" fmla="*/ 92597 h 381964"/>
              <a:gd name="connsiteX23" fmla="*/ 347240 w 475020"/>
              <a:gd name="connsiteY23" fmla="*/ 104172 h 381964"/>
              <a:gd name="connsiteX24" fmla="*/ 312516 w 475020"/>
              <a:gd name="connsiteY24" fmla="*/ 34724 h 381964"/>
              <a:gd name="connsiteX25" fmla="*/ 289367 w 475020"/>
              <a:gd name="connsiteY25" fmla="*/ 0 h 381964"/>
              <a:gd name="connsiteX26" fmla="*/ 254643 w 475020"/>
              <a:gd name="connsiteY26" fmla="*/ 23149 h 381964"/>
              <a:gd name="connsiteX27" fmla="*/ 208344 w 475020"/>
              <a:gd name="connsiteY27" fmla="*/ 115747 h 381964"/>
              <a:gd name="connsiteX28" fmla="*/ 196770 w 475020"/>
              <a:gd name="connsiteY28" fmla="*/ 81023 h 381964"/>
              <a:gd name="connsiteX29" fmla="*/ 173620 w 475020"/>
              <a:gd name="connsiteY29" fmla="*/ 104172 h 381964"/>
              <a:gd name="connsiteX30" fmla="*/ 115747 w 475020"/>
              <a:gd name="connsiteY30" fmla="*/ 115747 h 381964"/>
              <a:gd name="connsiteX31" fmla="*/ 150471 w 475020"/>
              <a:gd name="connsiteY31" fmla="*/ 104172 h 38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75020" h="381964">
                <a:moveTo>
                  <a:pt x="266218" y="138896"/>
                </a:moveTo>
                <a:lnTo>
                  <a:pt x="266218" y="138896"/>
                </a:lnTo>
                <a:cubicBezTo>
                  <a:pt x="184516" y="98045"/>
                  <a:pt x="147463" y="59210"/>
                  <a:pt x="46299" y="104172"/>
                </a:cubicBezTo>
                <a:cubicBezTo>
                  <a:pt x="33587" y="109822"/>
                  <a:pt x="61732" y="127321"/>
                  <a:pt x="69448" y="138896"/>
                </a:cubicBezTo>
                <a:cubicBezTo>
                  <a:pt x="65590" y="154329"/>
                  <a:pt x="67811" y="172773"/>
                  <a:pt x="57873" y="185195"/>
                </a:cubicBezTo>
                <a:cubicBezTo>
                  <a:pt x="50251" y="194722"/>
                  <a:pt x="33611" y="190492"/>
                  <a:pt x="23149" y="196769"/>
                </a:cubicBezTo>
                <a:cubicBezTo>
                  <a:pt x="13791" y="202384"/>
                  <a:pt x="7716" y="212202"/>
                  <a:pt x="0" y="219919"/>
                </a:cubicBezTo>
                <a:cubicBezTo>
                  <a:pt x="11575" y="227635"/>
                  <a:pt x="21699" y="238184"/>
                  <a:pt x="34724" y="243068"/>
                </a:cubicBezTo>
                <a:cubicBezTo>
                  <a:pt x="53144" y="249976"/>
                  <a:pt x="85874" y="236154"/>
                  <a:pt x="92597" y="254643"/>
                </a:cubicBezTo>
                <a:cubicBezTo>
                  <a:pt x="105848" y="291083"/>
                  <a:pt x="56200" y="340603"/>
                  <a:pt x="81023" y="370390"/>
                </a:cubicBezTo>
                <a:cubicBezTo>
                  <a:pt x="98834" y="391763"/>
                  <a:pt x="124077" y="332889"/>
                  <a:pt x="150471" y="324091"/>
                </a:cubicBezTo>
                <a:lnTo>
                  <a:pt x="185195" y="312516"/>
                </a:lnTo>
                <a:cubicBezTo>
                  <a:pt x="195710" y="328288"/>
                  <a:pt x="213168" y="359394"/>
                  <a:pt x="231494" y="370390"/>
                </a:cubicBezTo>
                <a:cubicBezTo>
                  <a:pt x="241956" y="376667"/>
                  <a:pt x="254643" y="378106"/>
                  <a:pt x="266218" y="381964"/>
                </a:cubicBezTo>
                <a:cubicBezTo>
                  <a:pt x="277793" y="378106"/>
                  <a:pt x="289728" y="375196"/>
                  <a:pt x="300942" y="370390"/>
                </a:cubicBezTo>
                <a:cubicBezTo>
                  <a:pt x="316801" y="363593"/>
                  <a:pt x="330024" y="348388"/>
                  <a:pt x="347240" y="347240"/>
                </a:cubicBezTo>
                <a:cubicBezTo>
                  <a:pt x="389761" y="344405"/>
                  <a:pt x="432121" y="354957"/>
                  <a:pt x="474562" y="358815"/>
                </a:cubicBezTo>
                <a:cubicBezTo>
                  <a:pt x="467612" y="331015"/>
                  <a:pt x="464817" y="297775"/>
                  <a:pt x="439838" y="277792"/>
                </a:cubicBezTo>
                <a:cubicBezTo>
                  <a:pt x="430311" y="270170"/>
                  <a:pt x="416689" y="270076"/>
                  <a:pt x="405114" y="266218"/>
                </a:cubicBezTo>
                <a:cubicBezTo>
                  <a:pt x="416689" y="254643"/>
                  <a:pt x="426218" y="240574"/>
                  <a:pt x="439838" y="231494"/>
                </a:cubicBezTo>
                <a:cubicBezTo>
                  <a:pt x="449990" y="224726"/>
                  <a:pt x="470704" y="231494"/>
                  <a:pt x="474562" y="219919"/>
                </a:cubicBezTo>
                <a:cubicBezTo>
                  <a:pt x="480918" y="200851"/>
                  <a:pt x="419132" y="186010"/>
                  <a:pt x="416688" y="185195"/>
                </a:cubicBezTo>
                <a:cubicBezTo>
                  <a:pt x="415108" y="175717"/>
                  <a:pt x="416227" y="99450"/>
                  <a:pt x="381964" y="92597"/>
                </a:cubicBezTo>
                <a:cubicBezTo>
                  <a:pt x="370000" y="90204"/>
                  <a:pt x="358815" y="100314"/>
                  <a:pt x="347240" y="104172"/>
                </a:cubicBezTo>
                <a:cubicBezTo>
                  <a:pt x="280898" y="4658"/>
                  <a:pt x="360437" y="130566"/>
                  <a:pt x="312516" y="34724"/>
                </a:cubicBezTo>
                <a:cubicBezTo>
                  <a:pt x="306295" y="22282"/>
                  <a:pt x="297083" y="11575"/>
                  <a:pt x="289367" y="0"/>
                </a:cubicBezTo>
                <a:cubicBezTo>
                  <a:pt x="277792" y="7716"/>
                  <a:pt x="262016" y="11353"/>
                  <a:pt x="254643" y="23149"/>
                </a:cubicBezTo>
                <a:cubicBezTo>
                  <a:pt x="165975" y="165018"/>
                  <a:pt x="276507" y="47584"/>
                  <a:pt x="208344" y="115747"/>
                </a:cubicBezTo>
                <a:cubicBezTo>
                  <a:pt x="204486" y="104172"/>
                  <a:pt x="208345" y="84881"/>
                  <a:pt x="196770" y="81023"/>
                </a:cubicBezTo>
                <a:cubicBezTo>
                  <a:pt x="186417" y="77572"/>
                  <a:pt x="182978" y="98557"/>
                  <a:pt x="173620" y="104172"/>
                </a:cubicBezTo>
                <a:cubicBezTo>
                  <a:pt x="150261" y="118187"/>
                  <a:pt x="139279" y="115747"/>
                  <a:pt x="115747" y="115747"/>
                </a:cubicBezTo>
                <a:lnTo>
                  <a:pt x="150471" y="104172"/>
                </a:lnTo>
              </a:path>
            </a:pathLst>
          </a:custGeom>
          <a:solidFill>
            <a:srgbClr val="E88035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7" name="Freeform: Shape 446">
            <a:extLst>
              <a:ext uri="{FF2B5EF4-FFF2-40B4-BE49-F238E27FC236}">
                <a16:creationId xmlns:a16="http://schemas.microsoft.com/office/drawing/2014/main" id="{5CB87BC7-7F5A-46F0-BDCB-F76D469D652C}"/>
              </a:ext>
            </a:extLst>
          </p:cNvPr>
          <p:cNvSpPr/>
          <p:nvPr/>
        </p:nvSpPr>
        <p:spPr>
          <a:xfrm rot="18864438">
            <a:off x="9793200" y="2029349"/>
            <a:ext cx="301188" cy="1525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E88035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8" name="Freeform: Shape 447">
            <a:extLst>
              <a:ext uri="{FF2B5EF4-FFF2-40B4-BE49-F238E27FC236}">
                <a16:creationId xmlns:a16="http://schemas.microsoft.com/office/drawing/2014/main" id="{8FE79975-BDAA-411D-A604-25613737FE6A}"/>
              </a:ext>
            </a:extLst>
          </p:cNvPr>
          <p:cNvSpPr/>
          <p:nvPr/>
        </p:nvSpPr>
        <p:spPr>
          <a:xfrm>
            <a:off x="9764307" y="2256150"/>
            <a:ext cx="301188" cy="1525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E88035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9" name="Freeform: Shape 448">
            <a:extLst>
              <a:ext uri="{FF2B5EF4-FFF2-40B4-BE49-F238E27FC236}">
                <a16:creationId xmlns:a16="http://schemas.microsoft.com/office/drawing/2014/main" id="{2C37C228-DB56-468B-B4DC-2B8A9E96D974}"/>
              </a:ext>
            </a:extLst>
          </p:cNvPr>
          <p:cNvSpPr/>
          <p:nvPr/>
        </p:nvSpPr>
        <p:spPr>
          <a:xfrm rot="7735981">
            <a:off x="9539126" y="1954733"/>
            <a:ext cx="301188" cy="1525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E88035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0" name="Freeform: Shape 449">
            <a:extLst>
              <a:ext uri="{FF2B5EF4-FFF2-40B4-BE49-F238E27FC236}">
                <a16:creationId xmlns:a16="http://schemas.microsoft.com/office/drawing/2014/main" id="{3398718C-4F76-4930-83E0-C917CA91E068}"/>
              </a:ext>
            </a:extLst>
          </p:cNvPr>
          <p:cNvSpPr/>
          <p:nvPr/>
        </p:nvSpPr>
        <p:spPr>
          <a:xfrm rot="3003668">
            <a:off x="9147817" y="2151945"/>
            <a:ext cx="475020" cy="381964"/>
          </a:xfrm>
          <a:custGeom>
            <a:avLst/>
            <a:gdLst>
              <a:gd name="connsiteX0" fmla="*/ 266218 w 475020"/>
              <a:gd name="connsiteY0" fmla="*/ 138896 h 381964"/>
              <a:gd name="connsiteX1" fmla="*/ 266218 w 475020"/>
              <a:gd name="connsiteY1" fmla="*/ 138896 h 381964"/>
              <a:gd name="connsiteX2" fmla="*/ 46299 w 475020"/>
              <a:gd name="connsiteY2" fmla="*/ 104172 h 381964"/>
              <a:gd name="connsiteX3" fmla="*/ 69448 w 475020"/>
              <a:gd name="connsiteY3" fmla="*/ 138896 h 381964"/>
              <a:gd name="connsiteX4" fmla="*/ 57873 w 475020"/>
              <a:gd name="connsiteY4" fmla="*/ 185195 h 381964"/>
              <a:gd name="connsiteX5" fmla="*/ 23149 w 475020"/>
              <a:gd name="connsiteY5" fmla="*/ 196769 h 381964"/>
              <a:gd name="connsiteX6" fmla="*/ 0 w 475020"/>
              <a:gd name="connsiteY6" fmla="*/ 219919 h 381964"/>
              <a:gd name="connsiteX7" fmla="*/ 34724 w 475020"/>
              <a:gd name="connsiteY7" fmla="*/ 243068 h 381964"/>
              <a:gd name="connsiteX8" fmla="*/ 92597 w 475020"/>
              <a:gd name="connsiteY8" fmla="*/ 254643 h 381964"/>
              <a:gd name="connsiteX9" fmla="*/ 81023 w 475020"/>
              <a:gd name="connsiteY9" fmla="*/ 370390 h 381964"/>
              <a:gd name="connsiteX10" fmla="*/ 150471 w 475020"/>
              <a:gd name="connsiteY10" fmla="*/ 324091 h 381964"/>
              <a:gd name="connsiteX11" fmla="*/ 185195 w 475020"/>
              <a:gd name="connsiteY11" fmla="*/ 312516 h 381964"/>
              <a:gd name="connsiteX12" fmla="*/ 231494 w 475020"/>
              <a:gd name="connsiteY12" fmla="*/ 370390 h 381964"/>
              <a:gd name="connsiteX13" fmla="*/ 266218 w 475020"/>
              <a:gd name="connsiteY13" fmla="*/ 381964 h 381964"/>
              <a:gd name="connsiteX14" fmla="*/ 300942 w 475020"/>
              <a:gd name="connsiteY14" fmla="*/ 370390 h 381964"/>
              <a:gd name="connsiteX15" fmla="*/ 347240 w 475020"/>
              <a:gd name="connsiteY15" fmla="*/ 347240 h 381964"/>
              <a:gd name="connsiteX16" fmla="*/ 474562 w 475020"/>
              <a:gd name="connsiteY16" fmla="*/ 358815 h 381964"/>
              <a:gd name="connsiteX17" fmla="*/ 439838 w 475020"/>
              <a:gd name="connsiteY17" fmla="*/ 277792 h 381964"/>
              <a:gd name="connsiteX18" fmla="*/ 405114 w 475020"/>
              <a:gd name="connsiteY18" fmla="*/ 266218 h 381964"/>
              <a:gd name="connsiteX19" fmla="*/ 439838 w 475020"/>
              <a:gd name="connsiteY19" fmla="*/ 231494 h 381964"/>
              <a:gd name="connsiteX20" fmla="*/ 474562 w 475020"/>
              <a:gd name="connsiteY20" fmla="*/ 219919 h 381964"/>
              <a:gd name="connsiteX21" fmla="*/ 416688 w 475020"/>
              <a:gd name="connsiteY21" fmla="*/ 185195 h 381964"/>
              <a:gd name="connsiteX22" fmla="*/ 381964 w 475020"/>
              <a:gd name="connsiteY22" fmla="*/ 92597 h 381964"/>
              <a:gd name="connsiteX23" fmla="*/ 347240 w 475020"/>
              <a:gd name="connsiteY23" fmla="*/ 104172 h 381964"/>
              <a:gd name="connsiteX24" fmla="*/ 312516 w 475020"/>
              <a:gd name="connsiteY24" fmla="*/ 34724 h 381964"/>
              <a:gd name="connsiteX25" fmla="*/ 289367 w 475020"/>
              <a:gd name="connsiteY25" fmla="*/ 0 h 381964"/>
              <a:gd name="connsiteX26" fmla="*/ 254643 w 475020"/>
              <a:gd name="connsiteY26" fmla="*/ 23149 h 381964"/>
              <a:gd name="connsiteX27" fmla="*/ 208344 w 475020"/>
              <a:gd name="connsiteY27" fmla="*/ 115747 h 381964"/>
              <a:gd name="connsiteX28" fmla="*/ 196770 w 475020"/>
              <a:gd name="connsiteY28" fmla="*/ 81023 h 381964"/>
              <a:gd name="connsiteX29" fmla="*/ 173620 w 475020"/>
              <a:gd name="connsiteY29" fmla="*/ 104172 h 381964"/>
              <a:gd name="connsiteX30" fmla="*/ 115747 w 475020"/>
              <a:gd name="connsiteY30" fmla="*/ 115747 h 381964"/>
              <a:gd name="connsiteX31" fmla="*/ 150471 w 475020"/>
              <a:gd name="connsiteY31" fmla="*/ 104172 h 38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75020" h="381964">
                <a:moveTo>
                  <a:pt x="266218" y="138896"/>
                </a:moveTo>
                <a:lnTo>
                  <a:pt x="266218" y="138896"/>
                </a:lnTo>
                <a:cubicBezTo>
                  <a:pt x="184516" y="98045"/>
                  <a:pt x="147463" y="59210"/>
                  <a:pt x="46299" y="104172"/>
                </a:cubicBezTo>
                <a:cubicBezTo>
                  <a:pt x="33587" y="109822"/>
                  <a:pt x="61732" y="127321"/>
                  <a:pt x="69448" y="138896"/>
                </a:cubicBezTo>
                <a:cubicBezTo>
                  <a:pt x="65590" y="154329"/>
                  <a:pt x="67811" y="172773"/>
                  <a:pt x="57873" y="185195"/>
                </a:cubicBezTo>
                <a:cubicBezTo>
                  <a:pt x="50251" y="194722"/>
                  <a:pt x="33611" y="190492"/>
                  <a:pt x="23149" y="196769"/>
                </a:cubicBezTo>
                <a:cubicBezTo>
                  <a:pt x="13791" y="202384"/>
                  <a:pt x="7716" y="212202"/>
                  <a:pt x="0" y="219919"/>
                </a:cubicBezTo>
                <a:cubicBezTo>
                  <a:pt x="11575" y="227635"/>
                  <a:pt x="21699" y="238184"/>
                  <a:pt x="34724" y="243068"/>
                </a:cubicBezTo>
                <a:cubicBezTo>
                  <a:pt x="53144" y="249976"/>
                  <a:pt x="85874" y="236154"/>
                  <a:pt x="92597" y="254643"/>
                </a:cubicBezTo>
                <a:cubicBezTo>
                  <a:pt x="105848" y="291083"/>
                  <a:pt x="56200" y="340603"/>
                  <a:pt x="81023" y="370390"/>
                </a:cubicBezTo>
                <a:cubicBezTo>
                  <a:pt x="98834" y="391763"/>
                  <a:pt x="124077" y="332889"/>
                  <a:pt x="150471" y="324091"/>
                </a:cubicBezTo>
                <a:lnTo>
                  <a:pt x="185195" y="312516"/>
                </a:lnTo>
                <a:cubicBezTo>
                  <a:pt x="195710" y="328288"/>
                  <a:pt x="213168" y="359394"/>
                  <a:pt x="231494" y="370390"/>
                </a:cubicBezTo>
                <a:cubicBezTo>
                  <a:pt x="241956" y="376667"/>
                  <a:pt x="254643" y="378106"/>
                  <a:pt x="266218" y="381964"/>
                </a:cubicBezTo>
                <a:cubicBezTo>
                  <a:pt x="277793" y="378106"/>
                  <a:pt x="289728" y="375196"/>
                  <a:pt x="300942" y="370390"/>
                </a:cubicBezTo>
                <a:cubicBezTo>
                  <a:pt x="316801" y="363593"/>
                  <a:pt x="330024" y="348388"/>
                  <a:pt x="347240" y="347240"/>
                </a:cubicBezTo>
                <a:cubicBezTo>
                  <a:pt x="389761" y="344405"/>
                  <a:pt x="432121" y="354957"/>
                  <a:pt x="474562" y="358815"/>
                </a:cubicBezTo>
                <a:cubicBezTo>
                  <a:pt x="467612" y="331015"/>
                  <a:pt x="464817" y="297775"/>
                  <a:pt x="439838" y="277792"/>
                </a:cubicBezTo>
                <a:cubicBezTo>
                  <a:pt x="430311" y="270170"/>
                  <a:pt x="416689" y="270076"/>
                  <a:pt x="405114" y="266218"/>
                </a:cubicBezTo>
                <a:cubicBezTo>
                  <a:pt x="416689" y="254643"/>
                  <a:pt x="426218" y="240574"/>
                  <a:pt x="439838" y="231494"/>
                </a:cubicBezTo>
                <a:cubicBezTo>
                  <a:pt x="449990" y="224726"/>
                  <a:pt x="470704" y="231494"/>
                  <a:pt x="474562" y="219919"/>
                </a:cubicBezTo>
                <a:cubicBezTo>
                  <a:pt x="480918" y="200851"/>
                  <a:pt x="419132" y="186010"/>
                  <a:pt x="416688" y="185195"/>
                </a:cubicBezTo>
                <a:cubicBezTo>
                  <a:pt x="415108" y="175717"/>
                  <a:pt x="416227" y="99450"/>
                  <a:pt x="381964" y="92597"/>
                </a:cubicBezTo>
                <a:cubicBezTo>
                  <a:pt x="370000" y="90204"/>
                  <a:pt x="358815" y="100314"/>
                  <a:pt x="347240" y="104172"/>
                </a:cubicBezTo>
                <a:cubicBezTo>
                  <a:pt x="280898" y="4658"/>
                  <a:pt x="360437" y="130566"/>
                  <a:pt x="312516" y="34724"/>
                </a:cubicBezTo>
                <a:cubicBezTo>
                  <a:pt x="306295" y="22282"/>
                  <a:pt x="297083" y="11575"/>
                  <a:pt x="289367" y="0"/>
                </a:cubicBezTo>
                <a:cubicBezTo>
                  <a:pt x="277792" y="7716"/>
                  <a:pt x="262016" y="11353"/>
                  <a:pt x="254643" y="23149"/>
                </a:cubicBezTo>
                <a:cubicBezTo>
                  <a:pt x="165975" y="165018"/>
                  <a:pt x="276507" y="47584"/>
                  <a:pt x="208344" y="115747"/>
                </a:cubicBezTo>
                <a:cubicBezTo>
                  <a:pt x="204486" y="104172"/>
                  <a:pt x="208345" y="84881"/>
                  <a:pt x="196770" y="81023"/>
                </a:cubicBezTo>
                <a:cubicBezTo>
                  <a:pt x="186417" y="77572"/>
                  <a:pt x="182978" y="98557"/>
                  <a:pt x="173620" y="104172"/>
                </a:cubicBezTo>
                <a:cubicBezTo>
                  <a:pt x="150261" y="118187"/>
                  <a:pt x="139279" y="115747"/>
                  <a:pt x="115747" y="115747"/>
                </a:cubicBezTo>
                <a:lnTo>
                  <a:pt x="150471" y="104172"/>
                </a:lnTo>
              </a:path>
            </a:pathLst>
          </a:custGeom>
          <a:solidFill>
            <a:srgbClr val="E88035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2" name="yellow broken glassFreeform: Shape 28">
            <a:extLst>
              <a:ext uri="{FF2B5EF4-FFF2-40B4-BE49-F238E27FC236}">
                <a16:creationId xmlns:a16="http://schemas.microsoft.com/office/drawing/2014/main" id="{0414628F-A1CF-41C3-92C8-A0FCD5052968}"/>
              </a:ext>
            </a:extLst>
          </p:cNvPr>
          <p:cNvSpPr/>
          <p:nvPr/>
        </p:nvSpPr>
        <p:spPr>
          <a:xfrm>
            <a:off x="7384176" y="1161533"/>
            <a:ext cx="1481560" cy="682906"/>
          </a:xfrm>
          <a:custGeom>
            <a:avLst/>
            <a:gdLst>
              <a:gd name="connsiteX0" fmla="*/ 150471 w 1481560"/>
              <a:gd name="connsiteY0" fmla="*/ 0 h 682906"/>
              <a:gd name="connsiteX1" fmla="*/ 1134319 w 1481560"/>
              <a:gd name="connsiteY1" fmla="*/ 11575 h 682906"/>
              <a:gd name="connsiteX2" fmla="*/ 1481560 w 1481560"/>
              <a:gd name="connsiteY2" fmla="*/ 34724 h 682906"/>
              <a:gd name="connsiteX3" fmla="*/ 1469985 w 1481560"/>
              <a:gd name="connsiteY3" fmla="*/ 115747 h 682906"/>
              <a:gd name="connsiteX4" fmla="*/ 1446836 w 1481560"/>
              <a:gd name="connsiteY4" fmla="*/ 185195 h 682906"/>
              <a:gd name="connsiteX5" fmla="*/ 1435261 w 1481560"/>
              <a:gd name="connsiteY5" fmla="*/ 277792 h 682906"/>
              <a:gd name="connsiteX6" fmla="*/ 1423686 w 1481560"/>
              <a:gd name="connsiteY6" fmla="*/ 312516 h 682906"/>
              <a:gd name="connsiteX7" fmla="*/ 1412112 w 1481560"/>
              <a:gd name="connsiteY7" fmla="*/ 358815 h 682906"/>
              <a:gd name="connsiteX8" fmla="*/ 1388962 w 1481560"/>
              <a:gd name="connsiteY8" fmla="*/ 509286 h 682906"/>
              <a:gd name="connsiteX9" fmla="*/ 1377388 w 1481560"/>
              <a:gd name="connsiteY9" fmla="*/ 555585 h 682906"/>
              <a:gd name="connsiteX10" fmla="*/ 1365813 w 1481560"/>
              <a:gd name="connsiteY10" fmla="*/ 636608 h 682906"/>
              <a:gd name="connsiteX11" fmla="*/ 1319514 w 1481560"/>
              <a:gd name="connsiteY11" fmla="*/ 648182 h 682906"/>
              <a:gd name="connsiteX12" fmla="*/ 1180618 w 1481560"/>
              <a:gd name="connsiteY12" fmla="*/ 659757 h 682906"/>
              <a:gd name="connsiteX13" fmla="*/ 983848 w 1481560"/>
              <a:gd name="connsiteY13" fmla="*/ 671332 h 682906"/>
              <a:gd name="connsiteX14" fmla="*/ 810228 w 1481560"/>
              <a:gd name="connsiteY14" fmla="*/ 682906 h 682906"/>
              <a:gd name="connsiteX15" fmla="*/ 381965 w 1481560"/>
              <a:gd name="connsiteY15" fmla="*/ 671332 h 682906"/>
              <a:gd name="connsiteX16" fmla="*/ 208345 w 1481560"/>
              <a:gd name="connsiteY16" fmla="*/ 659757 h 682906"/>
              <a:gd name="connsiteX17" fmla="*/ 115747 w 1481560"/>
              <a:gd name="connsiteY17" fmla="*/ 648182 h 682906"/>
              <a:gd name="connsiteX18" fmla="*/ 0 w 1481560"/>
              <a:gd name="connsiteY18" fmla="*/ 636608 h 682906"/>
              <a:gd name="connsiteX19" fmla="*/ 11575 w 1481560"/>
              <a:gd name="connsiteY19" fmla="*/ 416689 h 682906"/>
              <a:gd name="connsiteX20" fmla="*/ 34724 w 1481560"/>
              <a:gd name="connsiteY20" fmla="*/ 324091 h 682906"/>
              <a:gd name="connsiteX21" fmla="*/ 57874 w 1481560"/>
              <a:gd name="connsiteY21" fmla="*/ 208344 h 682906"/>
              <a:gd name="connsiteX22" fmla="*/ 104172 w 1481560"/>
              <a:gd name="connsiteY22" fmla="*/ 46299 h 682906"/>
              <a:gd name="connsiteX23" fmla="*/ 115747 w 1481560"/>
              <a:gd name="connsiteY23" fmla="*/ 11575 h 682906"/>
              <a:gd name="connsiteX24" fmla="*/ 173621 w 1481560"/>
              <a:gd name="connsiteY24" fmla="*/ 104172 h 682906"/>
              <a:gd name="connsiteX25" fmla="*/ 231494 w 1481560"/>
              <a:gd name="connsiteY25" fmla="*/ 150471 h 682906"/>
              <a:gd name="connsiteX26" fmla="*/ 254643 w 1481560"/>
              <a:gd name="connsiteY26" fmla="*/ 185195 h 682906"/>
              <a:gd name="connsiteX27" fmla="*/ 324091 w 1481560"/>
              <a:gd name="connsiteY27" fmla="*/ 231494 h 682906"/>
              <a:gd name="connsiteX28" fmla="*/ 277793 w 1481560"/>
              <a:gd name="connsiteY28" fmla="*/ 254643 h 682906"/>
              <a:gd name="connsiteX29" fmla="*/ 208345 w 1481560"/>
              <a:gd name="connsiteY29" fmla="*/ 335666 h 682906"/>
              <a:gd name="connsiteX30" fmla="*/ 277793 w 1481560"/>
              <a:gd name="connsiteY30" fmla="*/ 370390 h 682906"/>
              <a:gd name="connsiteX31" fmla="*/ 208345 w 1481560"/>
              <a:gd name="connsiteY31" fmla="*/ 416689 h 682906"/>
              <a:gd name="connsiteX32" fmla="*/ 243069 w 1481560"/>
              <a:gd name="connsiteY32" fmla="*/ 428263 h 682906"/>
              <a:gd name="connsiteX33" fmla="*/ 381965 w 1481560"/>
              <a:gd name="connsiteY33" fmla="*/ 451413 h 682906"/>
              <a:gd name="connsiteX34" fmla="*/ 416689 w 1481560"/>
              <a:gd name="connsiteY34" fmla="*/ 520861 h 682906"/>
              <a:gd name="connsiteX35" fmla="*/ 474562 w 1481560"/>
              <a:gd name="connsiteY35" fmla="*/ 509286 h 682906"/>
              <a:gd name="connsiteX36" fmla="*/ 567160 w 1481560"/>
              <a:gd name="connsiteY36" fmla="*/ 532435 h 682906"/>
              <a:gd name="connsiteX37" fmla="*/ 590309 w 1481560"/>
              <a:gd name="connsiteY37" fmla="*/ 555585 h 682906"/>
              <a:gd name="connsiteX38" fmla="*/ 752355 w 1481560"/>
              <a:gd name="connsiteY38" fmla="*/ 509286 h 682906"/>
              <a:gd name="connsiteX39" fmla="*/ 937550 w 1481560"/>
              <a:gd name="connsiteY39" fmla="*/ 428263 h 682906"/>
              <a:gd name="connsiteX40" fmla="*/ 1076446 w 1481560"/>
              <a:gd name="connsiteY40" fmla="*/ 497711 h 682906"/>
              <a:gd name="connsiteX41" fmla="*/ 1134319 w 1481560"/>
              <a:gd name="connsiteY41" fmla="*/ 520861 h 682906"/>
              <a:gd name="connsiteX42" fmla="*/ 1145894 w 1481560"/>
              <a:gd name="connsiteY42" fmla="*/ 486137 h 682906"/>
              <a:gd name="connsiteX43" fmla="*/ 1203767 w 1481560"/>
              <a:gd name="connsiteY43" fmla="*/ 474562 h 682906"/>
              <a:gd name="connsiteX44" fmla="*/ 1284790 w 1481560"/>
              <a:gd name="connsiteY44" fmla="*/ 451413 h 682906"/>
              <a:gd name="connsiteX45" fmla="*/ 1250066 w 1481560"/>
              <a:gd name="connsiteY45" fmla="*/ 381965 h 682906"/>
              <a:gd name="connsiteX46" fmla="*/ 1157469 w 1481560"/>
              <a:gd name="connsiteY46" fmla="*/ 289367 h 682906"/>
              <a:gd name="connsiteX47" fmla="*/ 1215342 w 1481560"/>
              <a:gd name="connsiteY47" fmla="*/ 277792 h 682906"/>
              <a:gd name="connsiteX48" fmla="*/ 1296365 w 1481560"/>
              <a:gd name="connsiteY48" fmla="*/ 254643 h 682906"/>
              <a:gd name="connsiteX49" fmla="*/ 1284790 w 1481560"/>
              <a:gd name="connsiteY49" fmla="*/ 127322 h 682906"/>
              <a:gd name="connsiteX50" fmla="*/ 1215342 w 1481560"/>
              <a:gd name="connsiteY50" fmla="*/ 150471 h 682906"/>
              <a:gd name="connsiteX51" fmla="*/ 1053296 w 1481560"/>
              <a:gd name="connsiteY51" fmla="*/ 254643 h 682906"/>
              <a:gd name="connsiteX52" fmla="*/ 1018572 w 1481560"/>
              <a:gd name="connsiteY52" fmla="*/ 266218 h 682906"/>
              <a:gd name="connsiteX53" fmla="*/ 1006998 w 1481560"/>
              <a:gd name="connsiteY53" fmla="*/ 173620 h 682906"/>
              <a:gd name="connsiteX54" fmla="*/ 902826 w 1481560"/>
              <a:gd name="connsiteY54" fmla="*/ 208344 h 682906"/>
              <a:gd name="connsiteX55" fmla="*/ 868102 w 1481560"/>
              <a:gd name="connsiteY55" fmla="*/ 185195 h 682906"/>
              <a:gd name="connsiteX56" fmla="*/ 717631 w 1481560"/>
              <a:gd name="connsiteY56" fmla="*/ 150471 h 682906"/>
              <a:gd name="connsiteX57" fmla="*/ 532436 w 1481560"/>
              <a:gd name="connsiteY57" fmla="*/ 150471 h 682906"/>
              <a:gd name="connsiteX58" fmla="*/ 381965 w 1481560"/>
              <a:gd name="connsiteY58" fmla="*/ 127322 h 682906"/>
              <a:gd name="connsiteX59" fmla="*/ 370390 w 1481560"/>
              <a:gd name="connsiteY59" fmla="*/ 92597 h 682906"/>
              <a:gd name="connsiteX60" fmla="*/ 324091 w 1481560"/>
              <a:gd name="connsiteY60" fmla="*/ 104172 h 682906"/>
              <a:gd name="connsiteX61" fmla="*/ 277793 w 1481560"/>
              <a:gd name="connsiteY61" fmla="*/ 127322 h 682906"/>
              <a:gd name="connsiteX62" fmla="*/ 219919 w 1481560"/>
              <a:gd name="connsiteY62" fmla="*/ 81023 h 682906"/>
              <a:gd name="connsiteX63" fmla="*/ 185195 w 1481560"/>
              <a:gd name="connsiteY63" fmla="*/ 57873 h 682906"/>
              <a:gd name="connsiteX64" fmla="*/ 138896 w 1481560"/>
              <a:gd name="connsiteY64" fmla="*/ 69448 h 682906"/>
              <a:gd name="connsiteX65" fmla="*/ 173621 w 1481560"/>
              <a:gd name="connsiteY65" fmla="*/ 104172 h 68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481560" h="682906">
                <a:moveTo>
                  <a:pt x="150471" y="0"/>
                </a:moveTo>
                <a:lnTo>
                  <a:pt x="1134319" y="11575"/>
                </a:lnTo>
                <a:cubicBezTo>
                  <a:pt x="1325658" y="15185"/>
                  <a:pt x="1334082" y="18337"/>
                  <a:pt x="1481560" y="34724"/>
                </a:cubicBezTo>
                <a:cubicBezTo>
                  <a:pt x="1477702" y="61732"/>
                  <a:pt x="1476120" y="89164"/>
                  <a:pt x="1469985" y="115747"/>
                </a:cubicBezTo>
                <a:cubicBezTo>
                  <a:pt x="1464498" y="139524"/>
                  <a:pt x="1446836" y="185195"/>
                  <a:pt x="1446836" y="185195"/>
                </a:cubicBezTo>
                <a:cubicBezTo>
                  <a:pt x="1442978" y="216061"/>
                  <a:pt x="1440826" y="247188"/>
                  <a:pt x="1435261" y="277792"/>
                </a:cubicBezTo>
                <a:cubicBezTo>
                  <a:pt x="1433078" y="289796"/>
                  <a:pt x="1427038" y="300785"/>
                  <a:pt x="1423686" y="312516"/>
                </a:cubicBezTo>
                <a:cubicBezTo>
                  <a:pt x="1419316" y="327812"/>
                  <a:pt x="1414727" y="343124"/>
                  <a:pt x="1412112" y="358815"/>
                </a:cubicBezTo>
                <a:cubicBezTo>
                  <a:pt x="1388725" y="499142"/>
                  <a:pt x="1412565" y="403071"/>
                  <a:pt x="1388962" y="509286"/>
                </a:cubicBezTo>
                <a:cubicBezTo>
                  <a:pt x="1385511" y="524815"/>
                  <a:pt x="1380234" y="539934"/>
                  <a:pt x="1377388" y="555585"/>
                </a:cubicBezTo>
                <a:cubicBezTo>
                  <a:pt x="1372508" y="582427"/>
                  <a:pt x="1380273" y="613473"/>
                  <a:pt x="1365813" y="636608"/>
                </a:cubicBezTo>
                <a:cubicBezTo>
                  <a:pt x="1357382" y="650098"/>
                  <a:pt x="1335299" y="646209"/>
                  <a:pt x="1319514" y="648182"/>
                </a:cubicBezTo>
                <a:cubicBezTo>
                  <a:pt x="1273414" y="653944"/>
                  <a:pt x="1226967" y="656560"/>
                  <a:pt x="1180618" y="659757"/>
                </a:cubicBezTo>
                <a:cubicBezTo>
                  <a:pt x="1115070" y="664278"/>
                  <a:pt x="1049423" y="667234"/>
                  <a:pt x="983848" y="671332"/>
                </a:cubicBezTo>
                <a:lnTo>
                  <a:pt x="810228" y="682906"/>
                </a:lnTo>
                <a:lnTo>
                  <a:pt x="381965" y="671332"/>
                </a:lnTo>
                <a:cubicBezTo>
                  <a:pt x="324006" y="669103"/>
                  <a:pt x="266129" y="664782"/>
                  <a:pt x="208345" y="659757"/>
                </a:cubicBezTo>
                <a:cubicBezTo>
                  <a:pt x="177356" y="657062"/>
                  <a:pt x="146663" y="651617"/>
                  <a:pt x="115747" y="648182"/>
                </a:cubicBezTo>
                <a:cubicBezTo>
                  <a:pt x="77209" y="643900"/>
                  <a:pt x="38582" y="640466"/>
                  <a:pt x="0" y="636608"/>
                </a:cubicBezTo>
                <a:cubicBezTo>
                  <a:pt x="3858" y="563302"/>
                  <a:pt x="3468" y="489648"/>
                  <a:pt x="11575" y="416689"/>
                </a:cubicBezTo>
                <a:cubicBezTo>
                  <a:pt x="15088" y="385068"/>
                  <a:pt x="27008" y="354957"/>
                  <a:pt x="34724" y="324091"/>
                </a:cubicBezTo>
                <a:cubicBezTo>
                  <a:pt x="71230" y="178064"/>
                  <a:pt x="15300" y="407020"/>
                  <a:pt x="57874" y="208344"/>
                </a:cubicBezTo>
                <a:cubicBezTo>
                  <a:pt x="75314" y="126957"/>
                  <a:pt x="79880" y="119176"/>
                  <a:pt x="104172" y="46299"/>
                </a:cubicBezTo>
                <a:lnTo>
                  <a:pt x="115747" y="11575"/>
                </a:lnTo>
                <a:cubicBezTo>
                  <a:pt x="188188" y="84016"/>
                  <a:pt x="115165" y="1874"/>
                  <a:pt x="173621" y="104172"/>
                </a:cubicBezTo>
                <a:cubicBezTo>
                  <a:pt x="183772" y="121936"/>
                  <a:pt x="216798" y="140674"/>
                  <a:pt x="231494" y="150471"/>
                </a:cubicBezTo>
                <a:cubicBezTo>
                  <a:pt x="239210" y="162046"/>
                  <a:pt x="244174" y="176035"/>
                  <a:pt x="254643" y="185195"/>
                </a:cubicBezTo>
                <a:cubicBezTo>
                  <a:pt x="275581" y="203516"/>
                  <a:pt x="324091" y="231494"/>
                  <a:pt x="324091" y="231494"/>
                </a:cubicBezTo>
                <a:cubicBezTo>
                  <a:pt x="308658" y="239210"/>
                  <a:pt x="294008" y="248747"/>
                  <a:pt x="277793" y="254643"/>
                </a:cubicBezTo>
                <a:cubicBezTo>
                  <a:pt x="245471" y="266396"/>
                  <a:pt x="143902" y="262016"/>
                  <a:pt x="208345" y="335666"/>
                </a:cubicBezTo>
                <a:cubicBezTo>
                  <a:pt x="225388" y="355144"/>
                  <a:pt x="254644" y="358815"/>
                  <a:pt x="277793" y="370390"/>
                </a:cubicBezTo>
                <a:cubicBezTo>
                  <a:pt x="254644" y="385823"/>
                  <a:pt x="222659" y="392832"/>
                  <a:pt x="208345" y="416689"/>
                </a:cubicBezTo>
                <a:cubicBezTo>
                  <a:pt x="202068" y="427151"/>
                  <a:pt x="231105" y="425870"/>
                  <a:pt x="243069" y="428263"/>
                </a:cubicBezTo>
                <a:cubicBezTo>
                  <a:pt x="289095" y="437468"/>
                  <a:pt x="335666" y="443696"/>
                  <a:pt x="381965" y="451413"/>
                </a:cubicBezTo>
                <a:cubicBezTo>
                  <a:pt x="393540" y="474562"/>
                  <a:pt x="394741" y="507144"/>
                  <a:pt x="416689" y="520861"/>
                </a:cubicBezTo>
                <a:cubicBezTo>
                  <a:pt x="433372" y="531288"/>
                  <a:pt x="454947" y="507777"/>
                  <a:pt x="474562" y="509286"/>
                </a:cubicBezTo>
                <a:cubicBezTo>
                  <a:pt x="506284" y="511726"/>
                  <a:pt x="536294" y="524719"/>
                  <a:pt x="567160" y="532435"/>
                </a:cubicBezTo>
                <a:cubicBezTo>
                  <a:pt x="574876" y="540152"/>
                  <a:pt x="579396" y="555585"/>
                  <a:pt x="590309" y="555585"/>
                </a:cubicBezTo>
                <a:cubicBezTo>
                  <a:pt x="619374" y="555585"/>
                  <a:pt x="719607" y="520202"/>
                  <a:pt x="752355" y="509286"/>
                </a:cubicBezTo>
                <a:cubicBezTo>
                  <a:pt x="977153" y="629179"/>
                  <a:pt x="921612" y="667329"/>
                  <a:pt x="937550" y="428263"/>
                </a:cubicBezTo>
                <a:cubicBezTo>
                  <a:pt x="983849" y="451412"/>
                  <a:pt x="1029610" y="475670"/>
                  <a:pt x="1076446" y="497711"/>
                </a:cubicBezTo>
                <a:cubicBezTo>
                  <a:pt x="1095246" y="506558"/>
                  <a:pt x="1113825" y="524277"/>
                  <a:pt x="1134319" y="520861"/>
                </a:cubicBezTo>
                <a:cubicBezTo>
                  <a:pt x="1146354" y="518855"/>
                  <a:pt x="1135742" y="492905"/>
                  <a:pt x="1145894" y="486137"/>
                </a:cubicBezTo>
                <a:cubicBezTo>
                  <a:pt x="1162263" y="475224"/>
                  <a:pt x="1184681" y="479333"/>
                  <a:pt x="1203767" y="474562"/>
                </a:cubicBezTo>
                <a:cubicBezTo>
                  <a:pt x="1231017" y="467750"/>
                  <a:pt x="1257782" y="459129"/>
                  <a:pt x="1284790" y="451413"/>
                </a:cubicBezTo>
                <a:cubicBezTo>
                  <a:pt x="1273215" y="428264"/>
                  <a:pt x="1266056" y="402316"/>
                  <a:pt x="1250066" y="381965"/>
                </a:cubicBezTo>
                <a:cubicBezTo>
                  <a:pt x="1223098" y="347641"/>
                  <a:pt x="1171273" y="330778"/>
                  <a:pt x="1157469" y="289367"/>
                </a:cubicBezTo>
                <a:cubicBezTo>
                  <a:pt x="1151248" y="270703"/>
                  <a:pt x="1196256" y="282563"/>
                  <a:pt x="1215342" y="277792"/>
                </a:cubicBezTo>
                <a:cubicBezTo>
                  <a:pt x="1242592" y="270980"/>
                  <a:pt x="1269357" y="262359"/>
                  <a:pt x="1296365" y="254643"/>
                </a:cubicBezTo>
                <a:cubicBezTo>
                  <a:pt x="1292507" y="212203"/>
                  <a:pt x="1310953" y="160960"/>
                  <a:pt x="1284790" y="127322"/>
                </a:cubicBezTo>
                <a:cubicBezTo>
                  <a:pt x="1269809" y="108061"/>
                  <a:pt x="1237498" y="140245"/>
                  <a:pt x="1215342" y="150471"/>
                </a:cubicBezTo>
                <a:cubicBezTo>
                  <a:pt x="1110424" y="198895"/>
                  <a:pt x="1154380" y="193993"/>
                  <a:pt x="1053296" y="254643"/>
                </a:cubicBezTo>
                <a:cubicBezTo>
                  <a:pt x="1042834" y="260920"/>
                  <a:pt x="1030147" y="262360"/>
                  <a:pt x="1018572" y="266218"/>
                </a:cubicBezTo>
                <a:cubicBezTo>
                  <a:pt x="1014714" y="235352"/>
                  <a:pt x="1034820" y="187531"/>
                  <a:pt x="1006998" y="173620"/>
                </a:cubicBezTo>
                <a:cubicBezTo>
                  <a:pt x="974260" y="157251"/>
                  <a:pt x="939302" y="205304"/>
                  <a:pt x="902826" y="208344"/>
                </a:cubicBezTo>
                <a:cubicBezTo>
                  <a:pt x="888963" y="209499"/>
                  <a:pt x="881380" y="189344"/>
                  <a:pt x="868102" y="185195"/>
                </a:cubicBezTo>
                <a:cubicBezTo>
                  <a:pt x="818970" y="169841"/>
                  <a:pt x="767788" y="162046"/>
                  <a:pt x="717631" y="150471"/>
                </a:cubicBezTo>
                <a:cubicBezTo>
                  <a:pt x="541983" y="188110"/>
                  <a:pt x="586227" y="231159"/>
                  <a:pt x="532436" y="150471"/>
                </a:cubicBezTo>
                <a:cubicBezTo>
                  <a:pt x="446402" y="159075"/>
                  <a:pt x="424687" y="191406"/>
                  <a:pt x="381965" y="127322"/>
                </a:cubicBezTo>
                <a:cubicBezTo>
                  <a:pt x="375197" y="117170"/>
                  <a:pt x="374248" y="104172"/>
                  <a:pt x="370390" y="92597"/>
                </a:cubicBezTo>
                <a:cubicBezTo>
                  <a:pt x="354957" y="96455"/>
                  <a:pt x="338986" y="98586"/>
                  <a:pt x="324091" y="104172"/>
                </a:cubicBezTo>
                <a:cubicBezTo>
                  <a:pt x="307935" y="110231"/>
                  <a:pt x="294637" y="131065"/>
                  <a:pt x="277793" y="127322"/>
                </a:cubicBezTo>
                <a:cubicBezTo>
                  <a:pt x="253676" y="121963"/>
                  <a:pt x="239683" y="95846"/>
                  <a:pt x="219919" y="81023"/>
                </a:cubicBezTo>
                <a:cubicBezTo>
                  <a:pt x="208790" y="72676"/>
                  <a:pt x="196770" y="65590"/>
                  <a:pt x="185195" y="57873"/>
                </a:cubicBezTo>
                <a:cubicBezTo>
                  <a:pt x="169762" y="61731"/>
                  <a:pt x="146010" y="55219"/>
                  <a:pt x="138896" y="69448"/>
                </a:cubicBezTo>
                <a:cubicBezTo>
                  <a:pt x="119929" y="107382"/>
                  <a:pt x="160410" y="104172"/>
                  <a:pt x="173621" y="104172"/>
                </a:cubicBezTo>
              </a:path>
            </a:pathLst>
          </a:custGeom>
          <a:solidFill>
            <a:srgbClr val="FF0000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3" name="yellow glass left  Freeform: Shape 20">
            <a:extLst>
              <a:ext uri="{FF2B5EF4-FFF2-40B4-BE49-F238E27FC236}">
                <a16:creationId xmlns:a16="http://schemas.microsoft.com/office/drawing/2014/main" id="{E0B0FE66-F8A9-45E3-8903-007E2C2A2F12}"/>
              </a:ext>
            </a:extLst>
          </p:cNvPr>
          <p:cNvSpPr/>
          <p:nvPr/>
        </p:nvSpPr>
        <p:spPr>
          <a:xfrm>
            <a:off x="7340180" y="1097719"/>
            <a:ext cx="1519715" cy="848089"/>
          </a:xfrm>
          <a:custGeom>
            <a:avLst/>
            <a:gdLst>
              <a:gd name="connsiteX0" fmla="*/ 50334 w 1526796"/>
              <a:gd name="connsiteY0" fmla="*/ 0 h 956345"/>
              <a:gd name="connsiteX1" fmla="*/ 0 w 1526796"/>
              <a:gd name="connsiteY1" fmla="*/ 947956 h 956345"/>
              <a:gd name="connsiteX2" fmla="*/ 1526796 w 1526796"/>
              <a:gd name="connsiteY2" fmla="*/ 956345 h 956345"/>
              <a:gd name="connsiteX3" fmla="*/ 1526796 w 1526796"/>
              <a:gd name="connsiteY3" fmla="*/ 8389 h 956345"/>
              <a:gd name="connsiteX4" fmla="*/ 50334 w 1526796"/>
              <a:gd name="connsiteY4" fmla="*/ 0 h 956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6796" h="956345">
                <a:moveTo>
                  <a:pt x="50334" y="0"/>
                </a:moveTo>
                <a:lnTo>
                  <a:pt x="0" y="947956"/>
                </a:lnTo>
                <a:lnTo>
                  <a:pt x="1526796" y="956345"/>
                </a:lnTo>
                <a:lnTo>
                  <a:pt x="1526796" y="8389"/>
                </a:lnTo>
                <a:lnTo>
                  <a:pt x="50334" y="0"/>
                </a:lnTo>
                <a:close/>
              </a:path>
            </a:pathLst>
          </a:custGeom>
          <a:solidFill>
            <a:srgbClr val="FF0000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4" name="Freeform: Shape 453">
            <a:extLst>
              <a:ext uri="{FF2B5EF4-FFF2-40B4-BE49-F238E27FC236}">
                <a16:creationId xmlns:a16="http://schemas.microsoft.com/office/drawing/2014/main" id="{E1BACF4B-DC90-401F-A862-080B2A6D6325}"/>
              </a:ext>
            </a:extLst>
          </p:cNvPr>
          <p:cNvSpPr/>
          <p:nvPr/>
        </p:nvSpPr>
        <p:spPr>
          <a:xfrm>
            <a:off x="7316654" y="1489846"/>
            <a:ext cx="258180" cy="190170"/>
          </a:xfrm>
          <a:custGeom>
            <a:avLst/>
            <a:gdLst>
              <a:gd name="connsiteX0" fmla="*/ 119284 w 258180"/>
              <a:gd name="connsiteY0" fmla="*/ 4681 h 190170"/>
              <a:gd name="connsiteX1" fmla="*/ 49836 w 258180"/>
              <a:gd name="connsiteY1" fmla="*/ 120428 h 190170"/>
              <a:gd name="connsiteX2" fmla="*/ 26687 w 258180"/>
              <a:gd name="connsiteY2" fmla="*/ 155152 h 190170"/>
              <a:gd name="connsiteX3" fmla="*/ 3537 w 258180"/>
              <a:gd name="connsiteY3" fmla="*/ 189876 h 190170"/>
              <a:gd name="connsiteX4" fmla="*/ 84560 w 258180"/>
              <a:gd name="connsiteY4" fmla="*/ 166727 h 190170"/>
              <a:gd name="connsiteX5" fmla="*/ 165583 w 258180"/>
              <a:gd name="connsiteY5" fmla="*/ 132003 h 190170"/>
              <a:gd name="connsiteX6" fmla="*/ 200307 w 258180"/>
              <a:gd name="connsiteY6" fmla="*/ 108853 h 190170"/>
              <a:gd name="connsiteX7" fmla="*/ 235031 w 258180"/>
              <a:gd name="connsiteY7" fmla="*/ 97279 h 190170"/>
              <a:gd name="connsiteX8" fmla="*/ 258180 w 258180"/>
              <a:gd name="connsiteY8" fmla="*/ 74129 h 190170"/>
              <a:gd name="connsiteX9" fmla="*/ 246606 w 258180"/>
              <a:gd name="connsiteY9" fmla="*/ 27831 h 190170"/>
              <a:gd name="connsiteX10" fmla="*/ 119284 w 258180"/>
              <a:gd name="connsiteY10" fmla="*/ 4681 h 19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8180" h="190170">
                <a:moveTo>
                  <a:pt x="119284" y="4681"/>
                </a:moveTo>
                <a:cubicBezTo>
                  <a:pt x="86489" y="20114"/>
                  <a:pt x="73417" y="82108"/>
                  <a:pt x="49836" y="120428"/>
                </a:cubicBezTo>
                <a:cubicBezTo>
                  <a:pt x="42545" y="132275"/>
                  <a:pt x="34403" y="143577"/>
                  <a:pt x="26687" y="155152"/>
                </a:cubicBezTo>
                <a:cubicBezTo>
                  <a:pt x="18970" y="166727"/>
                  <a:pt x="-9959" y="193250"/>
                  <a:pt x="3537" y="189876"/>
                </a:cubicBezTo>
                <a:cubicBezTo>
                  <a:pt x="27037" y="184001"/>
                  <a:pt x="61309" y="176692"/>
                  <a:pt x="84560" y="166727"/>
                </a:cubicBezTo>
                <a:cubicBezTo>
                  <a:pt x="184667" y="123823"/>
                  <a:pt x="84159" y="159143"/>
                  <a:pt x="165583" y="132003"/>
                </a:cubicBezTo>
                <a:cubicBezTo>
                  <a:pt x="177158" y="124286"/>
                  <a:pt x="187864" y="115074"/>
                  <a:pt x="200307" y="108853"/>
                </a:cubicBezTo>
                <a:cubicBezTo>
                  <a:pt x="211220" y="103397"/>
                  <a:pt x="224569" y="103556"/>
                  <a:pt x="235031" y="97279"/>
                </a:cubicBezTo>
                <a:cubicBezTo>
                  <a:pt x="244389" y="91664"/>
                  <a:pt x="250464" y="81846"/>
                  <a:pt x="258180" y="74129"/>
                </a:cubicBezTo>
                <a:cubicBezTo>
                  <a:pt x="254322" y="58696"/>
                  <a:pt x="261290" y="33949"/>
                  <a:pt x="246606" y="27831"/>
                </a:cubicBezTo>
                <a:cubicBezTo>
                  <a:pt x="217988" y="15907"/>
                  <a:pt x="152079" y="-10752"/>
                  <a:pt x="119284" y="4681"/>
                </a:cubicBezTo>
                <a:close/>
              </a:path>
            </a:pathLst>
          </a:custGeom>
          <a:solidFill>
            <a:srgbClr val="FF0000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5" name="Freeform: Shape 454">
            <a:extLst>
              <a:ext uri="{FF2B5EF4-FFF2-40B4-BE49-F238E27FC236}">
                <a16:creationId xmlns:a16="http://schemas.microsoft.com/office/drawing/2014/main" id="{F00408E7-10D1-46DE-B4C1-7F9BFEEF5FAA}"/>
              </a:ext>
            </a:extLst>
          </p:cNvPr>
          <p:cNvSpPr/>
          <p:nvPr/>
        </p:nvSpPr>
        <p:spPr>
          <a:xfrm rot="18374277">
            <a:off x="8012642" y="1383533"/>
            <a:ext cx="301188" cy="1525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FF0000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6" name="Freeform: Shape 455">
            <a:extLst>
              <a:ext uri="{FF2B5EF4-FFF2-40B4-BE49-F238E27FC236}">
                <a16:creationId xmlns:a16="http://schemas.microsoft.com/office/drawing/2014/main" id="{28A1282F-57BD-4720-B5AC-4264B4A1FF6D}"/>
              </a:ext>
            </a:extLst>
          </p:cNvPr>
          <p:cNvSpPr/>
          <p:nvPr/>
        </p:nvSpPr>
        <p:spPr>
          <a:xfrm>
            <a:off x="8245938" y="1534942"/>
            <a:ext cx="208345" cy="185195"/>
          </a:xfrm>
          <a:custGeom>
            <a:avLst/>
            <a:gdLst>
              <a:gd name="connsiteX0" fmla="*/ 0 w 208345"/>
              <a:gd name="connsiteY0" fmla="*/ 0 h 185195"/>
              <a:gd name="connsiteX1" fmla="*/ 81023 w 208345"/>
              <a:gd name="connsiteY1" fmla="*/ 57873 h 185195"/>
              <a:gd name="connsiteX2" fmla="*/ 92598 w 208345"/>
              <a:gd name="connsiteY2" fmla="*/ 92597 h 185195"/>
              <a:gd name="connsiteX3" fmla="*/ 127322 w 208345"/>
              <a:gd name="connsiteY3" fmla="*/ 104172 h 185195"/>
              <a:gd name="connsiteX4" fmla="*/ 208345 w 208345"/>
              <a:gd name="connsiteY4" fmla="*/ 138896 h 185195"/>
              <a:gd name="connsiteX5" fmla="*/ 173621 w 208345"/>
              <a:gd name="connsiteY5" fmla="*/ 162045 h 185195"/>
              <a:gd name="connsiteX6" fmla="*/ 81023 w 208345"/>
              <a:gd name="connsiteY6" fmla="*/ 185195 h 185195"/>
              <a:gd name="connsiteX7" fmla="*/ 23150 w 208345"/>
              <a:gd name="connsiteY7" fmla="*/ 162045 h 185195"/>
              <a:gd name="connsiteX8" fmla="*/ 46299 w 208345"/>
              <a:gd name="connsiteY8" fmla="*/ 81022 h 185195"/>
              <a:gd name="connsiteX9" fmla="*/ 81023 w 208345"/>
              <a:gd name="connsiteY9" fmla="*/ 69448 h 185195"/>
              <a:gd name="connsiteX10" fmla="*/ 138897 w 208345"/>
              <a:gd name="connsiteY10" fmla="*/ 127321 h 185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8345" h="185195">
                <a:moveTo>
                  <a:pt x="0" y="0"/>
                </a:moveTo>
                <a:cubicBezTo>
                  <a:pt x="27008" y="19291"/>
                  <a:pt x="57554" y="34404"/>
                  <a:pt x="81023" y="57873"/>
                </a:cubicBezTo>
                <a:cubicBezTo>
                  <a:pt x="89650" y="66500"/>
                  <a:pt x="83971" y="83970"/>
                  <a:pt x="92598" y="92597"/>
                </a:cubicBezTo>
                <a:cubicBezTo>
                  <a:pt x="101225" y="101224"/>
                  <a:pt x="116108" y="99366"/>
                  <a:pt x="127322" y="104172"/>
                </a:cubicBezTo>
                <a:cubicBezTo>
                  <a:pt x="227442" y="147081"/>
                  <a:pt x="126911" y="111751"/>
                  <a:pt x="208345" y="138896"/>
                </a:cubicBezTo>
                <a:cubicBezTo>
                  <a:pt x="196770" y="146612"/>
                  <a:pt x="186063" y="155824"/>
                  <a:pt x="173621" y="162045"/>
                </a:cubicBezTo>
                <a:cubicBezTo>
                  <a:pt x="149892" y="173910"/>
                  <a:pt x="103038" y="180792"/>
                  <a:pt x="81023" y="185195"/>
                </a:cubicBezTo>
                <a:cubicBezTo>
                  <a:pt x="61732" y="177478"/>
                  <a:pt x="34675" y="179333"/>
                  <a:pt x="23150" y="162045"/>
                </a:cubicBezTo>
                <a:cubicBezTo>
                  <a:pt x="23029" y="161864"/>
                  <a:pt x="40932" y="86389"/>
                  <a:pt x="46299" y="81022"/>
                </a:cubicBezTo>
                <a:cubicBezTo>
                  <a:pt x="54926" y="72395"/>
                  <a:pt x="69448" y="73306"/>
                  <a:pt x="81023" y="69448"/>
                </a:cubicBezTo>
                <a:lnTo>
                  <a:pt x="138897" y="127321"/>
                </a:lnTo>
              </a:path>
            </a:pathLst>
          </a:custGeom>
          <a:solidFill>
            <a:srgbClr val="FF0000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7" name="Freeform: Shape 456">
            <a:extLst>
              <a:ext uri="{FF2B5EF4-FFF2-40B4-BE49-F238E27FC236}">
                <a16:creationId xmlns:a16="http://schemas.microsoft.com/office/drawing/2014/main" id="{4180D617-DAC9-4562-9059-D17B5256B536}"/>
              </a:ext>
            </a:extLst>
          </p:cNvPr>
          <p:cNvSpPr/>
          <p:nvPr/>
        </p:nvSpPr>
        <p:spPr>
          <a:xfrm rot="15170118">
            <a:off x="7456406" y="1336344"/>
            <a:ext cx="258180" cy="152400"/>
          </a:xfrm>
          <a:custGeom>
            <a:avLst/>
            <a:gdLst>
              <a:gd name="connsiteX0" fmla="*/ 119284 w 258180"/>
              <a:gd name="connsiteY0" fmla="*/ 4681 h 190170"/>
              <a:gd name="connsiteX1" fmla="*/ 49836 w 258180"/>
              <a:gd name="connsiteY1" fmla="*/ 120428 h 190170"/>
              <a:gd name="connsiteX2" fmla="*/ 26687 w 258180"/>
              <a:gd name="connsiteY2" fmla="*/ 155152 h 190170"/>
              <a:gd name="connsiteX3" fmla="*/ 3537 w 258180"/>
              <a:gd name="connsiteY3" fmla="*/ 189876 h 190170"/>
              <a:gd name="connsiteX4" fmla="*/ 84560 w 258180"/>
              <a:gd name="connsiteY4" fmla="*/ 166727 h 190170"/>
              <a:gd name="connsiteX5" fmla="*/ 165583 w 258180"/>
              <a:gd name="connsiteY5" fmla="*/ 132003 h 190170"/>
              <a:gd name="connsiteX6" fmla="*/ 200307 w 258180"/>
              <a:gd name="connsiteY6" fmla="*/ 108853 h 190170"/>
              <a:gd name="connsiteX7" fmla="*/ 235031 w 258180"/>
              <a:gd name="connsiteY7" fmla="*/ 97279 h 190170"/>
              <a:gd name="connsiteX8" fmla="*/ 258180 w 258180"/>
              <a:gd name="connsiteY8" fmla="*/ 74129 h 190170"/>
              <a:gd name="connsiteX9" fmla="*/ 246606 w 258180"/>
              <a:gd name="connsiteY9" fmla="*/ 27831 h 190170"/>
              <a:gd name="connsiteX10" fmla="*/ 119284 w 258180"/>
              <a:gd name="connsiteY10" fmla="*/ 4681 h 19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8180" h="190170">
                <a:moveTo>
                  <a:pt x="119284" y="4681"/>
                </a:moveTo>
                <a:cubicBezTo>
                  <a:pt x="86489" y="20114"/>
                  <a:pt x="73417" y="82108"/>
                  <a:pt x="49836" y="120428"/>
                </a:cubicBezTo>
                <a:cubicBezTo>
                  <a:pt x="42545" y="132275"/>
                  <a:pt x="34403" y="143577"/>
                  <a:pt x="26687" y="155152"/>
                </a:cubicBezTo>
                <a:cubicBezTo>
                  <a:pt x="18970" y="166727"/>
                  <a:pt x="-9959" y="193250"/>
                  <a:pt x="3537" y="189876"/>
                </a:cubicBezTo>
                <a:cubicBezTo>
                  <a:pt x="27037" y="184001"/>
                  <a:pt x="61309" y="176692"/>
                  <a:pt x="84560" y="166727"/>
                </a:cubicBezTo>
                <a:cubicBezTo>
                  <a:pt x="184667" y="123823"/>
                  <a:pt x="84159" y="159143"/>
                  <a:pt x="165583" y="132003"/>
                </a:cubicBezTo>
                <a:cubicBezTo>
                  <a:pt x="177158" y="124286"/>
                  <a:pt x="187864" y="115074"/>
                  <a:pt x="200307" y="108853"/>
                </a:cubicBezTo>
                <a:cubicBezTo>
                  <a:pt x="211220" y="103397"/>
                  <a:pt x="224569" y="103556"/>
                  <a:pt x="235031" y="97279"/>
                </a:cubicBezTo>
                <a:cubicBezTo>
                  <a:pt x="244389" y="91664"/>
                  <a:pt x="250464" y="81846"/>
                  <a:pt x="258180" y="74129"/>
                </a:cubicBezTo>
                <a:cubicBezTo>
                  <a:pt x="254322" y="58696"/>
                  <a:pt x="261290" y="33949"/>
                  <a:pt x="246606" y="27831"/>
                </a:cubicBezTo>
                <a:cubicBezTo>
                  <a:pt x="217988" y="15907"/>
                  <a:pt x="152079" y="-10752"/>
                  <a:pt x="119284" y="4681"/>
                </a:cubicBezTo>
                <a:close/>
              </a:path>
            </a:pathLst>
          </a:custGeom>
          <a:solidFill>
            <a:srgbClr val="FF0000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8" name="Freeform: Shape 457">
            <a:extLst>
              <a:ext uri="{FF2B5EF4-FFF2-40B4-BE49-F238E27FC236}">
                <a16:creationId xmlns:a16="http://schemas.microsoft.com/office/drawing/2014/main" id="{85DAA0FB-6159-4E7A-9692-9EF33D398DA9}"/>
              </a:ext>
            </a:extLst>
          </p:cNvPr>
          <p:cNvSpPr/>
          <p:nvPr/>
        </p:nvSpPr>
        <p:spPr>
          <a:xfrm flipV="1">
            <a:off x="8093076" y="1617254"/>
            <a:ext cx="221809" cy="559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FF0000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9" name="Freeform: Shape 458">
            <a:extLst>
              <a:ext uri="{FF2B5EF4-FFF2-40B4-BE49-F238E27FC236}">
                <a16:creationId xmlns:a16="http://schemas.microsoft.com/office/drawing/2014/main" id="{F5FFA78B-912C-44F5-8FD3-25E04D000564}"/>
              </a:ext>
            </a:extLst>
          </p:cNvPr>
          <p:cNvSpPr/>
          <p:nvPr/>
        </p:nvSpPr>
        <p:spPr>
          <a:xfrm>
            <a:off x="7560919" y="1073323"/>
            <a:ext cx="475020" cy="381964"/>
          </a:xfrm>
          <a:custGeom>
            <a:avLst/>
            <a:gdLst>
              <a:gd name="connsiteX0" fmla="*/ 266218 w 475020"/>
              <a:gd name="connsiteY0" fmla="*/ 138896 h 381964"/>
              <a:gd name="connsiteX1" fmla="*/ 266218 w 475020"/>
              <a:gd name="connsiteY1" fmla="*/ 138896 h 381964"/>
              <a:gd name="connsiteX2" fmla="*/ 46299 w 475020"/>
              <a:gd name="connsiteY2" fmla="*/ 104172 h 381964"/>
              <a:gd name="connsiteX3" fmla="*/ 69448 w 475020"/>
              <a:gd name="connsiteY3" fmla="*/ 138896 h 381964"/>
              <a:gd name="connsiteX4" fmla="*/ 57873 w 475020"/>
              <a:gd name="connsiteY4" fmla="*/ 185195 h 381964"/>
              <a:gd name="connsiteX5" fmla="*/ 23149 w 475020"/>
              <a:gd name="connsiteY5" fmla="*/ 196769 h 381964"/>
              <a:gd name="connsiteX6" fmla="*/ 0 w 475020"/>
              <a:gd name="connsiteY6" fmla="*/ 219919 h 381964"/>
              <a:gd name="connsiteX7" fmla="*/ 34724 w 475020"/>
              <a:gd name="connsiteY7" fmla="*/ 243068 h 381964"/>
              <a:gd name="connsiteX8" fmla="*/ 92597 w 475020"/>
              <a:gd name="connsiteY8" fmla="*/ 254643 h 381964"/>
              <a:gd name="connsiteX9" fmla="*/ 81023 w 475020"/>
              <a:gd name="connsiteY9" fmla="*/ 370390 h 381964"/>
              <a:gd name="connsiteX10" fmla="*/ 150471 w 475020"/>
              <a:gd name="connsiteY10" fmla="*/ 324091 h 381964"/>
              <a:gd name="connsiteX11" fmla="*/ 185195 w 475020"/>
              <a:gd name="connsiteY11" fmla="*/ 312516 h 381964"/>
              <a:gd name="connsiteX12" fmla="*/ 231494 w 475020"/>
              <a:gd name="connsiteY12" fmla="*/ 370390 h 381964"/>
              <a:gd name="connsiteX13" fmla="*/ 266218 w 475020"/>
              <a:gd name="connsiteY13" fmla="*/ 381964 h 381964"/>
              <a:gd name="connsiteX14" fmla="*/ 300942 w 475020"/>
              <a:gd name="connsiteY14" fmla="*/ 370390 h 381964"/>
              <a:gd name="connsiteX15" fmla="*/ 347240 w 475020"/>
              <a:gd name="connsiteY15" fmla="*/ 347240 h 381964"/>
              <a:gd name="connsiteX16" fmla="*/ 474562 w 475020"/>
              <a:gd name="connsiteY16" fmla="*/ 358815 h 381964"/>
              <a:gd name="connsiteX17" fmla="*/ 439838 w 475020"/>
              <a:gd name="connsiteY17" fmla="*/ 277792 h 381964"/>
              <a:gd name="connsiteX18" fmla="*/ 405114 w 475020"/>
              <a:gd name="connsiteY18" fmla="*/ 266218 h 381964"/>
              <a:gd name="connsiteX19" fmla="*/ 439838 w 475020"/>
              <a:gd name="connsiteY19" fmla="*/ 231494 h 381964"/>
              <a:gd name="connsiteX20" fmla="*/ 474562 w 475020"/>
              <a:gd name="connsiteY20" fmla="*/ 219919 h 381964"/>
              <a:gd name="connsiteX21" fmla="*/ 416688 w 475020"/>
              <a:gd name="connsiteY21" fmla="*/ 185195 h 381964"/>
              <a:gd name="connsiteX22" fmla="*/ 381964 w 475020"/>
              <a:gd name="connsiteY22" fmla="*/ 92597 h 381964"/>
              <a:gd name="connsiteX23" fmla="*/ 347240 w 475020"/>
              <a:gd name="connsiteY23" fmla="*/ 104172 h 381964"/>
              <a:gd name="connsiteX24" fmla="*/ 312516 w 475020"/>
              <a:gd name="connsiteY24" fmla="*/ 34724 h 381964"/>
              <a:gd name="connsiteX25" fmla="*/ 289367 w 475020"/>
              <a:gd name="connsiteY25" fmla="*/ 0 h 381964"/>
              <a:gd name="connsiteX26" fmla="*/ 254643 w 475020"/>
              <a:gd name="connsiteY26" fmla="*/ 23149 h 381964"/>
              <a:gd name="connsiteX27" fmla="*/ 208344 w 475020"/>
              <a:gd name="connsiteY27" fmla="*/ 115747 h 381964"/>
              <a:gd name="connsiteX28" fmla="*/ 196770 w 475020"/>
              <a:gd name="connsiteY28" fmla="*/ 81023 h 381964"/>
              <a:gd name="connsiteX29" fmla="*/ 173620 w 475020"/>
              <a:gd name="connsiteY29" fmla="*/ 104172 h 381964"/>
              <a:gd name="connsiteX30" fmla="*/ 115747 w 475020"/>
              <a:gd name="connsiteY30" fmla="*/ 115747 h 381964"/>
              <a:gd name="connsiteX31" fmla="*/ 150471 w 475020"/>
              <a:gd name="connsiteY31" fmla="*/ 104172 h 38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75020" h="381964">
                <a:moveTo>
                  <a:pt x="266218" y="138896"/>
                </a:moveTo>
                <a:lnTo>
                  <a:pt x="266218" y="138896"/>
                </a:lnTo>
                <a:cubicBezTo>
                  <a:pt x="184516" y="98045"/>
                  <a:pt x="147463" y="59210"/>
                  <a:pt x="46299" y="104172"/>
                </a:cubicBezTo>
                <a:cubicBezTo>
                  <a:pt x="33587" y="109822"/>
                  <a:pt x="61732" y="127321"/>
                  <a:pt x="69448" y="138896"/>
                </a:cubicBezTo>
                <a:cubicBezTo>
                  <a:pt x="65590" y="154329"/>
                  <a:pt x="67811" y="172773"/>
                  <a:pt x="57873" y="185195"/>
                </a:cubicBezTo>
                <a:cubicBezTo>
                  <a:pt x="50251" y="194722"/>
                  <a:pt x="33611" y="190492"/>
                  <a:pt x="23149" y="196769"/>
                </a:cubicBezTo>
                <a:cubicBezTo>
                  <a:pt x="13791" y="202384"/>
                  <a:pt x="7716" y="212202"/>
                  <a:pt x="0" y="219919"/>
                </a:cubicBezTo>
                <a:cubicBezTo>
                  <a:pt x="11575" y="227635"/>
                  <a:pt x="21699" y="238184"/>
                  <a:pt x="34724" y="243068"/>
                </a:cubicBezTo>
                <a:cubicBezTo>
                  <a:pt x="53144" y="249976"/>
                  <a:pt x="85874" y="236154"/>
                  <a:pt x="92597" y="254643"/>
                </a:cubicBezTo>
                <a:cubicBezTo>
                  <a:pt x="105848" y="291083"/>
                  <a:pt x="56200" y="340603"/>
                  <a:pt x="81023" y="370390"/>
                </a:cubicBezTo>
                <a:cubicBezTo>
                  <a:pt x="98834" y="391763"/>
                  <a:pt x="124077" y="332889"/>
                  <a:pt x="150471" y="324091"/>
                </a:cubicBezTo>
                <a:lnTo>
                  <a:pt x="185195" y="312516"/>
                </a:lnTo>
                <a:cubicBezTo>
                  <a:pt x="195710" y="328288"/>
                  <a:pt x="213168" y="359394"/>
                  <a:pt x="231494" y="370390"/>
                </a:cubicBezTo>
                <a:cubicBezTo>
                  <a:pt x="241956" y="376667"/>
                  <a:pt x="254643" y="378106"/>
                  <a:pt x="266218" y="381964"/>
                </a:cubicBezTo>
                <a:cubicBezTo>
                  <a:pt x="277793" y="378106"/>
                  <a:pt x="289728" y="375196"/>
                  <a:pt x="300942" y="370390"/>
                </a:cubicBezTo>
                <a:cubicBezTo>
                  <a:pt x="316801" y="363593"/>
                  <a:pt x="330024" y="348388"/>
                  <a:pt x="347240" y="347240"/>
                </a:cubicBezTo>
                <a:cubicBezTo>
                  <a:pt x="389761" y="344405"/>
                  <a:pt x="432121" y="354957"/>
                  <a:pt x="474562" y="358815"/>
                </a:cubicBezTo>
                <a:cubicBezTo>
                  <a:pt x="467612" y="331015"/>
                  <a:pt x="464817" y="297775"/>
                  <a:pt x="439838" y="277792"/>
                </a:cubicBezTo>
                <a:cubicBezTo>
                  <a:pt x="430311" y="270170"/>
                  <a:pt x="416689" y="270076"/>
                  <a:pt x="405114" y="266218"/>
                </a:cubicBezTo>
                <a:cubicBezTo>
                  <a:pt x="416689" y="254643"/>
                  <a:pt x="426218" y="240574"/>
                  <a:pt x="439838" y="231494"/>
                </a:cubicBezTo>
                <a:cubicBezTo>
                  <a:pt x="449990" y="224726"/>
                  <a:pt x="470704" y="231494"/>
                  <a:pt x="474562" y="219919"/>
                </a:cubicBezTo>
                <a:cubicBezTo>
                  <a:pt x="480918" y="200851"/>
                  <a:pt x="419132" y="186010"/>
                  <a:pt x="416688" y="185195"/>
                </a:cubicBezTo>
                <a:cubicBezTo>
                  <a:pt x="415108" y="175717"/>
                  <a:pt x="416227" y="99450"/>
                  <a:pt x="381964" y="92597"/>
                </a:cubicBezTo>
                <a:cubicBezTo>
                  <a:pt x="370000" y="90204"/>
                  <a:pt x="358815" y="100314"/>
                  <a:pt x="347240" y="104172"/>
                </a:cubicBezTo>
                <a:cubicBezTo>
                  <a:pt x="280898" y="4658"/>
                  <a:pt x="360437" y="130566"/>
                  <a:pt x="312516" y="34724"/>
                </a:cubicBezTo>
                <a:cubicBezTo>
                  <a:pt x="306295" y="22282"/>
                  <a:pt x="297083" y="11575"/>
                  <a:pt x="289367" y="0"/>
                </a:cubicBezTo>
                <a:cubicBezTo>
                  <a:pt x="277792" y="7716"/>
                  <a:pt x="262016" y="11353"/>
                  <a:pt x="254643" y="23149"/>
                </a:cubicBezTo>
                <a:cubicBezTo>
                  <a:pt x="165975" y="165018"/>
                  <a:pt x="276507" y="47584"/>
                  <a:pt x="208344" y="115747"/>
                </a:cubicBezTo>
                <a:cubicBezTo>
                  <a:pt x="204486" y="104172"/>
                  <a:pt x="208345" y="84881"/>
                  <a:pt x="196770" y="81023"/>
                </a:cubicBezTo>
                <a:cubicBezTo>
                  <a:pt x="186417" y="77572"/>
                  <a:pt x="182978" y="98557"/>
                  <a:pt x="173620" y="104172"/>
                </a:cubicBezTo>
                <a:cubicBezTo>
                  <a:pt x="150261" y="118187"/>
                  <a:pt x="139279" y="115747"/>
                  <a:pt x="115747" y="115747"/>
                </a:cubicBezTo>
                <a:lnTo>
                  <a:pt x="150471" y="104172"/>
                </a:lnTo>
              </a:path>
            </a:pathLst>
          </a:custGeom>
          <a:solidFill>
            <a:srgbClr val="FF0000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0" name="Freeform: Shape 459">
            <a:extLst>
              <a:ext uri="{FF2B5EF4-FFF2-40B4-BE49-F238E27FC236}">
                <a16:creationId xmlns:a16="http://schemas.microsoft.com/office/drawing/2014/main" id="{7E0FD9D4-BA5B-4B36-8C71-EF73F6064BA8}"/>
              </a:ext>
            </a:extLst>
          </p:cNvPr>
          <p:cNvSpPr/>
          <p:nvPr/>
        </p:nvSpPr>
        <p:spPr>
          <a:xfrm rot="18864438">
            <a:off x="8286493" y="1207759"/>
            <a:ext cx="301188" cy="1525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FF0000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1" name="Freeform: Shape 460">
            <a:extLst>
              <a:ext uri="{FF2B5EF4-FFF2-40B4-BE49-F238E27FC236}">
                <a16:creationId xmlns:a16="http://schemas.microsoft.com/office/drawing/2014/main" id="{2199B91C-34DB-4080-A482-DFE1EBB8804C}"/>
              </a:ext>
            </a:extLst>
          </p:cNvPr>
          <p:cNvSpPr/>
          <p:nvPr/>
        </p:nvSpPr>
        <p:spPr>
          <a:xfrm>
            <a:off x="8014338" y="1549570"/>
            <a:ext cx="301188" cy="1525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FF0000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2" name="Freeform: Shape 461">
            <a:extLst>
              <a:ext uri="{FF2B5EF4-FFF2-40B4-BE49-F238E27FC236}">
                <a16:creationId xmlns:a16="http://schemas.microsoft.com/office/drawing/2014/main" id="{A794C98A-6D1D-4BBA-8ED9-80A7338C4E4A}"/>
              </a:ext>
            </a:extLst>
          </p:cNvPr>
          <p:cNvSpPr/>
          <p:nvPr/>
        </p:nvSpPr>
        <p:spPr>
          <a:xfrm rot="7735981">
            <a:off x="8032419" y="1133143"/>
            <a:ext cx="301188" cy="152545"/>
          </a:xfrm>
          <a:custGeom>
            <a:avLst/>
            <a:gdLst>
              <a:gd name="connsiteX0" fmla="*/ 246 w 301188"/>
              <a:gd name="connsiteY0" fmla="*/ 2074 h 152545"/>
              <a:gd name="connsiteX1" fmla="*/ 58120 w 301188"/>
              <a:gd name="connsiteY1" fmla="*/ 13649 h 152545"/>
              <a:gd name="connsiteX2" fmla="*/ 139143 w 301188"/>
              <a:gd name="connsiteY2" fmla="*/ 25224 h 152545"/>
              <a:gd name="connsiteX3" fmla="*/ 254889 w 301188"/>
              <a:gd name="connsiteY3" fmla="*/ 59948 h 152545"/>
              <a:gd name="connsiteX4" fmla="*/ 301188 w 301188"/>
              <a:gd name="connsiteY4" fmla="*/ 71523 h 152545"/>
              <a:gd name="connsiteX5" fmla="*/ 289614 w 301188"/>
              <a:gd name="connsiteY5" fmla="*/ 106247 h 152545"/>
              <a:gd name="connsiteX6" fmla="*/ 254889 w 301188"/>
              <a:gd name="connsiteY6" fmla="*/ 117821 h 152545"/>
              <a:gd name="connsiteX7" fmla="*/ 185441 w 301188"/>
              <a:gd name="connsiteY7" fmla="*/ 152545 h 152545"/>
              <a:gd name="connsiteX8" fmla="*/ 150717 w 301188"/>
              <a:gd name="connsiteY8" fmla="*/ 140971 h 152545"/>
              <a:gd name="connsiteX9" fmla="*/ 104419 w 301188"/>
              <a:gd name="connsiteY9" fmla="*/ 83097 h 152545"/>
              <a:gd name="connsiteX10" fmla="*/ 81269 w 301188"/>
              <a:gd name="connsiteY10" fmla="*/ 59948 h 152545"/>
              <a:gd name="connsiteX11" fmla="*/ 246 w 301188"/>
              <a:gd name="connsiteY11" fmla="*/ 2074 h 15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188" h="152545">
                <a:moveTo>
                  <a:pt x="246" y="2074"/>
                </a:moveTo>
                <a:cubicBezTo>
                  <a:pt x="-3612" y="-5642"/>
                  <a:pt x="38714" y="10415"/>
                  <a:pt x="58120" y="13649"/>
                </a:cubicBezTo>
                <a:cubicBezTo>
                  <a:pt x="85031" y="18134"/>
                  <a:pt x="112467" y="19508"/>
                  <a:pt x="139143" y="25224"/>
                </a:cubicBezTo>
                <a:cubicBezTo>
                  <a:pt x="233340" y="45409"/>
                  <a:pt x="192891" y="42234"/>
                  <a:pt x="254889" y="59948"/>
                </a:cubicBezTo>
                <a:cubicBezTo>
                  <a:pt x="270185" y="64318"/>
                  <a:pt x="285755" y="67665"/>
                  <a:pt x="301188" y="71523"/>
                </a:cubicBezTo>
                <a:cubicBezTo>
                  <a:pt x="297330" y="83098"/>
                  <a:pt x="298241" y="97620"/>
                  <a:pt x="289614" y="106247"/>
                </a:cubicBezTo>
                <a:cubicBezTo>
                  <a:pt x="280986" y="114874"/>
                  <a:pt x="265802" y="112365"/>
                  <a:pt x="254889" y="117821"/>
                </a:cubicBezTo>
                <a:cubicBezTo>
                  <a:pt x="165134" y="162698"/>
                  <a:pt x="272724" y="123452"/>
                  <a:pt x="185441" y="152545"/>
                </a:cubicBezTo>
                <a:cubicBezTo>
                  <a:pt x="173866" y="148687"/>
                  <a:pt x="161179" y="147248"/>
                  <a:pt x="150717" y="140971"/>
                </a:cubicBezTo>
                <a:cubicBezTo>
                  <a:pt x="129220" y="128073"/>
                  <a:pt x="118976" y="101293"/>
                  <a:pt x="104419" y="83097"/>
                </a:cubicBezTo>
                <a:cubicBezTo>
                  <a:pt x="97602" y="74576"/>
                  <a:pt x="88986" y="67664"/>
                  <a:pt x="81269" y="59948"/>
                </a:cubicBezTo>
                <a:cubicBezTo>
                  <a:pt x="66967" y="17039"/>
                  <a:pt x="4104" y="9790"/>
                  <a:pt x="246" y="2074"/>
                </a:cubicBezTo>
                <a:close/>
              </a:path>
            </a:pathLst>
          </a:custGeom>
          <a:solidFill>
            <a:srgbClr val="FF0000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3" name="Freeform: Shape 462">
            <a:extLst>
              <a:ext uri="{FF2B5EF4-FFF2-40B4-BE49-F238E27FC236}">
                <a16:creationId xmlns:a16="http://schemas.microsoft.com/office/drawing/2014/main" id="{FC95CA19-1D86-4EA7-BC9C-FCAEF954951F}"/>
              </a:ext>
            </a:extLst>
          </p:cNvPr>
          <p:cNvSpPr/>
          <p:nvPr/>
        </p:nvSpPr>
        <p:spPr>
          <a:xfrm rot="6625564">
            <a:off x="8080960" y="1330355"/>
            <a:ext cx="475020" cy="381964"/>
          </a:xfrm>
          <a:custGeom>
            <a:avLst/>
            <a:gdLst>
              <a:gd name="connsiteX0" fmla="*/ 266218 w 475020"/>
              <a:gd name="connsiteY0" fmla="*/ 138896 h 381964"/>
              <a:gd name="connsiteX1" fmla="*/ 266218 w 475020"/>
              <a:gd name="connsiteY1" fmla="*/ 138896 h 381964"/>
              <a:gd name="connsiteX2" fmla="*/ 46299 w 475020"/>
              <a:gd name="connsiteY2" fmla="*/ 104172 h 381964"/>
              <a:gd name="connsiteX3" fmla="*/ 69448 w 475020"/>
              <a:gd name="connsiteY3" fmla="*/ 138896 h 381964"/>
              <a:gd name="connsiteX4" fmla="*/ 57873 w 475020"/>
              <a:gd name="connsiteY4" fmla="*/ 185195 h 381964"/>
              <a:gd name="connsiteX5" fmla="*/ 23149 w 475020"/>
              <a:gd name="connsiteY5" fmla="*/ 196769 h 381964"/>
              <a:gd name="connsiteX6" fmla="*/ 0 w 475020"/>
              <a:gd name="connsiteY6" fmla="*/ 219919 h 381964"/>
              <a:gd name="connsiteX7" fmla="*/ 34724 w 475020"/>
              <a:gd name="connsiteY7" fmla="*/ 243068 h 381964"/>
              <a:gd name="connsiteX8" fmla="*/ 92597 w 475020"/>
              <a:gd name="connsiteY8" fmla="*/ 254643 h 381964"/>
              <a:gd name="connsiteX9" fmla="*/ 81023 w 475020"/>
              <a:gd name="connsiteY9" fmla="*/ 370390 h 381964"/>
              <a:gd name="connsiteX10" fmla="*/ 150471 w 475020"/>
              <a:gd name="connsiteY10" fmla="*/ 324091 h 381964"/>
              <a:gd name="connsiteX11" fmla="*/ 185195 w 475020"/>
              <a:gd name="connsiteY11" fmla="*/ 312516 h 381964"/>
              <a:gd name="connsiteX12" fmla="*/ 231494 w 475020"/>
              <a:gd name="connsiteY12" fmla="*/ 370390 h 381964"/>
              <a:gd name="connsiteX13" fmla="*/ 266218 w 475020"/>
              <a:gd name="connsiteY13" fmla="*/ 381964 h 381964"/>
              <a:gd name="connsiteX14" fmla="*/ 300942 w 475020"/>
              <a:gd name="connsiteY14" fmla="*/ 370390 h 381964"/>
              <a:gd name="connsiteX15" fmla="*/ 347240 w 475020"/>
              <a:gd name="connsiteY15" fmla="*/ 347240 h 381964"/>
              <a:gd name="connsiteX16" fmla="*/ 474562 w 475020"/>
              <a:gd name="connsiteY16" fmla="*/ 358815 h 381964"/>
              <a:gd name="connsiteX17" fmla="*/ 439838 w 475020"/>
              <a:gd name="connsiteY17" fmla="*/ 277792 h 381964"/>
              <a:gd name="connsiteX18" fmla="*/ 405114 w 475020"/>
              <a:gd name="connsiteY18" fmla="*/ 266218 h 381964"/>
              <a:gd name="connsiteX19" fmla="*/ 439838 w 475020"/>
              <a:gd name="connsiteY19" fmla="*/ 231494 h 381964"/>
              <a:gd name="connsiteX20" fmla="*/ 474562 w 475020"/>
              <a:gd name="connsiteY20" fmla="*/ 219919 h 381964"/>
              <a:gd name="connsiteX21" fmla="*/ 416688 w 475020"/>
              <a:gd name="connsiteY21" fmla="*/ 185195 h 381964"/>
              <a:gd name="connsiteX22" fmla="*/ 381964 w 475020"/>
              <a:gd name="connsiteY22" fmla="*/ 92597 h 381964"/>
              <a:gd name="connsiteX23" fmla="*/ 347240 w 475020"/>
              <a:gd name="connsiteY23" fmla="*/ 104172 h 381964"/>
              <a:gd name="connsiteX24" fmla="*/ 312516 w 475020"/>
              <a:gd name="connsiteY24" fmla="*/ 34724 h 381964"/>
              <a:gd name="connsiteX25" fmla="*/ 289367 w 475020"/>
              <a:gd name="connsiteY25" fmla="*/ 0 h 381964"/>
              <a:gd name="connsiteX26" fmla="*/ 254643 w 475020"/>
              <a:gd name="connsiteY26" fmla="*/ 23149 h 381964"/>
              <a:gd name="connsiteX27" fmla="*/ 208344 w 475020"/>
              <a:gd name="connsiteY27" fmla="*/ 115747 h 381964"/>
              <a:gd name="connsiteX28" fmla="*/ 196770 w 475020"/>
              <a:gd name="connsiteY28" fmla="*/ 81023 h 381964"/>
              <a:gd name="connsiteX29" fmla="*/ 173620 w 475020"/>
              <a:gd name="connsiteY29" fmla="*/ 104172 h 381964"/>
              <a:gd name="connsiteX30" fmla="*/ 115747 w 475020"/>
              <a:gd name="connsiteY30" fmla="*/ 115747 h 381964"/>
              <a:gd name="connsiteX31" fmla="*/ 150471 w 475020"/>
              <a:gd name="connsiteY31" fmla="*/ 104172 h 38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75020" h="381964">
                <a:moveTo>
                  <a:pt x="266218" y="138896"/>
                </a:moveTo>
                <a:lnTo>
                  <a:pt x="266218" y="138896"/>
                </a:lnTo>
                <a:cubicBezTo>
                  <a:pt x="184516" y="98045"/>
                  <a:pt x="147463" y="59210"/>
                  <a:pt x="46299" y="104172"/>
                </a:cubicBezTo>
                <a:cubicBezTo>
                  <a:pt x="33587" y="109822"/>
                  <a:pt x="61732" y="127321"/>
                  <a:pt x="69448" y="138896"/>
                </a:cubicBezTo>
                <a:cubicBezTo>
                  <a:pt x="65590" y="154329"/>
                  <a:pt x="67811" y="172773"/>
                  <a:pt x="57873" y="185195"/>
                </a:cubicBezTo>
                <a:cubicBezTo>
                  <a:pt x="50251" y="194722"/>
                  <a:pt x="33611" y="190492"/>
                  <a:pt x="23149" y="196769"/>
                </a:cubicBezTo>
                <a:cubicBezTo>
                  <a:pt x="13791" y="202384"/>
                  <a:pt x="7716" y="212202"/>
                  <a:pt x="0" y="219919"/>
                </a:cubicBezTo>
                <a:cubicBezTo>
                  <a:pt x="11575" y="227635"/>
                  <a:pt x="21699" y="238184"/>
                  <a:pt x="34724" y="243068"/>
                </a:cubicBezTo>
                <a:cubicBezTo>
                  <a:pt x="53144" y="249976"/>
                  <a:pt x="85874" y="236154"/>
                  <a:pt x="92597" y="254643"/>
                </a:cubicBezTo>
                <a:cubicBezTo>
                  <a:pt x="105848" y="291083"/>
                  <a:pt x="56200" y="340603"/>
                  <a:pt x="81023" y="370390"/>
                </a:cubicBezTo>
                <a:cubicBezTo>
                  <a:pt x="98834" y="391763"/>
                  <a:pt x="124077" y="332889"/>
                  <a:pt x="150471" y="324091"/>
                </a:cubicBezTo>
                <a:lnTo>
                  <a:pt x="185195" y="312516"/>
                </a:lnTo>
                <a:cubicBezTo>
                  <a:pt x="195710" y="328288"/>
                  <a:pt x="213168" y="359394"/>
                  <a:pt x="231494" y="370390"/>
                </a:cubicBezTo>
                <a:cubicBezTo>
                  <a:pt x="241956" y="376667"/>
                  <a:pt x="254643" y="378106"/>
                  <a:pt x="266218" y="381964"/>
                </a:cubicBezTo>
                <a:cubicBezTo>
                  <a:pt x="277793" y="378106"/>
                  <a:pt x="289728" y="375196"/>
                  <a:pt x="300942" y="370390"/>
                </a:cubicBezTo>
                <a:cubicBezTo>
                  <a:pt x="316801" y="363593"/>
                  <a:pt x="330024" y="348388"/>
                  <a:pt x="347240" y="347240"/>
                </a:cubicBezTo>
                <a:cubicBezTo>
                  <a:pt x="389761" y="344405"/>
                  <a:pt x="432121" y="354957"/>
                  <a:pt x="474562" y="358815"/>
                </a:cubicBezTo>
                <a:cubicBezTo>
                  <a:pt x="467612" y="331015"/>
                  <a:pt x="464817" y="297775"/>
                  <a:pt x="439838" y="277792"/>
                </a:cubicBezTo>
                <a:cubicBezTo>
                  <a:pt x="430311" y="270170"/>
                  <a:pt x="416689" y="270076"/>
                  <a:pt x="405114" y="266218"/>
                </a:cubicBezTo>
                <a:cubicBezTo>
                  <a:pt x="416689" y="254643"/>
                  <a:pt x="426218" y="240574"/>
                  <a:pt x="439838" y="231494"/>
                </a:cubicBezTo>
                <a:cubicBezTo>
                  <a:pt x="449990" y="224726"/>
                  <a:pt x="470704" y="231494"/>
                  <a:pt x="474562" y="219919"/>
                </a:cubicBezTo>
                <a:cubicBezTo>
                  <a:pt x="480918" y="200851"/>
                  <a:pt x="419132" y="186010"/>
                  <a:pt x="416688" y="185195"/>
                </a:cubicBezTo>
                <a:cubicBezTo>
                  <a:pt x="415108" y="175717"/>
                  <a:pt x="416227" y="99450"/>
                  <a:pt x="381964" y="92597"/>
                </a:cubicBezTo>
                <a:cubicBezTo>
                  <a:pt x="370000" y="90204"/>
                  <a:pt x="358815" y="100314"/>
                  <a:pt x="347240" y="104172"/>
                </a:cubicBezTo>
                <a:cubicBezTo>
                  <a:pt x="280898" y="4658"/>
                  <a:pt x="360437" y="130566"/>
                  <a:pt x="312516" y="34724"/>
                </a:cubicBezTo>
                <a:cubicBezTo>
                  <a:pt x="306295" y="22282"/>
                  <a:pt x="297083" y="11575"/>
                  <a:pt x="289367" y="0"/>
                </a:cubicBezTo>
                <a:cubicBezTo>
                  <a:pt x="277792" y="7716"/>
                  <a:pt x="262016" y="11353"/>
                  <a:pt x="254643" y="23149"/>
                </a:cubicBezTo>
                <a:cubicBezTo>
                  <a:pt x="165975" y="165018"/>
                  <a:pt x="276507" y="47584"/>
                  <a:pt x="208344" y="115747"/>
                </a:cubicBezTo>
                <a:cubicBezTo>
                  <a:pt x="204486" y="104172"/>
                  <a:pt x="208345" y="84881"/>
                  <a:pt x="196770" y="81023"/>
                </a:cubicBezTo>
                <a:cubicBezTo>
                  <a:pt x="186417" y="77572"/>
                  <a:pt x="182978" y="98557"/>
                  <a:pt x="173620" y="104172"/>
                </a:cubicBezTo>
                <a:cubicBezTo>
                  <a:pt x="150261" y="118187"/>
                  <a:pt x="139279" y="115747"/>
                  <a:pt x="115747" y="115747"/>
                </a:cubicBezTo>
                <a:lnTo>
                  <a:pt x="150471" y="104172"/>
                </a:lnTo>
              </a:path>
            </a:pathLst>
          </a:custGeom>
          <a:solidFill>
            <a:srgbClr val="FF0000">
              <a:alpha val="7803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4" name="Freeform: Shape 463">
            <a:extLst>
              <a:ext uri="{FF2B5EF4-FFF2-40B4-BE49-F238E27FC236}">
                <a16:creationId xmlns:a16="http://schemas.microsoft.com/office/drawing/2014/main" id="{E150537B-E7CD-4248-BB76-44A381CB3CF6}"/>
              </a:ext>
            </a:extLst>
          </p:cNvPr>
          <p:cNvSpPr/>
          <p:nvPr/>
        </p:nvSpPr>
        <p:spPr>
          <a:xfrm rot="10800000" flipV="1">
            <a:off x="7456289" y="1036116"/>
            <a:ext cx="4155084" cy="198708"/>
          </a:xfrm>
          <a:custGeom>
            <a:avLst/>
            <a:gdLst>
              <a:gd name="connsiteX0" fmla="*/ 8389 w 5153323"/>
              <a:gd name="connsiteY0" fmla="*/ 25167 h 302004"/>
              <a:gd name="connsiteX1" fmla="*/ 75501 w 5153323"/>
              <a:gd name="connsiteY1" fmla="*/ 50334 h 302004"/>
              <a:gd name="connsiteX2" fmla="*/ 142613 w 5153323"/>
              <a:gd name="connsiteY2" fmla="*/ 67112 h 302004"/>
              <a:gd name="connsiteX3" fmla="*/ 176169 w 5153323"/>
              <a:gd name="connsiteY3" fmla="*/ 75501 h 302004"/>
              <a:gd name="connsiteX4" fmla="*/ 478173 w 5153323"/>
              <a:gd name="connsiteY4" fmla="*/ 67112 h 302004"/>
              <a:gd name="connsiteX5" fmla="*/ 503340 w 5153323"/>
              <a:gd name="connsiteY5" fmla="*/ 58723 h 302004"/>
              <a:gd name="connsiteX6" fmla="*/ 704675 w 5153323"/>
              <a:gd name="connsiteY6" fmla="*/ 50334 h 302004"/>
              <a:gd name="connsiteX7" fmla="*/ 964734 w 5153323"/>
              <a:gd name="connsiteY7" fmla="*/ 33556 h 302004"/>
              <a:gd name="connsiteX8" fmla="*/ 1115736 w 5153323"/>
              <a:gd name="connsiteY8" fmla="*/ 25167 h 302004"/>
              <a:gd name="connsiteX9" fmla="*/ 1224793 w 5153323"/>
              <a:gd name="connsiteY9" fmla="*/ 16778 h 302004"/>
              <a:gd name="connsiteX10" fmla="*/ 1283516 w 5153323"/>
              <a:gd name="connsiteY10" fmla="*/ 8389 h 302004"/>
              <a:gd name="connsiteX11" fmla="*/ 3112316 w 5153323"/>
              <a:gd name="connsiteY11" fmla="*/ 0 h 302004"/>
              <a:gd name="connsiteX12" fmla="*/ 4160940 w 5153323"/>
              <a:gd name="connsiteY12" fmla="*/ 16778 h 302004"/>
              <a:gd name="connsiteX13" fmla="*/ 4957894 w 5153323"/>
              <a:gd name="connsiteY13" fmla="*/ 25167 h 302004"/>
              <a:gd name="connsiteX14" fmla="*/ 5117285 w 5153323"/>
              <a:gd name="connsiteY14" fmla="*/ 41945 h 302004"/>
              <a:gd name="connsiteX15" fmla="*/ 5142452 w 5153323"/>
              <a:gd name="connsiteY15" fmla="*/ 58723 h 302004"/>
              <a:gd name="connsiteX16" fmla="*/ 5142452 w 5153323"/>
              <a:gd name="connsiteY16" fmla="*/ 167780 h 302004"/>
              <a:gd name="connsiteX17" fmla="*/ 5134063 w 5153323"/>
              <a:gd name="connsiteY17" fmla="*/ 192947 h 302004"/>
              <a:gd name="connsiteX18" fmla="*/ 5108896 w 5153323"/>
              <a:gd name="connsiteY18" fmla="*/ 201336 h 302004"/>
              <a:gd name="connsiteX19" fmla="*/ 5058562 w 5153323"/>
              <a:gd name="connsiteY19" fmla="*/ 234892 h 302004"/>
              <a:gd name="connsiteX20" fmla="*/ 5016617 w 5153323"/>
              <a:gd name="connsiteY20" fmla="*/ 243281 h 302004"/>
              <a:gd name="connsiteX21" fmla="*/ 4991450 w 5153323"/>
              <a:gd name="connsiteY21" fmla="*/ 251670 h 302004"/>
              <a:gd name="connsiteX22" fmla="*/ 4924338 w 5153323"/>
              <a:gd name="connsiteY22" fmla="*/ 260059 h 302004"/>
              <a:gd name="connsiteX23" fmla="*/ 4756558 w 5153323"/>
              <a:gd name="connsiteY23" fmla="*/ 276837 h 302004"/>
              <a:gd name="connsiteX24" fmla="*/ 4504888 w 5153323"/>
              <a:gd name="connsiteY24" fmla="*/ 293615 h 302004"/>
              <a:gd name="connsiteX25" fmla="*/ 2877424 w 5153323"/>
              <a:gd name="connsiteY25" fmla="*/ 302004 h 302004"/>
              <a:gd name="connsiteX26" fmla="*/ 2097248 w 5153323"/>
              <a:gd name="connsiteY26" fmla="*/ 293615 h 302004"/>
              <a:gd name="connsiteX27" fmla="*/ 2030136 w 5153323"/>
              <a:gd name="connsiteY27" fmla="*/ 285226 h 302004"/>
              <a:gd name="connsiteX28" fmla="*/ 1635853 w 5153323"/>
              <a:gd name="connsiteY28" fmla="*/ 276837 h 302004"/>
              <a:gd name="connsiteX29" fmla="*/ 1476463 w 5153323"/>
              <a:gd name="connsiteY29" fmla="*/ 268448 h 302004"/>
              <a:gd name="connsiteX30" fmla="*/ 1367406 w 5153323"/>
              <a:gd name="connsiteY30" fmla="*/ 260059 h 302004"/>
              <a:gd name="connsiteX31" fmla="*/ 1090569 w 5153323"/>
              <a:gd name="connsiteY31" fmla="*/ 268448 h 302004"/>
              <a:gd name="connsiteX32" fmla="*/ 268448 w 5153323"/>
              <a:gd name="connsiteY32" fmla="*/ 276837 h 302004"/>
              <a:gd name="connsiteX33" fmla="*/ 50334 w 5153323"/>
              <a:gd name="connsiteY33" fmla="*/ 268448 h 302004"/>
              <a:gd name="connsiteX34" fmla="*/ 8389 w 5153323"/>
              <a:gd name="connsiteY34" fmla="*/ 192947 h 302004"/>
              <a:gd name="connsiteX35" fmla="*/ 0 w 5153323"/>
              <a:gd name="connsiteY35" fmla="*/ 142613 h 302004"/>
              <a:gd name="connsiteX36" fmla="*/ 8389 w 5153323"/>
              <a:gd name="connsiteY36" fmla="*/ 25167 h 30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153323" h="302004">
                <a:moveTo>
                  <a:pt x="8389" y="25167"/>
                </a:moveTo>
                <a:cubicBezTo>
                  <a:pt x="20972" y="9787"/>
                  <a:pt x="54835" y="44698"/>
                  <a:pt x="75501" y="50334"/>
                </a:cubicBezTo>
                <a:cubicBezTo>
                  <a:pt x="97748" y="56401"/>
                  <a:pt x="120242" y="61519"/>
                  <a:pt x="142613" y="67112"/>
                </a:cubicBezTo>
                <a:lnTo>
                  <a:pt x="176169" y="75501"/>
                </a:lnTo>
                <a:cubicBezTo>
                  <a:pt x="276837" y="72705"/>
                  <a:pt x="377598" y="72270"/>
                  <a:pt x="478173" y="67112"/>
                </a:cubicBezTo>
                <a:cubicBezTo>
                  <a:pt x="487004" y="66659"/>
                  <a:pt x="494521" y="59376"/>
                  <a:pt x="503340" y="58723"/>
                </a:cubicBezTo>
                <a:cubicBezTo>
                  <a:pt x="570326" y="53761"/>
                  <a:pt x="637563" y="53130"/>
                  <a:pt x="704675" y="50334"/>
                </a:cubicBezTo>
                <a:cubicBezTo>
                  <a:pt x="827008" y="29945"/>
                  <a:pt x="725726" y="44673"/>
                  <a:pt x="964734" y="33556"/>
                </a:cubicBezTo>
                <a:lnTo>
                  <a:pt x="1115736" y="25167"/>
                </a:lnTo>
                <a:cubicBezTo>
                  <a:pt x="1152120" y="22820"/>
                  <a:pt x="1188514" y="20406"/>
                  <a:pt x="1224793" y="16778"/>
                </a:cubicBezTo>
                <a:cubicBezTo>
                  <a:pt x="1244468" y="14811"/>
                  <a:pt x="1263744" y="8565"/>
                  <a:pt x="1283516" y="8389"/>
                </a:cubicBezTo>
                <a:lnTo>
                  <a:pt x="3112316" y="0"/>
                </a:lnTo>
                <a:lnTo>
                  <a:pt x="4160940" y="16778"/>
                </a:lnTo>
                <a:lnTo>
                  <a:pt x="4957894" y="25167"/>
                </a:lnTo>
                <a:cubicBezTo>
                  <a:pt x="4963674" y="25612"/>
                  <a:pt x="5087081" y="31877"/>
                  <a:pt x="5117285" y="41945"/>
                </a:cubicBezTo>
                <a:cubicBezTo>
                  <a:pt x="5126850" y="45133"/>
                  <a:pt x="5134063" y="53130"/>
                  <a:pt x="5142452" y="58723"/>
                </a:cubicBezTo>
                <a:cubicBezTo>
                  <a:pt x="5158653" y="107327"/>
                  <a:pt x="5155136" y="85336"/>
                  <a:pt x="5142452" y="167780"/>
                </a:cubicBezTo>
                <a:cubicBezTo>
                  <a:pt x="5141107" y="176520"/>
                  <a:pt x="5140316" y="186694"/>
                  <a:pt x="5134063" y="192947"/>
                </a:cubicBezTo>
                <a:cubicBezTo>
                  <a:pt x="5127810" y="199200"/>
                  <a:pt x="5116626" y="197042"/>
                  <a:pt x="5108896" y="201336"/>
                </a:cubicBezTo>
                <a:cubicBezTo>
                  <a:pt x="5091269" y="211129"/>
                  <a:pt x="5078335" y="230937"/>
                  <a:pt x="5058562" y="234892"/>
                </a:cubicBezTo>
                <a:cubicBezTo>
                  <a:pt x="5044580" y="237688"/>
                  <a:pt x="5030450" y="239823"/>
                  <a:pt x="5016617" y="243281"/>
                </a:cubicBezTo>
                <a:cubicBezTo>
                  <a:pt x="5008038" y="245426"/>
                  <a:pt x="5000150" y="250088"/>
                  <a:pt x="4991450" y="251670"/>
                </a:cubicBezTo>
                <a:cubicBezTo>
                  <a:pt x="4969269" y="255703"/>
                  <a:pt x="4946709" y="257263"/>
                  <a:pt x="4924338" y="260059"/>
                </a:cubicBezTo>
                <a:cubicBezTo>
                  <a:pt x="4850784" y="284577"/>
                  <a:pt x="4925291" y="262165"/>
                  <a:pt x="4756558" y="276837"/>
                </a:cubicBezTo>
                <a:cubicBezTo>
                  <a:pt x="4543583" y="295357"/>
                  <a:pt x="5103841" y="288120"/>
                  <a:pt x="4504888" y="293615"/>
                </a:cubicBezTo>
                <a:lnTo>
                  <a:pt x="2877424" y="302004"/>
                </a:lnTo>
                <a:lnTo>
                  <a:pt x="2097248" y="293615"/>
                </a:lnTo>
                <a:cubicBezTo>
                  <a:pt x="2074708" y="293169"/>
                  <a:pt x="2052666" y="286045"/>
                  <a:pt x="2030136" y="285226"/>
                </a:cubicBezTo>
                <a:cubicBezTo>
                  <a:pt x="1898765" y="280449"/>
                  <a:pt x="1767281" y="279633"/>
                  <a:pt x="1635853" y="276837"/>
                </a:cubicBezTo>
                <a:lnTo>
                  <a:pt x="1476463" y="268448"/>
                </a:lnTo>
                <a:cubicBezTo>
                  <a:pt x="1440074" y="266174"/>
                  <a:pt x="1403866" y="260059"/>
                  <a:pt x="1367406" y="260059"/>
                </a:cubicBezTo>
                <a:cubicBezTo>
                  <a:pt x="1275085" y="260059"/>
                  <a:pt x="1182880" y="267039"/>
                  <a:pt x="1090569" y="268448"/>
                </a:cubicBezTo>
                <a:lnTo>
                  <a:pt x="268448" y="276837"/>
                </a:lnTo>
                <a:cubicBezTo>
                  <a:pt x="195743" y="274041"/>
                  <a:pt x="121189" y="284981"/>
                  <a:pt x="50334" y="268448"/>
                </a:cubicBezTo>
                <a:cubicBezTo>
                  <a:pt x="35128" y="264900"/>
                  <a:pt x="12956" y="213500"/>
                  <a:pt x="8389" y="192947"/>
                </a:cubicBezTo>
                <a:cubicBezTo>
                  <a:pt x="4699" y="176343"/>
                  <a:pt x="2796" y="159391"/>
                  <a:pt x="0" y="142613"/>
                </a:cubicBezTo>
                <a:cubicBezTo>
                  <a:pt x="8698" y="64333"/>
                  <a:pt x="-4194" y="40547"/>
                  <a:pt x="8389" y="25167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5" name="Freeform: Shape 464">
            <a:extLst>
              <a:ext uri="{FF2B5EF4-FFF2-40B4-BE49-F238E27FC236}">
                <a16:creationId xmlns:a16="http://schemas.microsoft.com/office/drawing/2014/main" id="{48052D90-6B08-484A-A1A1-1DEA4C24A7C9}"/>
              </a:ext>
            </a:extLst>
          </p:cNvPr>
          <p:cNvSpPr/>
          <p:nvPr/>
        </p:nvSpPr>
        <p:spPr>
          <a:xfrm rot="5994671" flipV="1">
            <a:off x="5780131" y="2292723"/>
            <a:ext cx="2781017" cy="125952"/>
          </a:xfrm>
          <a:custGeom>
            <a:avLst/>
            <a:gdLst>
              <a:gd name="connsiteX0" fmla="*/ 8389 w 5153323"/>
              <a:gd name="connsiteY0" fmla="*/ 25167 h 302004"/>
              <a:gd name="connsiteX1" fmla="*/ 75501 w 5153323"/>
              <a:gd name="connsiteY1" fmla="*/ 50334 h 302004"/>
              <a:gd name="connsiteX2" fmla="*/ 142613 w 5153323"/>
              <a:gd name="connsiteY2" fmla="*/ 67112 h 302004"/>
              <a:gd name="connsiteX3" fmla="*/ 176169 w 5153323"/>
              <a:gd name="connsiteY3" fmla="*/ 75501 h 302004"/>
              <a:gd name="connsiteX4" fmla="*/ 478173 w 5153323"/>
              <a:gd name="connsiteY4" fmla="*/ 67112 h 302004"/>
              <a:gd name="connsiteX5" fmla="*/ 503340 w 5153323"/>
              <a:gd name="connsiteY5" fmla="*/ 58723 h 302004"/>
              <a:gd name="connsiteX6" fmla="*/ 704675 w 5153323"/>
              <a:gd name="connsiteY6" fmla="*/ 50334 h 302004"/>
              <a:gd name="connsiteX7" fmla="*/ 964734 w 5153323"/>
              <a:gd name="connsiteY7" fmla="*/ 33556 h 302004"/>
              <a:gd name="connsiteX8" fmla="*/ 1115736 w 5153323"/>
              <a:gd name="connsiteY8" fmla="*/ 25167 h 302004"/>
              <a:gd name="connsiteX9" fmla="*/ 1224793 w 5153323"/>
              <a:gd name="connsiteY9" fmla="*/ 16778 h 302004"/>
              <a:gd name="connsiteX10" fmla="*/ 1283516 w 5153323"/>
              <a:gd name="connsiteY10" fmla="*/ 8389 h 302004"/>
              <a:gd name="connsiteX11" fmla="*/ 3112316 w 5153323"/>
              <a:gd name="connsiteY11" fmla="*/ 0 h 302004"/>
              <a:gd name="connsiteX12" fmla="*/ 4160940 w 5153323"/>
              <a:gd name="connsiteY12" fmla="*/ 16778 h 302004"/>
              <a:gd name="connsiteX13" fmla="*/ 4957894 w 5153323"/>
              <a:gd name="connsiteY13" fmla="*/ 25167 h 302004"/>
              <a:gd name="connsiteX14" fmla="*/ 5117285 w 5153323"/>
              <a:gd name="connsiteY14" fmla="*/ 41945 h 302004"/>
              <a:gd name="connsiteX15" fmla="*/ 5142452 w 5153323"/>
              <a:gd name="connsiteY15" fmla="*/ 58723 h 302004"/>
              <a:gd name="connsiteX16" fmla="*/ 5142452 w 5153323"/>
              <a:gd name="connsiteY16" fmla="*/ 167780 h 302004"/>
              <a:gd name="connsiteX17" fmla="*/ 5134063 w 5153323"/>
              <a:gd name="connsiteY17" fmla="*/ 192947 h 302004"/>
              <a:gd name="connsiteX18" fmla="*/ 5108896 w 5153323"/>
              <a:gd name="connsiteY18" fmla="*/ 201336 h 302004"/>
              <a:gd name="connsiteX19" fmla="*/ 5058562 w 5153323"/>
              <a:gd name="connsiteY19" fmla="*/ 234892 h 302004"/>
              <a:gd name="connsiteX20" fmla="*/ 5016617 w 5153323"/>
              <a:gd name="connsiteY20" fmla="*/ 243281 h 302004"/>
              <a:gd name="connsiteX21" fmla="*/ 4991450 w 5153323"/>
              <a:gd name="connsiteY21" fmla="*/ 251670 h 302004"/>
              <a:gd name="connsiteX22" fmla="*/ 4924338 w 5153323"/>
              <a:gd name="connsiteY22" fmla="*/ 260059 h 302004"/>
              <a:gd name="connsiteX23" fmla="*/ 4756558 w 5153323"/>
              <a:gd name="connsiteY23" fmla="*/ 276837 h 302004"/>
              <a:gd name="connsiteX24" fmla="*/ 4504888 w 5153323"/>
              <a:gd name="connsiteY24" fmla="*/ 293615 h 302004"/>
              <a:gd name="connsiteX25" fmla="*/ 2877424 w 5153323"/>
              <a:gd name="connsiteY25" fmla="*/ 302004 h 302004"/>
              <a:gd name="connsiteX26" fmla="*/ 2097248 w 5153323"/>
              <a:gd name="connsiteY26" fmla="*/ 293615 h 302004"/>
              <a:gd name="connsiteX27" fmla="*/ 2030136 w 5153323"/>
              <a:gd name="connsiteY27" fmla="*/ 285226 h 302004"/>
              <a:gd name="connsiteX28" fmla="*/ 1635853 w 5153323"/>
              <a:gd name="connsiteY28" fmla="*/ 276837 h 302004"/>
              <a:gd name="connsiteX29" fmla="*/ 1476463 w 5153323"/>
              <a:gd name="connsiteY29" fmla="*/ 268448 h 302004"/>
              <a:gd name="connsiteX30" fmla="*/ 1367406 w 5153323"/>
              <a:gd name="connsiteY30" fmla="*/ 260059 h 302004"/>
              <a:gd name="connsiteX31" fmla="*/ 1090569 w 5153323"/>
              <a:gd name="connsiteY31" fmla="*/ 268448 h 302004"/>
              <a:gd name="connsiteX32" fmla="*/ 268448 w 5153323"/>
              <a:gd name="connsiteY32" fmla="*/ 276837 h 302004"/>
              <a:gd name="connsiteX33" fmla="*/ 50334 w 5153323"/>
              <a:gd name="connsiteY33" fmla="*/ 268448 h 302004"/>
              <a:gd name="connsiteX34" fmla="*/ 8389 w 5153323"/>
              <a:gd name="connsiteY34" fmla="*/ 192947 h 302004"/>
              <a:gd name="connsiteX35" fmla="*/ 0 w 5153323"/>
              <a:gd name="connsiteY35" fmla="*/ 142613 h 302004"/>
              <a:gd name="connsiteX36" fmla="*/ 8389 w 5153323"/>
              <a:gd name="connsiteY36" fmla="*/ 25167 h 30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153323" h="302004">
                <a:moveTo>
                  <a:pt x="8389" y="25167"/>
                </a:moveTo>
                <a:cubicBezTo>
                  <a:pt x="20972" y="9787"/>
                  <a:pt x="54835" y="44698"/>
                  <a:pt x="75501" y="50334"/>
                </a:cubicBezTo>
                <a:cubicBezTo>
                  <a:pt x="97748" y="56401"/>
                  <a:pt x="120242" y="61519"/>
                  <a:pt x="142613" y="67112"/>
                </a:cubicBezTo>
                <a:lnTo>
                  <a:pt x="176169" y="75501"/>
                </a:lnTo>
                <a:cubicBezTo>
                  <a:pt x="276837" y="72705"/>
                  <a:pt x="377598" y="72270"/>
                  <a:pt x="478173" y="67112"/>
                </a:cubicBezTo>
                <a:cubicBezTo>
                  <a:pt x="487004" y="66659"/>
                  <a:pt x="494521" y="59376"/>
                  <a:pt x="503340" y="58723"/>
                </a:cubicBezTo>
                <a:cubicBezTo>
                  <a:pt x="570326" y="53761"/>
                  <a:pt x="637563" y="53130"/>
                  <a:pt x="704675" y="50334"/>
                </a:cubicBezTo>
                <a:cubicBezTo>
                  <a:pt x="827008" y="29945"/>
                  <a:pt x="725726" y="44673"/>
                  <a:pt x="964734" y="33556"/>
                </a:cubicBezTo>
                <a:lnTo>
                  <a:pt x="1115736" y="25167"/>
                </a:lnTo>
                <a:cubicBezTo>
                  <a:pt x="1152120" y="22820"/>
                  <a:pt x="1188514" y="20406"/>
                  <a:pt x="1224793" y="16778"/>
                </a:cubicBezTo>
                <a:cubicBezTo>
                  <a:pt x="1244468" y="14811"/>
                  <a:pt x="1263744" y="8565"/>
                  <a:pt x="1283516" y="8389"/>
                </a:cubicBezTo>
                <a:lnTo>
                  <a:pt x="3112316" y="0"/>
                </a:lnTo>
                <a:lnTo>
                  <a:pt x="4160940" y="16778"/>
                </a:lnTo>
                <a:lnTo>
                  <a:pt x="4957894" y="25167"/>
                </a:lnTo>
                <a:cubicBezTo>
                  <a:pt x="4963674" y="25612"/>
                  <a:pt x="5087081" y="31877"/>
                  <a:pt x="5117285" y="41945"/>
                </a:cubicBezTo>
                <a:cubicBezTo>
                  <a:pt x="5126850" y="45133"/>
                  <a:pt x="5134063" y="53130"/>
                  <a:pt x="5142452" y="58723"/>
                </a:cubicBezTo>
                <a:cubicBezTo>
                  <a:pt x="5158653" y="107327"/>
                  <a:pt x="5155136" y="85336"/>
                  <a:pt x="5142452" y="167780"/>
                </a:cubicBezTo>
                <a:cubicBezTo>
                  <a:pt x="5141107" y="176520"/>
                  <a:pt x="5140316" y="186694"/>
                  <a:pt x="5134063" y="192947"/>
                </a:cubicBezTo>
                <a:cubicBezTo>
                  <a:pt x="5127810" y="199200"/>
                  <a:pt x="5116626" y="197042"/>
                  <a:pt x="5108896" y="201336"/>
                </a:cubicBezTo>
                <a:cubicBezTo>
                  <a:pt x="5091269" y="211129"/>
                  <a:pt x="5078335" y="230937"/>
                  <a:pt x="5058562" y="234892"/>
                </a:cubicBezTo>
                <a:cubicBezTo>
                  <a:pt x="5044580" y="237688"/>
                  <a:pt x="5030450" y="239823"/>
                  <a:pt x="5016617" y="243281"/>
                </a:cubicBezTo>
                <a:cubicBezTo>
                  <a:pt x="5008038" y="245426"/>
                  <a:pt x="5000150" y="250088"/>
                  <a:pt x="4991450" y="251670"/>
                </a:cubicBezTo>
                <a:cubicBezTo>
                  <a:pt x="4969269" y="255703"/>
                  <a:pt x="4946709" y="257263"/>
                  <a:pt x="4924338" y="260059"/>
                </a:cubicBezTo>
                <a:cubicBezTo>
                  <a:pt x="4850784" y="284577"/>
                  <a:pt x="4925291" y="262165"/>
                  <a:pt x="4756558" y="276837"/>
                </a:cubicBezTo>
                <a:cubicBezTo>
                  <a:pt x="4543583" y="295357"/>
                  <a:pt x="5103841" y="288120"/>
                  <a:pt x="4504888" y="293615"/>
                </a:cubicBezTo>
                <a:lnTo>
                  <a:pt x="2877424" y="302004"/>
                </a:lnTo>
                <a:lnTo>
                  <a:pt x="2097248" y="293615"/>
                </a:lnTo>
                <a:cubicBezTo>
                  <a:pt x="2074708" y="293169"/>
                  <a:pt x="2052666" y="286045"/>
                  <a:pt x="2030136" y="285226"/>
                </a:cubicBezTo>
                <a:cubicBezTo>
                  <a:pt x="1898765" y="280449"/>
                  <a:pt x="1767281" y="279633"/>
                  <a:pt x="1635853" y="276837"/>
                </a:cubicBezTo>
                <a:lnTo>
                  <a:pt x="1476463" y="268448"/>
                </a:lnTo>
                <a:cubicBezTo>
                  <a:pt x="1440074" y="266174"/>
                  <a:pt x="1403866" y="260059"/>
                  <a:pt x="1367406" y="260059"/>
                </a:cubicBezTo>
                <a:cubicBezTo>
                  <a:pt x="1275085" y="260059"/>
                  <a:pt x="1182880" y="267039"/>
                  <a:pt x="1090569" y="268448"/>
                </a:cubicBezTo>
                <a:lnTo>
                  <a:pt x="268448" y="276837"/>
                </a:lnTo>
                <a:cubicBezTo>
                  <a:pt x="195743" y="274041"/>
                  <a:pt x="121189" y="284981"/>
                  <a:pt x="50334" y="268448"/>
                </a:cubicBezTo>
                <a:cubicBezTo>
                  <a:pt x="35128" y="264900"/>
                  <a:pt x="12956" y="213500"/>
                  <a:pt x="8389" y="192947"/>
                </a:cubicBezTo>
                <a:cubicBezTo>
                  <a:pt x="4699" y="176343"/>
                  <a:pt x="2796" y="159391"/>
                  <a:pt x="0" y="142613"/>
                </a:cubicBezTo>
                <a:cubicBezTo>
                  <a:pt x="8698" y="64333"/>
                  <a:pt x="-4194" y="40547"/>
                  <a:pt x="8389" y="25167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6" name="Freeform: Shape 465">
            <a:extLst>
              <a:ext uri="{FF2B5EF4-FFF2-40B4-BE49-F238E27FC236}">
                <a16:creationId xmlns:a16="http://schemas.microsoft.com/office/drawing/2014/main" id="{011E8B64-48A7-4967-BFE0-1EDD6B947927}"/>
              </a:ext>
            </a:extLst>
          </p:cNvPr>
          <p:cNvSpPr/>
          <p:nvPr/>
        </p:nvSpPr>
        <p:spPr>
          <a:xfrm rot="5036151" flipV="1">
            <a:off x="10335741" y="2309088"/>
            <a:ext cx="2781017" cy="125952"/>
          </a:xfrm>
          <a:custGeom>
            <a:avLst/>
            <a:gdLst>
              <a:gd name="connsiteX0" fmla="*/ 8389 w 5153323"/>
              <a:gd name="connsiteY0" fmla="*/ 25167 h 302004"/>
              <a:gd name="connsiteX1" fmla="*/ 75501 w 5153323"/>
              <a:gd name="connsiteY1" fmla="*/ 50334 h 302004"/>
              <a:gd name="connsiteX2" fmla="*/ 142613 w 5153323"/>
              <a:gd name="connsiteY2" fmla="*/ 67112 h 302004"/>
              <a:gd name="connsiteX3" fmla="*/ 176169 w 5153323"/>
              <a:gd name="connsiteY3" fmla="*/ 75501 h 302004"/>
              <a:gd name="connsiteX4" fmla="*/ 478173 w 5153323"/>
              <a:gd name="connsiteY4" fmla="*/ 67112 h 302004"/>
              <a:gd name="connsiteX5" fmla="*/ 503340 w 5153323"/>
              <a:gd name="connsiteY5" fmla="*/ 58723 h 302004"/>
              <a:gd name="connsiteX6" fmla="*/ 704675 w 5153323"/>
              <a:gd name="connsiteY6" fmla="*/ 50334 h 302004"/>
              <a:gd name="connsiteX7" fmla="*/ 964734 w 5153323"/>
              <a:gd name="connsiteY7" fmla="*/ 33556 h 302004"/>
              <a:gd name="connsiteX8" fmla="*/ 1115736 w 5153323"/>
              <a:gd name="connsiteY8" fmla="*/ 25167 h 302004"/>
              <a:gd name="connsiteX9" fmla="*/ 1224793 w 5153323"/>
              <a:gd name="connsiteY9" fmla="*/ 16778 h 302004"/>
              <a:gd name="connsiteX10" fmla="*/ 1283516 w 5153323"/>
              <a:gd name="connsiteY10" fmla="*/ 8389 h 302004"/>
              <a:gd name="connsiteX11" fmla="*/ 3112316 w 5153323"/>
              <a:gd name="connsiteY11" fmla="*/ 0 h 302004"/>
              <a:gd name="connsiteX12" fmla="*/ 4160940 w 5153323"/>
              <a:gd name="connsiteY12" fmla="*/ 16778 h 302004"/>
              <a:gd name="connsiteX13" fmla="*/ 4957894 w 5153323"/>
              <a:gd name="connsiteY13" fmla="*/ 25167 h 302004"/>
              <a:gd name="connsiteX14" fmla="*/ 5117285 w 5153323"/>
              <a:gd name="connsiteY14" fmla="*/ 41945 h 302004"/>
              <a:gd name="connsiteX15" fmla="*/ 5142452 w 5153323"/>
              <a:gd name="connsiteY15" fmla="*/ 58723 h 302004"/>
              <a:gd name="connsiteX16" fmla="*/ 5142452 w 5153323"/>
              <a:gd name="connsiteY16" fmla="*/ 167780 h 302004"/>
              <a:gd name="connsiteX17" fmla="*/ 5134063 w 5153323"/>
              <a:gd name="connsiteY17" fmla="*/ 192947 h 302004"/>
              <a:gd name="connsiteX18" fmla="*/ 5108896 w 5153323"/>
              <a:gd name="connsiteY18" fmla="*/ 201336 h 302004"/>
              <a:gd name="connsiteX19" fmla="*/ 5058562 w 5153323"/>
              <a:gd name="connsiteY19" fmla="*/ 234892 h 302004"/>
              <a:gd name="connsiteX20" fmla="*/ 5016617 w 5153323"/>
              <a:gd name="connsiteY20" fmla="*/ 243281 h 302004"/>
              <a:gd name="connsiteX21" fmla="*/ 4991450 w 5153323"/>
              <a:gd name="connsiteY21" fmla="*/ 251670 h 302004"/>
              <a:gd name="connsiteX22" fmla="*/ 4924338 w 5153323"/>
              <a:gd name="connsiteY22" fmla="*/ 260059 h 302004"/>
              <a:gd name="connsiteX23" fmla="*/ 4756558 w 5153323"/>
              <a:gd name="connsiteY23" fmla="*/ 276837 h 302004"/>
              <a:gd name="connsiteX24" fmla="*/ 4504888 w 5153323"/>
              <a:gd name="connsiteY24" fmla="*/ 293615 h 302004"/>
              <a:gd name="connsiteX25" fmla="*/ 2877424 w 5153323"/>
              <a:gd name="connsiteY25" fmla="*/ 302004 h 302004"/>
              <a:gd name="connsiteX26" fmla="*/ 2097248 w 5153323"/>
              <a:gd name="connsiteY26" fmla="*/ 293615 h 302004"/>
              <a:gd name="connsiteX27" fmla="*/ 2030136 w 5153323"/>
              <a:gd name="connsiteY27" fmla="*/ 285226 h 302004"/>
              <a:gd name="connsiteX28" fmla="*/ 1635853 w 5153323"/>
              <a:gd name="connsiteY28" fmla="*/ 276837 h 302004"/>
              <a:gd name="connsiteX29" fmla="*/ 1476463 w 5153323"/>
              <a:gd name="connsiteY29" fmla="*/ 268448 h 302004"/>
              <a:gd name="connsiteX30" fmla="*/ 1367406 w 5153323"/>
              <a:gd name="connsiteY30" fmla="*/ 260059 h 302004"/>
              <a:gd name="connsiteX31" fmla="*/ 1090569 w 5153323"/>
              <a:gd name="connsiteY31" fmla="*/ 268448 h 302004"/>
              <a:gd name="connsiteX32" fmla="*/ 268448 w 5153323"/>
              <a:gd name="connsiteY32" fmla="*/ 276837 h 302004"/>
              <a:gd name="connsiteX33" fmla="*/ 50334 w 5153323"/>
              <a:gd name="connsiteY33" fmla="*/ 268448 h 302004"/>
              <a:gd name="connsiteX34" fmla="*/ 8389 w 5153323"/>
              <a:gd name="connsiteY34" fmla="*/ 192947 h 302004"/>
              <a:gd name="connsiteX35" fmla="*/ 0 w 5153323"/>
              <a:gd name="connsiteY35" fmla="*/ 142613 h 302004"/>
              <a:gd name="connsiteX36" fmla="*/ 8389 w 5153323"/>
              <a:gd name="connsiteY36" fmla="*/ 25167 h 30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153323" h="302004">
                <a:moveTo>
                  <a:pt x="8389" y="25167"/>
                </a:moveTo>
                <a:cubicBezTo>
                  <a:pt x="20972" y="9787"/>
                  <a:pt x="54835" y="44698"/>
                  <a:pt x="75501" y="50334"/>
                </a:cubicBezTo>
                <a:cubicBezTo>
                  <a:pt x="97748" y="56401"/>
                  <a:pt x="120242" y="61519"/>
                  <a:pt x="142613" y="67112"/>
                </a:cubicBezTo>
                <a:lnTo>
                  <a:pt x="176169" y="75501"/>
                </a:lnTo>
                <a:cubicBezTo>
                  <a:pt x="276837" y="72705"/>
                  <a:pt x="377598" y="72270"/>
                  <a:pt x="478173" y="67112"/>
                </a:cubicBezTo>
                <a:cubicBezTo>
                  <a:pt x="487004" y="66659"/>
                  <a:pt x="494521" y="59376"/>
                  <a:pt x="503340" y="58723"/>
                </a:cubicBezTo>
                <a:cubicBezTo>
                  <a:pt x="570326" y="53761"/>
                  <a:pt x="637563" y="53130"/>
                  <a:pt x="704675" y="50334"/>
                </a:cubicBezTo>
                <a:cubicBezTo>
                  <a:pt x="827008" y="29945"/>
                  <a:pt x="725726" y="44673"/>
                  <a:pt x="964734" y="33556"/>
                </a:cubicBezTo>
                <a:lnTo>
                  <a:pt x="1115736" y="25167"/>
                </a:lnTo>
                <a:cubicBezTo>
                  <a:pt x="1152120" y="22820"/>
                  <a:pt x="1188514" y="20406"/>
                  <a:pt x="1224793" y="16778"/>
                </a:cubicBezTo>
                <a:cubicBezTo>
                  <a:pt x="1244468" y="14811"/>
                  <a:pt x="1263744" y="8565"/>
                  <a:pt x="1283516" y="8389"/>
                </a:cubicBezTo>
                <a:lnTo>
                  <a:pt x="3112316" y="0"/>
                </a:lnTo>
                <a:lnTo>
                  <a:pt x="4160940" y="16778"/>
                </a:lnTo>
                <a:lnTo>
                  <a:pt x="4957894" y="25167"/>
                </a:lnTo>
                <a:cubicBezTo>
                  <a:pt x="4963674" y="25612"/>
                  <a:pt x="5087081" y="31877"/>
                  <a:pt x="5117285" y="41945"/>
                </a:cubicBezTo>
                <a:cubicBezTo>
                  <a:pt x="5126850" y="45133"/>
                  <a:pt x="5134063" y="53130"/>
                  <a:pt x="5142452" y="58723"/>
                </a:cubicBezTo>
                <a:cubicBezTo>
                  <a:pt x="5158653" y="107327"/>
                  <a:pt x="5155136" y="85336"/>
                  <a:pt x="5142452" y="167780"/>
                </a:cubicBezTo>
                <a:cubicBezTo>
                  <a:pt x="5141107" y="176520"/>
                  <a:pt x="5140316" y="186694"/>
                  <a:pt x="5134063" y="192947"/>
                </a:cubicBezTo>
                <a:cubicBezTo>
                  <a:pt x="5127810" y="199200"/>
                  <a:pt x="5116626" y="197042"/>
                  <a:pt x="5108896" y="201336"/>
                </a:cubicBezTo>
                <a:cubicBezTo>
                  <a:pt x="5091269" y="211129"/>
                  <a:pt x="5078335" y="230937"/>
                  <a:pt x="5058562" y="234892"/>
                </a:cubicBezTo>
                <a:cubicBezTo>
                  <a:pt x="5044580" y="237688"/>
                  <a:pt x="5030450" y="239823"/>
                  <a:pt x="5016617" y="243281"/>
                </a:cubicBezTo>
                <a:cubicBezTo>
                  <a:pt x="5008038" y="245426"/>
                  <a:pt x="5000150" y="250088"/>
                  <a:pt x="4991450" y="251670"/>
                </a:cubicBezTo>
                <a:cubicBezTo>
                  <a:pt x="4969269" y="255703"/>
                  <a:pt x="4946709" y="257263"/>
                  <a:pt x="4924338" y="260059"/>
                </a:cubicBezTo>
                <a:cubicBezTo>
                  <a:pt x="4850784" y="284577"/>
                  <a:pt x="4925291" y="262165"/>
                  <a:pt x="4756558" y="276837"/>
                </a:cubicBezTo>
                <a:cubicBezTo>
                  <a:pt x="4543583" y="295357"/>
                  <a:pt x="5103841" y="288120"/>
                  <a:pt x="4504888" y="293615"/>
                </a:cubicBezTo>
                <a:lnTo>
                  <a:pt x="2877424" y="302004"/>
                </a:lnTo>
                <a:lnTo>
                  <a:pt x="2097248" y="293615"/>
                </a:lnTo>
                <a:cubicBezTo>
                  <a:pt x="2074708" y="293169"/>
                  <a:pt x="2052666" y="286045"/>
                  <a:pt x="2030136" y="285226"/>
                </a:cubicBezTo>
                <a:cubicBezTo>
                  <a:pt x="1898765" y="280449"/>
                  <a:pt x="1767281" y="279633"/>
                  <a:pt x="1635853" y="276837"/>
                </a:cubicBezTo>
                <a:lnTo>
                  <a:pt x="1476463" y="268448"/>
                </a:lnTo>
                <a:cubicBezTo>
                  <a:pt x="1440074" y="266174"/>
                  <a:pt x="1403866" y="260059"/>
                  <a:pt x="1367406" y="260059"/>
                </a:cubicBezTo>
                <a:cubicBezTo>
                  <a:pt x="1275085" y="260059"/>
                  <a:pt x="1182880" y="267039"/>
                  <a:pt x="1090569" y="268448"/>
                </a:cubicBezTo>
                <a:lnTo>
                  <a:pt x="268448" y="276837"/>
                </a:lnTo>
                <a:cubicBezTo>
                  <a:pt x="195743" y="274041"/>
                  <a:pt x="121189" y="284981"/>
                  <a:pt x="50334" y="268448"/>
                </a:cubicBezTo>
                <a:cubicBezTo>
                  <a:pt x="35128" y="264900"/>
                  <a:pt x="12956" y="213500"/>
                  <a:pt x="8389" y="192947"/>
                </a:cubicBezTo>
                <a:cubicBezTo>
                  <a:pt x="4699" y="176343"/>
                  <a:pt x="2796" y="159391"/>
                  <a:pt x="0" y="142613"/>
                </a:cubicBezTo>
                <a:cubicBezTo>
                  <a:pt x="8698" y="64333"/>
                  <a:pt x="-4194" y="40547"/>
                  <a:pt x="8389" y="25167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7" name="Freeform: Shape 466">
            <a:extLst>
              <a:ext uri="{FF2B5EF4-FFF2-40B4-BE49-F238E27FC236}">
                <a16:creationId xmlns:a16="http://schemas.microsoft.com/office/drawing/2014/main" id="{5A57B8E1-25D6-40EB-8493-C0252FE5FC0F}"/>
              </a:ext>
            </a:extLst>
          </p:cNvPr>
          <p:cNvSpPr/>
          <p:nvPr/>
        </p:nvSpPr>
        <p:spPr>
          <a:xfrm>
            <a:off x="6843401" y="3522041"/>
            <a:ext cx="5129422" cy="267818"/>
          </a:xfrm>
          <a:custGeom>
            <a:avLst/>
            <a:gdLst>
              <a:gd name="connsiteX0" fmla="*/ 8389 w 5153323"/>
              <a:gd name="connsiteY0" fmla="*/ 25167 h 302004"/>
              <a:gd name="connsiteX1" fmla="*/ 75501 w 5153323"/>
              <a:gd name="connsiteY1" fmla="*/ 50334 h 302004"/>
              <a:gd name="connsiteX2" fmla="*/ 142613 w 5153323"/>
              <a:gd name="connsiteY2" fmla="*/ 67112 h 302004"/>
              <a:gd name="connsiteX3" fmla="*/ 176169 w 5153323"/>
              <a:gd name="connsiteY3" fmla="*/ 75501 h 302004"/>
              <a:gd name="connsiteX4" fmla="*/ 478173 w 5153323"/>
              <a:gd name="connsiteY4" fmla="*/ 67112 h 302004"/>
              <a:gd name="connsiteX5" fmla="*/ 503340 w 5153323"/>
              <a:gd name="connsiteY5" fmla="*/ 58723 h 302004"/>
              <a:gd name="connsiteX6" fmla="*/ 704675 w 5153323"/>
              <a:gd name="connsiteY6" fmla="*/ 50334 h 302004"/>
              <a:gd name="connsiteX7" fmla="*/ 964734 w 5153323"/>
              <a:gd name="connsiteY7" fmla="*/ 33556 h 302004"/>
              <a:gd name="connsiteX8" fmla="*/ 1115736 w 5153323"/>
              <a:gd name="connsiteY8" fmla="*/ 25167 h 302004"/>
              <a:gd name="connsiteX9" fmla="*/ 1224793 w 5153323"/>
              <a:gd name="connsiteY9" fmla="*/ 16778 h 302004"/>
              <a:gd name="connsiteX10" fmla="*/ 1283516 w 5153323"/>
              <a:gd name="connsiteY10" fmla="*/ 8389 h 302004"/>
              <a:gd name="connsiteX11" fmla="*/ 3112316 w 5153323"/>
              <a:gd name="connsiteY11" fmla="*/ 0 h 302004"/>
              <a:gd name="connsiteX12" fmla="*/ 4160940 w 5153323"/>
              <a:gd name="connsiteY12" fmla="*/ 16778 h 302004"/>
              <a:gd name="connsiteX13" fmla="*/ 4957894 w 5153323"/>
              <a:gd name="connsiteY13" fmla="*/ 25167 h 302004"/>
              <a:gd name="connsiteX14" fmla="*/ 5117285 w 5153323"/>
              <a:gd name="connsiteY14" fmla="*/ 41945 h 302004"/>
              <a:gd name="connsiteX15" fmla="*/ 5142452 w 5153323"/>
              <a:gd name="connsiteY15" fmla="*/ 58723 h 302004"/>
              <a:gd name="connsiteX16" fmla="*/ 5142452 w 5153323"/>
              <a:gd name="connsiteY16" fmla="*/ 167780 h 302004"/>
              <a:gd name="connsiteX17" fmla="*/ 5134063 w 5153323"/>
              <a:gd name="connsiteY17" fmla="*/ 192947 h 302004"/>
              <a:gd name="connsiteX18" fmla="*/ 5108896 w 5153323"/>
              <a:gd name="connsiteY18" fmla="*/ 201336 h 302004"/>
              <a:gd name="connsiteX19" fmla="*/ 5058562 w 5153323"/>
              <a:gd name="connsiteY19" fmla="*/ 234892 h 302004"/>
              <a:gd name="connsiteX20" fmla="*/ 5016617 w 5153323"/>
              <a:gd name="connsiteY20" fmla="*/ 243281 h 302004"/>
              <a:gd name="connsiteX21" fmla="*/ 4991450 w 5153323"/>
              <a:gd name="connsiteY21" fmla="*/ 251670 h 302004"/>
              <a:gd name="connsiteX22" fmla="*/ 4924338 w 5153323"/>
              <a:gd name="connsiteY22" fmla="*/ 260059 h 302004"/>
              <a:gd name="connsiteX23" fmla="*/ 4756558 w 5153323"/>
              <a:gd name="connsiteY23" fmla="*/ 276837 h 302004"/>
              <a:gd name="connsiteX24" fmla="*/ 4504888 w 5153323"/>
              <a:gd name="connsiteY24" fmla="*/ 293615 h 302004"/>
              <a:gd name="connsiteX25" fmla="*/ 2877424 w 5153323"/>
              <a:gd name="connsiteY25" fmla="*/ 302004 h 302004"/>
              <a:gd name="connsiteX26" fmla="*/ 2097248 w 5153323"/>
              <a:gd name="connsiteY26" fmla="*/ 293615 h 302004"/>
              <a:gd name="connsiteX27" fmla="*/ 2030136 w 5153323"/>
              <a:gd name="connsiteY27" fmla="*/ 285226 h 302004"/>
              <a:gd name="connsiteX28" fmla="*/ 1635853 w 5153323"/>
              <a:gd name="connsiteY28" fmla="*/ 276837 h 302004"/>
              <a:gd name="connsiteX29" fmla="*/ 1476463 w 5153323"/>
              <a:gd name="connsiteY29" fmla="*/ 268448 h 302004"/>
              <a:gd name="connsiteX30" fmla="*/ 1367406 w 5153323"/>
              <a:gd name="connsiteY30" fmla="*/ 260059 h 302004"/>
              <a:gd name="connsiteX31" fmla="*/ 1090569 w 5153323"/>
              <a:gd name="connsiteY31" fmla="*/ 268448 h 302004"/>
              <a:gd name="connsiteX32" fmla="*/ 268448 w 5153323"/>
              <a:gd name="connsiteY32" fmla="*/ 276837 h 302004"/>
              <a:gd name="connsiteX33" fmla="*/ 50334 w 5153323"/>
              <a:gd name="connsiteY33" fmla="*/ 268448 h 302004"/>
              <a:gd name="connsiteX34" fmla="*/ 8389 w 5153323"/>
              <a:gd name="connsiteY34" fmla="*/ 192947 h 302004"/>
              <a:gd name="connsiteX35" fmla="*/ 0 w 5153323"/>
              <a:gd name="connsiteY35" fmla="*/ 142613 h 302004"/>
              <a:gd name="connsiteX36" fmla="*/ 8389 w 5153323"/>
              <a:gd name="connsiteY36" fmla="*/ 25167 h 30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153323" h="302004">
                <a:moveTo>
                  <a:pt x="8389" y="25167"/>
                </a:moveTo>
                <a:cubicBezTo>
                  <a:pt x="20972" y="9787"/>
                  <a:pt x="54835" y="44698"/>
                  <a:pt x="75501" y="50334"/>
                </a:cubicBezTo>
                <a:cubicBezTo>
                  <a:pt x="97748" y="56401"/>
                  <a:pt x="120242" y="61519"/>
                  <a:pt x="142613" y="67112"/>
                </a:cubicBezTo>
                <a:lnTo>
                  <a:pt x="176169" y="75501"/>
                </a:lnTo>
                <a:cubicBezTo>
                  <a:pt x="276837" y="72705"/>
                  <a:pt x="377598" y="72270"/>
                  <a:pt x="478173" y="67112"/>
                </a:cubicBezTo>
                <a:cubicBezTo>
                  <a:pt x="487004" y="66659"/>
                  <a:pt x="494521" y="59376"/>
                  <a:pt x="503340" y="58723"/>
                </a:cubicBezTo>
                <a:cubicBezTo>
                  <a:pt x="570326" y="53761"/>
                  <a:pt x="637563" y="53130"/>
                  <a:pt x="704675" y="50334"/>
                </a:cubicBezTo>
                <a:cubicBezTo>
                  <a:pt x="827008" y="29945"/>
                  <a:pt x="725726" y="44673"/>
                  <a:pt x="964734" y="33556"/>
                </a:cubicBezTo>
                <a:lnTo>
                  <a:pt x="1115736" y="25167"/>
                </a:lnTo>
                <a:cubicBezTo>
                  <a:pt x="1152120" y="22820"/>
                  <a:pt x="1188514" y="20406"/>
                  <a:pt x="1224793" y="16778"/>
                </a:cubicBezTo>
                <a:cubicBezTo>
                  <a:pt x="1244468" y="14811"/>
                  <a:pt x="1263744" y="8565"/>
                  <a:pt x="1283516" y="8389"/>
                </a:cubicBezTo>
                <a:lnTo>
                  <a:pt x="3112316" y="0"/>
                </a:lnTo>
                <a:lnTo>
                  <a:pt x="4160940" y="16778"/>
                </a:lnTo>
                <a:lnTo>
                  <a:pt x="4957894" y="25167"/>
                </a:lnTo>
                <a:cubicBezTo>
                  <a:pt x="4963674" y="25612"/>
                  <a:pt x="5087081" y="31877"/>
                  <a:pt x="5117285" y="41945"/>
                </a:cubicBezTo>
                <a:cubicBezTo>
                  <a:pt x="5126850" y="45133"/>
                  <a:pt x="5134063" y="53130"/>
                  <a:pt x="5142452" y="58723"/>
                </a:cubicBezTo>
                <a:cubicBezTo>
                  <a:pt x="5158653" y="107327"/>
                  <a:pt x="5155136" y="85336"/>
                  <a:pt x="5142452" y="167780"/>
                </a:cubicBezTo>
                <a:cubicBezTo>
                  <a:pt x="5141107" y="176520"/>
                  <a:pt x="5140316" y="186694"/>
                  <a:pt x="5134063" y="192947"/>
                </a:cubicBezTo>
                <a:cubicBezTo>
                  <a:pt x="5127810" y="199200"/>
                  <a:pt x="5116626" y="197042"/>
                  <a:pt x="5108896" y="201336"/>
                </a:cubicBezTo>
                <a:cubicBezTo>
                  <a:pt x="5091269" y="211129"/>
                  <a:pt x="5078335" y="230937"/>
                  <a:pt x="5058562" y="234892"/>
                </a:cubicBezTo>
                <a:cubicBezTo>
                  <a:pt x="5044580" y="237688"/>
                  <a:pt x="5030450" y="239823"/>
                  <a:pt x="5016617" y="243281"/>
                </a:cubicBezTo>
                <a:cubicBezTo>
                  <a:pt x="5008038" y="245426"/>
                  <a:pt x="5000150" y="250088"/>
                  <a:pt x="4991450" y="251670"/>
                </a:cubicBezTo>
                <a:cubicBezTo>
                  <a:pt x="4969269" y="255703"/>
                  <a:pt x="4946709" y="257263"/>
                  <a:pt x="4924338" y="260059"/>
                </a:cubicBezTo>
                <a:cubicBezTo>
                  <a:pt x="4850784" y="284577"/>
                  <a:pt x="4925291" y="262165"/>
                  <a:pt x="4756558" y="276837"/>
                </a:cubicBezTo>
                <a:cubicBezTo>
                  <a:pt x="4543583" y="295357"/>
                  <a:pt x="5103841" y="288120"/>
                  <a:pt x="4504888" y="293615"/>
                </a:cubicBezTo>
                <a:lnTo>
                  <a:pt x="2877424" y="302004"/>
                </a:lnTo>
                <a:lnTo>
                  <a:pt x="2097248" y="293615"/>
                </a:lnTo>
                <a:cubicBezTo>
                  <a:pt x="2074708" y="293169"/>
                  <a:pt x="2052666" y="286045"/>
                  <a:pt x="2030136" y="285226"/>
                </a:cubicBezTo>
                <a:cubicBezTo>
                  <a:pt x="1898765" y="280449"/>
                  <a:pt x="1767281" y="279633"/>
                  <a:pt x="1635853" y="276837"/>
                </a:cubicBezTo>
                <a:lnTo>
                  <a:pt x="1476463" y="268448"/>
                </a:lnTo>
                <a:cubicBezTo>
                  <a:pt x="1440074" y="266174"/>
                  <a:pt x="1403866" y="260059"/>
                  <a:pt x="1367406" y="260059"/>
                </a:cubicBezTo>
                <a:cubicBezTo>
                  <a:pt x="1275085" y="260059"/>
                  <a:pt x="1182880" y="267039"/>
                  <a:pt x="1090569" y="268448"/>
                </a:cubicBezTo>
                <a:lnTo>
                  <a:pt x="268448" y="276837"/>
                </a:lnTo>
                <a:cubicBezTo>
                  <a:pt x="195743" y="274041"/>
                  <a:pt x="121189" y="284981"/>
                  <a:pt x="50334" y="268448"/>
                </a:cubicBezTo>
                <a:cubicBezTo>
                  <a:pt x="35128" y="264900"/>
                  <a:pt x="12956" y="213500"/>
                  <a:pt x="8389" y="192947"/>
                </a:cubicBezTo>
                <a:cubicBezTo>
                  <a:pt x="4699" y="176343"/>
                  <a:pt x="2796" y="159391"/>
                  <a:pt x="0" y="142613"/>
                </a:cubicBezTo>
                <a:cubicBezTo>
                  <a:pt x="8698" y="64333"/>
                  <a:pt x="-4194" y="40547"/>
                  <a:pt x="8389" y="25167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8" name="Freeform: Shape 467">
            <a:extLst>
              <a:ext uri="{FF2B5EF4-FFF2-40B4-BE49-F238E27FC236}">
                <a16:creationId xmlns:a16="http://schemas.microsoft.com/office/drawing/2014/main" id="{957BF38F-86A0-4DC1-AA21-54A4270A8847}"/>
              </a:ext>
            </a:extLst>
          </p:cNvPr>
          <p:cNvSpPr/>
          <p:nvPr/>
        </p:nvSpPr>
        <p:spPr>
          <a:xfrm rot="10800000">
            <a:off x="6843400" y="3676192"/>
            <a:ext cx="5129422" cy="245007"/>
          </a:xfrm>
          <a:custGeom>
            <a:avLst/>
            <a:gdLst>
              <a:gd name="connsiteX0" fmla="*/ 8389 w 5153323"/>
              <a:gd name="connsiteY0" fmla="*/ 25167 h 302004"/>
              <a:gd name="connsiteX1" fmla="*/ 75501 w 5153323"/>
              <a:gd name="connsiteY1" fmla="*/ 50334 h 302004"/>
              <a:gd name="connsiteX2" fmla="*/ 142613 w 5153323"/>
              <a:gd name="connsiteY2" fmla="*/ 67112 h 302004"/>
              <a:gd name="connsiteX3" fmla="*/ 176169 w 5153323"/>
              <a:gd name="connsiteY3" fmla="*/ 75501 h 302004"/>
              <a:gd name="connsiteX4" fmla="*/ 478173 w 5153323"/>
              <a:gd name="connsiteY4" fmla="*/ 67112 h 302004"/>
              <a:gd name="connsiteX5" fmla="*/ 503340 w 5153323"/>
              <a:gd name="connsiteY5" fmla="*/ 58723 h 302004"/>
              <a:gd name="connsiteX6" fmla="*/ 704675 w 5153323"/>
              <a:gd name="connsiteY6" fmla="*/ 50334 h 302004"/>
              <a:gd name="connsiteX7" fmla="*/ 964734 w 5153323"/>
              <a:gd name="connsiteY7" fmla="*/ 33556 h 302004"/>
              <a:gd name="connsiteX8" fmla="*/ 1115736 w 5153323"/>
              <a:gd name="connsiteY8" fmla="*/ 25167 h 302004"/>
              <a:gd name="connsiteX9" fmla="*/ 1224793 w 5153323"/>
              <a:gd name="connsiteY9" fmla="*/ 16778 h 302004"/>
              <a:gd name="connsiteX10" fmla="*/ 1283516 w 5153323"/>
              <a:gd name="connsiteY10" fmla="*/ 8389 h 302004"/>
              <a:gd name="connsiteX11" fmla="*/ 3112316 w 5153323"/>
              <a:gd name="connsiteY11" fmla="*/ 0 h 302004"/>
              <a:gd name="connsiteX12" fmla="*/ 4160940 w 5153323"/>
              <a:gd name="connsiteY12" fmla="*/ 16778 h 302004"/>
              <a:gd name="connsiteX13" fmla="*/ 4957894 w 5153323"/>
              <a:gd name="connsiteY13" fmla="*/ 25167 h 302004"/>
              <a:gd name="connsiteX14" fmla="*/ 5117285 w 5153323"/>
              <a:gd name="connsiteY14" fmla="*/ 41945 h 302004"/>
              <a:gd name="connsiteX15" fmla="*/ 5142452 w 5153323"/>
              <a:gd name="connsiteY15" fmla="*/ 58723 h 302004"/>
              <a:gd name="connsiteX16" fmla="*/ 5142452 w 5153323"/>
              <a:gd name="connsiteY16" fmla="*/ 167780 h 302004"/>
              <a:gd name="connsiteX17" fmla="*/ 5134063 w 5153323"/>
              <a:gd name="connsiteY17" fmla="*/ 192947 h 302004"/>
              <a:gd name="connsiteX18" fmla="*/ 5108896 w 5153323"/>
              <a:gd name="connsiteY18" fmla="*/ 201336 h 302004"/>
              <a:gd name="connsiteX19" fmla="*/ 5058562 w 5153323"/>
              <a:gd name="connsiteY19" fmla="*/ 234892 h 302004"/>
              <a:gd name="connsiteX20" fmla="*/ 5016617 w 5153323"/>
              <a:gd name="connsiteY20" fmla="*/ 243281 h 302004"/>
              <a:gd name="connsiteX21" fmla="*/ 4991450 w 5153323"/>
              <a:gd name="connsiteY21" fmla="*/ 251670 h 302004"/>
              <a:gd name="connsiteX22" fmla="*/ 4924338 w 5153323"/>
              <a:gd name="connsiteY22" fmla="*/ 260059 h 302004"/>
              <a:gd name="connsiteX23" fmla="*/ 4756558 w 5153323"/>
              <a:gd name="connsiteY23" fmla="*/ 276837 h 302004"/>
              <a:gd name="connsiteX24" fmla="*/ 4504888 w 5153323"/>
              <a:gd name="connsiteY24" fmla="*/ 293615 h 302004"/>
              <a:gd name="connsiteX25" fmla="*/ 2877424 w 5153323"/>
              <a:gd name="connsiteY25" fmla="*/ 302004 h 302004"/>
              <a:gd name="connsiteX26" fmla="*/ 2097248 w 5153323"/>
              <a:gd name="connsiteY26" fmla="*/ 293615 h 302004"/>
              <a:gd name="connsiteX27" fmla="*/ 2030136 w 5153323"/>
              <a:gd name="connsiteY27" fmla="*/ 285226 h 302004"/>
              <a:gd name="connsiteX28" fmla="*/ 1635853 w 5153323"/>
              <a:gd name="connsiteY28" fmla="*/ 276837 h 302004"/>
              <a:gd name="connsiteX29" fmla="*/ 1476463 w 5153323"/>
              <a:gd name="connsiteY29" fmla="*/ 268448 h 302004"/>
              <a:gd name="connsiteX30" fmla="*/ 1367406 w 5153323"/>
              <a:gd name="connsiteY30" fmla="*/ 260059 h 302004"/>
              <a:gd name="connsiteX31" fmla="*/ 1090569 w 5153323"/>
              <a:gd name="connsiteY31" fmla="*/ 268448 h 302004"/>
              <a:gd name="connsiteX32" fmla="*/ 268448 w 5153323"/>
              <a:gd name="connsiteY32" fmla="*/ 276837 h 302004"/>
              <a:gd name="connsiteX33" fmla="*/ 50334 w 5153323"/>
              <a:gd name="connsiteY33" fmla="*/ 268448 h 302004"/>
              <a:gd name="connsiteX34" fmla="*/ 8389 w 5153323"/>
              <a:gd name="connsiteY34" fmla="*/ 192947 h 302004"/>
              <a:gd name="connsiteX35" fmla="*/ 0 w 5153323"/>
              <a:gd name="connsiteY35" fmla="*/ 142613 h 302004"/>
              <a:gd name="connsiteX36" fmla="*/ 8389 w 5153323"/>
              <a:gd name="connsiteY36" fmla="*/ 25167 h 30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153323" h="302004">
                <a:moveTo>
                  <a:pt x="8389" y="25167"/>
                </a:moveTo>
                <a:cubicBezTo>
                  <a:pt x="20972" y="9787"/>
                  <a:pt x="54835" y="44698"/>
                  <a:pt x="75501" y="50334"/>
                </a:cubicBezTo>
                <a:cubicBezTo>
                  <a:pt x="97748" y="56401"/>
                  <a:pt x="120242" y="61519"/>
                  <a:pt x="142613" y="67112"/>
                </a:cubicBezTo>
                <a:lnTo>
                  <a:pt x="176169" y="75501"/>
                </a:lnTo>
                <a:cubicBezTo>
                  <a:pt x="276837" y="72705"/>
                  <a:pt x="377598" y="72270"/>
                  <a:pt x="478173" y="67112"/>
                </a:cubicBezTo>
                <a:cubicBezTo>
                  <a:pt x="487004" y="66659"/>
                  <a:pt x="494521" y="59376"/>
                  <a:pt x="503340" y="58723"/>
                </a:cubicBezTo>
                <a:cubicBezTo>
                  <a:pt x="570326" y="53761"/>
                  <a:pt x="637563" y="53130"/>
                  <a:pt x="704675" y="50334"/>
                </a:cubicBezTo>
                <a:cubicBezTo>
                  <a:pt x="827008" y="29945"/>
                  <a:pt x="725726" y="44673"/>
                  <a:pt x="964734" y="33556"/>
                </a:cubicBezTo>
                <a:lnTo>
                  <a:pt x="1115736" y="25167"/>
                </a:lnTo>
                <a:cubicBezTo>
                  <a:pt x="1152120" y="22820"/>
                  <a:pt x="1188514" y="20406"/>
                  <a:pt x="1224793" y="16778"/>
                </a:cubicBezTo>
                <a:cubicBezTo>
                  <a:pt x="1244468" y="14811"/>
                  <a:pt x="1263744" y="8565"/>
                  <a:pt x="1283516" y="8389"/>
                </a:cubicBezTo>
                <a:lnTo>
                  <a:pt x="3112316" y="0"/>
                </a:lnTo>
                <a:lnTo>
                  <a:pt x="4160940" y="16778"/>
                </a:lnTo>
                <a:lnTo>
                  <a:pt x="4957894" y="25167"/>
                </a:lnTo>
                <a:cubicBezTo>
                  <a:pt x="4963674" y="25612"/>
                  <a:pt x="5087081" y="31877"/>
                  <a:pt x="5117285" y="41945"/>
                </a:cubicBezTo>
                <a:cubicBezTo>
                  <a:pt x="5126850" y="45133"/>
                  <a:pt x="5134063" y="53130"/>
                  <a:pt x="5142452" y="58723"/>
                </a:cubicBezTo>
                <a:cubicBezTo>
                  <a:pt x="5158653" y="107327"/>
                  <a:pt x="5155136" y="85336"/>
                  <a:pt x="5142452" y="167780"/>
                </a:cubicBezTo>
                <a:cubicBezTo>
                  <a:pt x="5141107" y="176520"/>
                  <a:pt x="5140316" y="186694"/>
                  <a:pt x="5134063" y="192947"/>
                </a:cubicBezTo>
                <a:cubicBezTo>
                  <a:pt x="5127810" y="199200"/>
                  <a:pt x="5116626" y="197042"/>
                  <a:pt x="5108896" y="201336"/>
                </a:cubicBezTo>
                <a:cubicBezTo>
                  <a:pt x="5091269" y="211129"/>
                  <a:pt x="5078335" y="230937"/>
                  <a:pt x="5058562" y="234892"/>
                </a:cubicBezTo>
                <a:cubicBezTo>
                  <a:pt x="5044580" y="237688"/>
                  <a:pt x="5030450" y="239823"/>
                  <a:pt x="5016617" y="243281"/>
                </a:cubicBezTo>
                <a:cubicBezTo>
                  <a:pt x="5008038" y="245426"/>
                  <a:pt x="5000150" y="250088"/>
                  <a:pt x="4991450" y="251670"/>
                </a:cubicBezTo>
                <a:cubicBezTo>
                  <a:pt x="4969269" y="255703"/>
                  <a:pt x="4946709" y="257263"/>
                  <a:pt x="4924338" y="260059"/>
                </a:cubicBezTo>
                <a:cubicBezTo>
                  <a:pt x="4850784" y="284577"/>
                  <a:pt x="4925291" y="262165"/>
                  <a:pt x="4756558" y="276837"/>
                </a:cubicBezTo>
                <a:cubicBezTo>
                  <a:pt x="4543583" y="295357"/>
                  <a:pt x="5103841" y="288120"/>
                  <a:pt x="4504888" y="293615"/>
                </a:cubicBezTo>
                <a:lnTo>
                  <a:pt x="2877424" y="302004"/>
                </a:lnTo>
                <a:lnTo>
                  <a:pt x="2097248" y="293615"/>
                </a:lnTo>
                <a:cubicBezTo>
                  <a:pt x="2074708" y="293169"/>
                  <a:pt x="2052666" y="286045"/>
                  <a:pt x="2030136" y="285226"/>
                </a:cubicBezTo>
                <a:cubicBezTo>
                  <a:pt x="1898765" y="280449"/>
                  <a:pt x="1767281" y="279633"/>
                  <a:pt x="1635853" y="276837"/>
                </a:cubicBezTo>
                <a:lnTo>
                  <a:pt x="1476463" y="268448"/>
                </a:lnTo>
                <a:cubicBezTo>
                  <a:pt x="1440074" y="266174"/>
                  <a:pt x="1403866" y="260059"/>
                  <a:pt x="1367406" y="260059"/>
                </a:cubicBezTo>
                <a:cubicBezTo>
                  <a:pt x="1275085" y="260059"/>
                  <a:pt x="1182880" y="267039"/>
                  <a:pt x="1090569" y="268448"/>
                </a:cubicBezTo>
                <a:lnTo>
                  <a:pt x="268448" y="276837"/>
                </a:lnTo>
                <a:cubicBezTo>
                  <a:pt x="195743" y="274041"/>
                  <a:pt x="121189" y="284981"/>
                  <a:pt x="50334" y="268448"/>
                </a:cubicBezTo>
                <a:cubicBezTo>
                  <a:pt x="35128" y="264900"/>
                  <a:pt x="12956" y="213500"/>
                  <a:pt x="8389" y="192947"/>
                </a:cubicBezTo>
                <a:cubicBezTo>
                  <a:pt x="4699" y="176343"/>
                  <a:pt x="2796" y="159391"/>
                  <a:pt x="0" y="142613"/>
                </a:cubicBezTo>
                <a:cubicBezTo>
                  <a:pt x="8698" y="64333"/>
                  <a:pt x="-4194" y="40547"/>
                  <a:pt x="8389" y="25167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9" name="Freeform: Shape 468">
            <a:extLst>
              <a:ext uri="{FF2B5EF4-FFF2-40B4-BE49-F238E27FC236}">
                <a16:creationId xmlns:a16="http://schemas.microsoft.com/office/drawing/2014/main" id="{3756E904-AF7B-4A58-B0D7-1C1E611FC97A}"/>
              </a:ext>
            </a:extLst>
          </p:cNvPr>
          <p:cNvSpPr/>
          <p:nvPr/>
        </p:nvSpPr>
        <p:spPr>
          <a:xfrm>
            <a:off x="6875820" y="3648363"/>
            <a:ext cx="5019688" cy="146555"/>
          </a:xfrm>
          <a:custGeom>
            <a:avLst/>
            <a:gdLst>
              <a:gd name="connsiteX0" fmla="*/ 8389 w 5153323"/>
              <a:gd name="connsiteY0" fmla="*/ 25167 h 302004"/>
              <a:gd name="connsiteX1" fmla="*/ 75501 w 5153323"/>
              <a:gd name="connsiteY1" fmla="*/ 50334 h 302004"/>
              <a:gd name="connsiteX2" fmla="*/ 142613 w 5153323"/>
              <a:gd name="connsiteY2" fmla="*/ 67112 h 302004"/>
              <a:gd name="connsiteX3" fmla="*/ 176169 w 5153323"/>
              <a:gd name="connsiteY3" fmla="*/ 75501 h 302004"/>
              <a:gd name="connsiteX4" fmla="*/ 478173 w 5153323"/>
              <a:gd name="connsiteY4" fmla="*/ 67112 h 302004"/>
              <a:gd name="connsiteX5" fmla="*/ 503340 w 5153323"/>
              <a:gd name="connsiteY5" fmla="*/ 58723 h 302004"/>
              <a:gd name="connsiteX6" fmla="*/ 704675 w 5153323"/>
              <a:gd name="connsiteY6" fmla="*/ 50334 h 302004"/>
              <a:gd name="connsiteX7" fmla="*/ 964734 w 5153323"/>
              <a:gd name="connsiteY7" fmla="*/ 33556 h 302004"/>
              <a:gd name="connsiteX8" fmla="*/ 1115736 w 5153323"/>
              <a:gd name="connsiteY8" fmla="*/ 25167 h 302004"/>
              <a:gd name="connsiteX9" fmla="*/ 1224793 w 5153323"/>
              <a:gd name="connsiteY9" fmla="*/ 16778 h 302004"/>
              <a:gd name="connsiteX10" fmla="*/ 1283516 w 5153323"/>
              <a:gd name="connsiteY10" fmla="*/ 8389 h 302004"/>
              <a:gd name="connsiteX11" fmla="*/ 3112316 w 5153323"/>
              <a:gd name="connsiteY11" fmla="*/ 0 h 302004"/>
              <a:gd name="connsiteX12" fmla="*/ 4160940 w 5153323"/>
              <a:gd name="connsiteY12" fmla="*/ 16778 h 302004"/>
              <a:gd name="connsiteX13" fmla="*/ 4957894 w 5153323"/>
              <a:gd name="connsiteY13" fmla="*/ 25167 h 302004"/>
              <a:gd name="connsiteX14" fmla="*/ 5117285 w 5153323"/>
              <a:gd name="connsiteY14" fmla="*/ 41945 h 302004"/>
              <a:gd name="connsiteX15" fmla="*/ 5142452 w 5153323"/>
              <a:gd name="connsiteY15" fmla="*/ 58723 h 302004"/>
              <a:gd name="connsiteX16" fmla="*/ 5142452 w 5153323"/>
              <a:gd name="connsiteY16" fmla="*/ 167780 h 302004"/>
              <a:gd name="connsiteX17" fmla="*/ 5134063 w 5153323"/>
              <a:gd name="connsiteY17" fmla="*/ 192947 h 302004"/>
              <a:gd name="connsiteX18" fmla="*/ 5108896 w 5153323"/>
              <a:gd name="connsiteY18" fmla="*/ 201336 h 302004"/>
              <a:gd name="connsiteX19" fmla="*/ 5058562 w 5153323"/>
              <a:gd name="connsiteY19" fmla="*/ 234892 h 302004"/>
              <a:gd name="connsiteX20" fmla="*/ 5016617 w 5153323"/>
              <a:gd name="connsiteY20" fmla="*/ 243281 h 302004"/>
              <a:gd name="connsiteX21" fmla="*/ 4991450 w 5153323"/>
              <a:gd name="connsiteY21" fmla="*/ 251670 h 302004"/>
              <a:gd name="connsiteX22" fmla="*/ 4924338 w 5153323"/>
              <a:gd name="connsiteY22" fmla="*/ 260059 h 302004"/>
              <a:gd name="connsiteX23" fmla="*/ 4756558 w 5153323"/>
              <a:gd name="connsiteY23" fmla="*/ 276837 h 302004"/>
              <a:gd name="connsiteX24" fmla="*/ 4504888 w 5153323"/>
              <a:gd name="connsiteY24" fmla="*/ 293615 h 302004"/>
              <a:gd name="connsiteX25" fmla="*/ 2877424 w 5153323"/>
              <a:gd name="connsiteY25" fmla="*/ 302004 h 302004"/>
              <a:gd name="connsiteX26" fmla="*/ 2097248 w 5153323"/>
              <a:gd name="connsiteY26" fmla="*/ 293615 h 302004"/>
              <a:gd name="connsiteX27" fmla="*/ 2030136 w 5153323"/>
              <a:gd name="connsiteY27" fmla="*/ 285226 h 302004"/>
              <a:gd name="connsiteX28" fmla="*/ 1635853 w 5153323"/>
              <a:gd name="connsiteY28" fmla="*/ 276837 h 302004"/>
              <a:gd name="connsiteX29" fmla="*/ 1476463 w 5153323"/>
              <a:gd name="connsiteY29" fmla="*/ 268448 h 302004"/>
              <a:gd name="connsiteX30" fmla="*/ 1367406 w 5153323"/>
              <a:gd name="connsiteY30" fmla="*/ 260059 h 302004"/>
              <a:gd name="connsiteX31" fmla="*/ 1090569 w 5153323"/>
              <a:gd name="connsiteY31" fmla="*/ 268448 h 302004"/>
              <a:gd name="connsiteX32" fmla="*/ 268448 w 5153323"/>
              <a:gd name="connsiteY32" fmla="*/ 276837 h 302004"/>
              <a:gd name="connsiteX33" fmla="*/ 50334 w 5153323"/>
              <a:gd name="connsiteY33" fmla="*/ 268448 h 302004"/>
              <a:gd name="connsiteX34" fmla="*/ 8389 w 5153323"/>
              <a:gd name="connsiteY34" fmla="*/ 192947 h 302004"/>
              <a:gd name="connsiteX35" fmla="*/ 0 w 5153323"/>
              <a:gd name="connsiteY35" fmla="*/ 142613 h 302004"/>
              <a:gd name="connsiteX36" fmla="*/ 8389 w 5153323"/>
              <a:gd name="connsiteY36" fmla="*/ 25167 h 30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153323" h="302004">
                <a:moveTo>
                  <a:pt x="8389" y="25167"/>
                </a:moveTo>
                <a:cubicBezTo>
                  <a:pt x="20972" y="9787"/>
                  <a:pt x="54835" y="44698"/>
                  <a:pt x="75501" y="50334"/>
                </a:cubicBezTo>
                <a:cubicBezTo>
                  <a:pt x="97748" y="56401"/>
                  <a:pt x="120242" y="61519"/>
                  <a:pt x="142613" y="67112"/>
                </a:cubicBezTo>
                <a:lnTo>
                  <a:pt x="176169" y="75501"/>
                </a:lnTo>
                <a:cubicBezTo>
                  <a:pt x="276837" y="72705"/>
                  <a:pt x="377598" y="72270"/>
                  <a:pt x="478173" y="67112"/>
                </a:cubicBezTo>
                <a:cubicBezTo>
                  <a:pt x="487004" y="66659"/>
                  <a:pt x="494521" y="59376"/>
                  <a:pt x="503340" y="58723"/>
                </a:cubicBezTo>
                <a:cubicBezTo>
                  <a:pt x="570326" y="53761"/>
                  <a:pt x="637563" y="53130"/>
                  <a:pt x="704675" y="50334"/>
                </a:cubicBezTo>
                <a:cubicBezTo>
                  <a:pt x="827008" y="29945"/>
                  <a:pt x="725726" y="44673"/>
                  <a:pt x="964734" y="33556"/>
                </a:cubicBezTo>
                <a:lnTo>
                  <a:pt x="1115736" y="25167"/>
                </a:lnTo>
                <a:cubicBezTo>
                  <a:pt x="1152120" y="22820"/>
                  <a:pt x="1188514" y="20406"/>
                  <a:pt x="1224793" y="16778"/>
                </a:cubicBezTo>
                <a:cubicBezTo>
                  <a:pt x="1244468" y="14811"/>
                  <a:pt x="1263744" y="8565"/>
                  <a:pt x="1283516" y="8389"/>
                </a:cubicBezTo>
                <a:lnTo>
                  <a:pt x="3112316" y="0"/>
                </a:lnTo>
                <a:lnTo>
                  <a:pt x="4160940" y="16778"/>
                </a:lnTo>
                <a:lnTo>
                  <a:pt x="4957894" y="25167"/>
                </a:lnTo>
                <a:cubicBezTo>
                  <a:pt x="4963674" y="25612"/>
                  <a:pt x="5087081" y="31877"/>
                  <a:pt x="5117285" y="41945"/>
                </a:cubicBezTo>
                <a:cubicBezTo>
                  <a:pt x="5126850" y="45133"/>
                  <a:pt x="5134063" y="53130"/>
                  <a:pt x="5142452" y="58723"/>
                </a:cubicBezTo>
                <a:cubicBezTo>
                  <a:pt x="5158653" y="107327"/>
                  <a:pt x="5155136" y="85336"/>
                  <a:pt x="5142452" y="167780"/>
                </a:cubicBezTo>
                <a:cubicBezTo>
                  <a:pt x="5141107" y="176520"/>
                  <a:pt x="5140316" y="186694"/>
                  <a:pt x="5134063" y="192947"/>
                </a:cubicBezTo>
                <a:cubicBezTo>
                  <a:pt x="5127810" y="199200"/>
                  <a:pt x="5116626" y="197042"/>
                  <a:pt x="5108896" y="201336"/>
                </a:cubicBezTo>
                <a:cubicBezTo>
                  <a:pt x="5091269" y="211129"/>
                  <a:pt x="5078335" y="230937"/>
                  <a:pt x="5058562" y="234892"/>
                </a:cubicBezTo>
                <a:cubicBezTo>
                  <a:pt x="5044580" y="237688"/>
                  <a:pt x="5030450" y="239823"/>
                  <a:pt x="5016617" y="243281"/>
                </a:cubicBezTo>
                <a:cubicBezTo>
                  <a:pt x="5008038" y="245426"/>
                  <a:pt x="5000150" y="250088"/>
                  <a:pt x="4991450" y="251670"/>
                </a:cubicBezTo>
                <a:cubicBezTo>
                  <a:pt x="4969269" y="255703"/>
                  <a:pt x="4946709" y="257263"/>
                  <a:pt x="4924338" y="260059"/>
                </a:cubicBezTo>
                <a:cubicBezTo>
                  <a:pt x="4850784" y="284577"/>
                  <a:pt x="4925291" y="262165"/>
                  <a:pt x="4756558" y="276837"/>
                </a:cubicBezTo>
                <a:cubicBezTo>
                  <a:pt x="4543583" y="295357"/>
                  <a:pt x="5103841" y="288120"/>
                  <a:pt x="4504888" y="293615"/>
                </a:cubicBezTo>
                <a:lnTo>
                  <a:pt x="2877424" y="302004"/>
                </a:lnTo>
                <a:lnTo>
                  <a:pt x="2097248" y="293615"/>
                </a:lnTo>
                <a:cubicBezTo>
                  <a:pt x="2074708" y="293169"/>
                  <a:pt x="2052666" y="286045"/>
                  <a:pt x="2030136" y="285226"/>
                </a:cubicBezTo>
                <a:cubicBezTo>
                  <a:pt x="1898765" y="280449"/>
                  <a:pt x="1767281" y="279633"/>
                  <a:pt x="1635853" y="276837"/>
                </a:cubicBezTo>
                <a:lnTo>
                  <a:pt x="1476463" y="268448"/>
                </a:lnTo>
                <a:cubicBezTo>
                  <a:pt x="1440074" y="266174"/>
                  <a:pt x="1403866" y="260059"/>
                  <a:pt x="1367406" y="260059"/>
                </a:cubicBezTo>
                <a:cubicBezTo>
                  <a:pt x="1275085" y="260059"/>
                  <a:pt x="1182880" y="267039"/>
                  <a:pt x="1090569" y="268448"/>
                </a:cubicBezTo>
                <a:lnTo>
                  <a:pt x="268448" y="276837"/>
                </a:lnTo>
                <a:cubicBezTo>
                  <a:pt x="195743" y="274041"/>
                  <a:pt x="121189" y="284981"/>
                  <a:pt x="50334" y="268448"/>
                </a:cubicBezTo>
                <a:cubicBezTo>
                  <a:pt x="35128" y="264900"/>
                  <a:pt x="12956" y="213500"/>
                  <a:pt x="8389" y="192947"/>
                </a:cubicBezTo>
                <a:cubicBezTo>
                  <a:pt x="4699" y="176343"/>
                  <a:pt x="2796" y="159391"/>
                  <a:pt x="0" y="142613"/>
                </a:cubicBezTo>
                <a:cubicBezTo>
                  <a:pt x="8698" y="64333"/>
                  <a:pt x="-4194" y="40547"/>
                  <a:pt x="8389" y="25167"/>
                </a:cubicBezTo>
                <a:close/>
              </a:path>
            </a:pathLst>
          </a:custGeom>
          <a:blipFill>
            <a:blip r:embed="rId7"/>
            <a:tile tx="0" ty="0" sx="100000" sy="100000" flip="none" algn="tl"/>
          </a:blipFill>
          <a:ln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70" name="Group 469">
            <a:extLst>
              <a:ext uri="{FF2B5EF4-FFF2-40B4-BE49-F238E27FC236}">
                <a16:creationId xmlns:a16="http://schemas.microsoft.com/office/drawing/2014/main" id="{86EF5286-B73A-4D4E-95C5-001AE4928786}"/>
              </a:ext>
            </a:extLst>
          </p:cNvPr>
          <p:cNvGrpSpPr/>
          <p:nvPr/>
        </p:nvGrpSpPr>
        <p:grpSpPr>
          <a:xfrm>
            <a:off x="6863054" y="968098"/>
            <a:ext cx="5113198" cy="2776671"/>
            <a:chOff x="872143" y="909021"/>
            <a:chExt cx="5113198" cy="2776671"/>
          </a:xfrm>
        </p:grpSpPr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2F51ED6E-B3A2-42BB-B3DF-587A939CE890}"/>
                </a:ext>
              </a:extLst>
            </p:cNvPr>
            <p:cNvSpPr/>
            <p:nvPr/>
          </p:nvSpPr>
          <p:spPr>
            <a:xfrm>
              <a:off x="2787122" y="1063503"/>
              <a:ext cx="1461264" cy="721620"/>
            </a:xfrm>
            <a:custGeom>
              <a:avLst/>
              <a:gdLst>
                <a:gd name="connsiteX0" fmla="*/ 50334 w 1468073"/>
                <a:gd name="connsiteY0" fmla="*/ 8389 h 813732"/>
                <a:gd name="connsiteX1" fmla="*/ 0 w 1468073"/>
                <a:gd name="connsiteY1" fmla="*/ 813732 h 813732"/>
                <a:gd name="connsiteX2" fmla="*/ 1468073 w 1468073"/>
                <a:gd name="connsiteY2" fmla="*/ 805343 h 813732"/>
                <a:gd name="connsiteX3" fmla="*/ 1459684 w 1468073"/>
                <a:gd name="connsiteY3" fmla="*/ 0 h 813732"/>
                <a:gd name="connsiteX4" fmla="*/ 50334 w 1468073"/>
                <a:gd name="connsiteY4" fmla="*/ 8389 h 813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8073" h="813732">
                  <a:moveTo>
                    <a:pt x="50334" y="8389"/>
                  </a:moveTo>
                  <a:lnTo>
                    <a:pt x="0" y="813732"/>
                  </a:lnTo>
                  <a:lnTo>
                    <a:pt x="1468073" y="805343"/>
                  </a:lnTo>
                  <a:cubicBezTo>
                    <a:pt x="1465277" y="536895"/>
                    <a:pt x="1462480" y="268448"/>
                    <a:pt x="1459684" y="0"/>
                  </a:cubicBezTo>
                  <a:lnTo>
                    <a:pt x="50334" y="8389"/>
                  </a:lnTo>
                  <a:close/>
                </a:path>
              </a:pathLst>
            </a:custGeom>
            <a:blipFill>
              <a:blip r:embed="rId8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7B9B95DD-50F8-4943-8E0E-840BDE8EED57}"/>
                </a:ext>
              </a:extLst>
            </p:cNvPr>
            <p:cNvSpPr/>
            <p:nvPr/>
          </p:nvSpPr>
          <p:spPr>
            <a:xfrm>
              <a:off x="1167207" y="1762804"/>
              <a:ext cx="1611566" cy="862968"/>
            </a:xfrm>
            <a:custGeom>
              <a:avLst/>
              <a:gdLst>
                <a:gd name="connsiteX0" fmla="*/ 167780 w 1619075"/>
                <a:gd name="connsiteY0" fmla="*/ 0 h 973123"/>
                <a:gd name="connsiteX1" fmla="*/ 1619075 w 1619075"/>
                <a:gd name="connsiteY1" fmla="*/ 41945 h 973123"/>
                <a:gd name="connsiteX2" fmla="*/ 1543574 w 1619075"/>
                <a:gd name="connsiteY2" fmla="*/ 973123 h 973123"/>
                <a:gd name="connsiteX3" fmla="*/ 0 w 1619075"/>
                <a:gd name="connsiteY3" fmla="*/ 947956 h 973123"/>
                <a:gd name="connsiteX4" fmla="*/ 167780 w 1619075"/>
                <a:gd name="connsiteY4" fmla="*/ 0 h 97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075" h="973123">
                  <a:moveTo>
                    <a:pt x="167780" y="0"/>
                  </a:moveTo>
                  <a:lnTo>
                    <a:pt x="1619075" y="41945"/>
                  </a:lnTo>
                  <a:lnTo>
                    <a:pt x="1543574" y="973123"/>
                  </a:lnTo>
                  <a:lnTo>
                    <a:pt x="0" y="947956"/>
                  </a:lnTo>
                  <a:lnTo>
                    <a:pt x="167780" y="0"/>
                  </a:lnTo>
                  <a:close/>
                </a:path>
              </a:pathLst>
            </a:custGeom>
            <a:blipFill>
              <a:blip r:embed="rId8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04318D37-01B2-4384-94F4-23F8C12705AD}"/>
                </a:ext>
              </a:extLst>
            </p:cNvPr>
            <p:cNvSpPr/>
            <p:nvPr/>
          </p:nvSpPr>
          <p:spPr>
            <a:xfrm>
              <a:off x="4231686" y="1807441"/>
              <a:ext cx="1477965" cy="840650"/>
            </a:xfrm>
            <a:custGeom>
              <a:avLst/>
              <a:gdLst>
                <a:gd name="connsiteX0" fmla="*/ 25167 w 1484852"/>
                <a:gd name="connsiteY0" fmla="*/ 16778 h 947956"/>
                <a:gd name="connsiteX1" fmla="*/ 0 w 1484852"/>
                <a:gd name="connsiteY1" fmla="*/ 931178 h 947956"/>
                <a:gd name="connsiteX2" fmla="*/ 1484852 w 1484852"/>
                <a:gd name="connsiteY2" fmla="*/ 947956 h 947956"/>
                <a:gd name="connsiteX3" fmla="*/ 1384184 w 1484852"/>
                <a:gd name="connsiteY3" fmla="*/ 0 h 947956"/>
                <a:gd name="connsiteX4" fmla="*/ 25167 w 1484852"/>
                <a:gd name="connsiteY4" fmla="*/ 16778 h 947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4852" h="947956">
                  <a:moveTo>
                    <a:pt x="25167" y="16778"/>
                  </a:moveTo>
                  <a:lnTo>
                    <a:pt x="0" y="931178"/>
                  </a:lnTo>
                  <a:lnTo>
                    <a:pt x="1484852" y="947956"/>
                  </a:lnTo>
                  <a:lnTo>
                    <a:pt x="1384184" y="0"/>
                  </a:lnTo>
                  <a:lnTo>
                    <a:pt x="25167" y="16778"/>
                  </a:lnTo>
                  <a:close/>
                </a:path>
              </a:pathLst>
            </a:custGeom>
            <a:blipFill>
              <a:blip r:embed="rId8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C031ED00-E123-44C2-AE21-D5239592C39E}"/>
                </a:ext>
              </a:extLst>
            </p:cNvPr>
            <p:cNvSpPr/>
            <p:nvPr/>
          </p:nvSpPr>
          <p:spPr>
            <a:xfrm>
              <a:off x="2561670" y="2618333"/>
              <a:ext cx="1670016" cy="900165"/>
            </a:xfrm>
            <a:custGeom>
              <a:avLst/>
              <a:gdLst>
                <a:gd name="connsiteX0" fmla="*/ 125835 w 1677798"/>
                <a:gd name="connsiteY0" fmla="*/ 0 h 1015068"/>
                <a:gd name="connsiteX1" fmla="*/ 0 w 1677798"/>
                <a:gd name="connsiteY1" fmla="*/ 1015068 h 1015068"/>
                <a:gd name="connsiteX2" fmla="*/ 1652631 w 1677798"/>
                <a:gd name="connsiteY2" fmla="*/ 998290 h 1015068"/>
                <a:gd name="connsiteX3" fmla="*/ 1677798 w 1677798"/>
                <a:gd name="connsiteY3" fmla="*/ 8389 h 1015068"/>
                <a:gd name="connsiteX4" fmla="*/ 125835 w 1677798"/>
                <a:gd name="connsiteY4" fmla="*/ 0 h 1015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7798" h="1015068">
                  <a:moveTo>
                    <a:pt x="125835" y="0"/>
                  </a:moveTo>
                  <a:lnTo>
                    <a:pt x="0" y="1015068"/>
                  </a:lnTo>
                  <a:lnTo>
                    <a:pt x="1652631" y="998290"/>
                  </a:lnTo>
                  <a:lnTo>
                    <a:pt x="1677798" y="8389"/>
                  </a:lnTo>
                  <a:lnTo>
                    <a:pt x="125835" y="0"/>
                  </a:lnTo>
                  <a:close/>
                </a:path>
              </a:pathLst>
            </a:custGeom>
            <a:blipFill>
              <a:blip r:embed="rId8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75" name="Group 474">
              <a:extLst>
                <a:ext uri="{FF2B5EF4-FFF2-40B4-BE49-F238E27FC236}">
                  <a16:creationId xmlns:a16="http://schemas.microsoft.com/office/drawing/2014/main" id="{F453BAE3-8BB2-4DB5-BD07-F626DECD375A}"/>
                </a:ext>
              </a:extLst>
            </p:cNvPr>
            <p:cNvGrpSpPr/>
            <p:nvPr/>
          </p:nvGrpSpPr>
          <p:grpSpPr>
            <a:xfrm>
              <a:off x="872143" y="909021"/>
              <a:ext cx="5113198" cy="2776671"/>
              <a:chOff x="752048" y="3511807"/>
              <a:chExt cx="5137023" cy="3131103"/>
            </a:xfrm>
          </p:grpSpPr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5CCFA2C1-5D0E-4711-9AB4-A3D89065C023}"/>
                  </a:ext>
                </a:extLst>
              </p:cNvPr>
              <p:cNvSpPr/>
              <p:nvPr/>
            </p:nvSpPr>
            <p:spPr>
              <a:xfrm>
                <a:off x="1244909" y="3639036"/>
                <a:ext cx="4312710" cy="153777"/>
              </a:xfrm>
              <a:custGeom>
                <a:avLst/>
                <a:gdLst>
                  <a:gd name="connsiteX0" fmla="*/ 20193 w 2579307"/>
                  <a:gd name="connsiteY0" fmla="*/ 17250 h 151497"/>
                  <a:gd name="connsiteX1" fmla="*/ 489976 w 2579307"/>
                  <a:gd name="connsiteY1" fmla="*/ 17250 h 151497"/>
                  <a:gd name="connsiteX2" fmla="*/ 699701 w 2579307"/>
                  <a:gd name="connsiteY2" fmla="*/ 8861 h 151497"/>
                  <a:gd name="connsiteX3" fmla="*/ 750035 w 2579307"/>
                  <a:gd name="connsiteY3" fmla="*/ 8861 h 151497"/>
                  <a:gd name="connsiteX4" fmla="*/ 758424 w 2579307"/>
                  <a:gd name="connsiteY4" fmla="*/ 34028 h 151497"/>
                  <a:gd name="connsiteX5" fmla="*/ 791980 w 2579307"/>
                  <a:gd name="connsiteY5" fmla="*/ 42417 h 151497"/>
                  <a:gd name="connsiteX6" fmla="*/ 817147 w 2579307"/>
                  <a:gd name="connsiteY6" fmla="*/ 34028 h 151497"/>
                  <a:gd name="connsiteX7" fmla="*/ 942982 w 2579307"/>
                  <a:gd name="connsiteY7" fmla="*/ 17250 h 151497"/>
                  <a:gd name="connsiteX8" fmla="*/ 1203040 w 2579307"/>
                  <a:gd name="connsiteY8" fmla="*/ 25639 h 151497"/>
                  <a:gd name="connsiteX9" fmla="*/ 1270152 w 2579307"/>
                  <a:gd name="connsiteY9" fmla="*/ 34028 h 151497"/>
                  <a:gd name="connsiteX10" fmla="*/ 1421154 w 2579307"/>
                  <a:gd name="connsiteY10" fmla="*/ 25639 h 151497"/>
                  <a:gd name="connsiteX11" fmla="*/ 1798659 w 2579307"/>
                  <a:gd name="connsiteY11" fmla="*/ 17250 h 151497"/>
                  <a:gd name="connsiteX12" fmla="*/ 1857382 w 2579307"/>
                  <a:gd name="connsiteY12" fmla="*/ 17250 h 151497"/>
                  <a:gd name="connsiteX13" fmla="*/ 1865771 w 2579307"/>
                  <a:gd name="connsiteY13" fmla="*/ 42417 h 151497"/>
                  <a:gd name="connsiteX14" fmla="*/ 2016773 w 2579307"/>
                  <a:gd name="connsiteY14" fmla="*/ 50806 h 151497"/>
                  <a:gd name="connsiteX15" fmla="*/ 2117440 w 2579307"/>
                  <a:gd name="connsiteY15" fmla="*/ 59195 h 151497"/>
                  <a:gd name="connsiteX16" fmla="*/ 2461389 w 2579307"/>
                  <a:gd name="connsiteY16" fmla="*/ 50806 h 151497"/>
                  <a:gd name="connsiteX17" fmla="*/ 2570446 w 2579307"/>
                  <a:gd name="connsiteY17" fmla="*/ 50806 h 151497"/>
                  <a:gd name="connsiteX18" fmla="*/ 2570446 w 2579307"/>
                  <a:gd name="connsiteY18" fmla="*/ 101140 h 151497"/>
                  <a:gd name="connsiteX19" fmla="*/ 2545279 w 2579307"/>
                  <a:gd name="connsiteY19" fmla="*/ 109529 h 151497"/>
                  <a:gd name="connsiteX20" fmla="*/ 2402666 w 2579307"/>
                  <a:gd name="connsiteY20" fmla="*/ 101140 h 151497"/>
                  <a:gd name="connsiteX21" fmla="*/ 2343943 w 2579307"/>
                  <a:gd name="connsiteY21" fmla="*/ 92751 h 151497"/>
                  <a:gd name="connsiteX22" fmla="*/ 2234886 w 2579307"/>
                  <a:gd name="connsiteY22" fmla="*/ 101140 h 151497"/>
                  <a:gd name="connsiteX23" fmla="*/ 2192941 w 2579307"/>
                  <a:gd name="connsiteY23" fmla="*/ 143085 h 151497"/>
                  <a:gd name="connsiteX24" fmla="*/ 2184552 w 2579307"/>
                  <a:gd name="connsiteY24" fmla="*/ 117918 h 151497"/>
                  <a:gd name="connsiteX25" fmla="*/ 2008384 w 2579307"/>
                  <a:gd name="connsiteY25" fmla="*/ 109529 h 151497"/>
                  <a:gd name="connsiteX26" fmla="*/ 1588934 w 2579307"/>
                  <a:gd name="connsiteY26" fmla="*/ 101140 h 151497"/>
                  <a:gd name="connsiteX27" fmla="*/ 1479877 w 2579307"/>
                  <a:gd name="connsiteY27" fmla="*/ 84362 h 151497"/>
                  <a:gd name="connsiteX28" fmla="*/ 1354042 w 2579307"/>
                  <a:gd name="connsiteY28" fmla="*/ 92751 h 151497"/>
                  <a:gd name="connsiteX29" fmla="*/ 1270152 w 2579307"/>
                  <a:gd name="connsiteY29" fmla="*/ 101140 h 151497"/>
                  <a:gd name="connsiteX30" fmla="*/ 1060428 w 2579307"/>
                  <a:gd name="connsiteY30" fmla="*/ 109529 h 151497"/>
                  <a:gd name="connsiteX31" fmla="*/ 1026872 w 2579307"/>
                  <a:gd name="connsiteY31" fmla="*/ 126307 h 151497"/>
                  <a:gd name="connsiteX32" fmla="*/ 968149 w 2579307"/>
                  <a:gd name="connsiteY32" fmla="*/ 101140 h 151497"/>
                  <a:gd name="connsiteX33" fmla="*/ 934593 w 2579307"/>
                  <a:gd name="connsiteY33" fmla="*/ 92751 h 151497"/>
                  <a:gd name="connsiteX34" fmla="*/ 389308 w 2579307"/>
                  <a:gd name="connsiteY34" fmla="*/ 67584 h 151497"/>
                  <a:gd name="connsiteX35" fmla="*/ 347363 w 2579307"/>
                  <a:gd name="connsiteY35" fmla="*/ 101140 h 151497"/>
                  <a:gd name="connsiteX36" fmla="*/ 322196 w 2579307"/>
                  <a:gd name="connsiteY36" fmla="*/ 109529 h 151497"/>
                  <a:gd name="connsiteX37" fmla="*/ 297029 w 2579307"/>
                  <a:gd name="connsiteY37" fmla="*/ 92751 h 151497"/>
                  <a:gd name="connsiteX38" fmla="*/ 129250 w 2579307"/>
                  <a:gd name="connsiteY38" fmla="*/ 75973 h 151497"/>
                  <a:gd name="connsiteX39" fmla="*/ 20193 w 2579307"/>
                  <a:gd name="connsiteY39" fmla="*/ 17250 h 15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579307" h="151497">
                    <a:moveTo>
                      <a:pt x="20193" y="17250"/>
                    </a:moveTo>
                    <a:cubicBezTo>
                      <a:pt x="80314" y="7463"/>
                      <a:pt x="4540" y="17250"/>
                      <a:pt x="489976" y="17250"/>
                    </a:cubicBezTo>
                    <a:cubicBezTo>
                      <a:pt x="559940" y="17250"/>
                      <a:pt x="629793" y="11657"/>
                      <a:pt x="699701" y="8861"/>
                    </a:cubicBezTo>
                    <a:cubicBezTo>
                      <a:pt x="716479" y="3268"/>
                      <a:pt x="733257" y="-7917"/>
                      <a:pt x="750035" y="8861"/>
                    </a:cubicBezTo>
                    <a:cubicBezTo>
                      <a:pt x="756288" y="15114"/>
                      <a:pt x="751519" y="28504"/>
                      <a:pt x="758424" y="34028"/>
                    </a:cubicBezTo>
                    <a:cubicBezTo>
                      <a:pt x="767427" y="41230"/>
                      <a:pt x="780795" y="39621"/>
                      <a:pt x="791980" y="42417"/>
                    </a:cubicBezTo>
                    <a:cubicBezTo>
                      <a:pt x="800369" y="39621"/>
                      <a:pt x="808476" y="35762"/>
                      <a:pt x="817147" y="34028"/>
                    </a:cubicBezTo>
                    <a:cubicBezTo>
                      <a:pt x="836443" y="30169"/>
                      <a:pt x="926651" y="19291"/>
                      <a:pt x="942982" y="17250"/>
                    </a:cubicBezTo>
                    <a:lnTo>
                      <a:pt x="1203040" y="25639"/>
                    </a:lnTo>
                    <a:cubicBezTo>
                      <a:pt x="1225555" y="26794"/>
                      <a:pt x="1247607" y="34028"/>
                      <a:pt x="1270152" y="34028"/>
                    </a:cubicBezTo>
                    <a:cubicBezTo>
                      <a:pt x="1320564" y="34028"/>
                      <a:pt x="1370768" y="27239"/>
                      <a:pt x="1421154" y="25639"/>
                    </a:cubicBezTo>
                    <a:lnTo>
                      <a:pt x="1798659" y="17250"/>
                    </a:lnTo>
                    <a:cubicBezTo>
                      <a:pt x="1819081" y="10443"/>
                      <a:pt x="1835695" y="-100"/>
                      <a:pt x="1857382" y="17250"/>
                    </a:cubicBezTo>
                    <a:cubicBezTo>
                      <a:pt x="1864287" y="22774"/>
                      <a:pt x="1857118" y="40595"/>
                      <a:pt x="1865771" y="42417"/>
                    </a:cubicBezTo>
                    <a:cubicBezTo>
                      <a:pt x="1915101" y="52802"/>
                      <a:pt x="1966473" y="47453"/>
                      <a:pt x="2016773" y="50806"/>
                    </a:cubicBezTo>
                    <a:cubicBezTo>
                      <a:pt x="2050370" y="53046"/>
                      <a:pt x="2083884" y="56399"/>
                      <a:pt x="2117440" y="59195"/>
                    </a:cubicBezTo>
                    <a:cubicBezTo>
                      <a:pt x="2232090" y="56399"/>
                      <a:pt x="2346818" y="55898"/>
                      <a:pt x="2461389" y="50806"/>
                    </a:cubicBezTo>
                    <a:cubicBezTo>
                      <a:pt x="2596315" y="44809"/>
                      <a:pt x="2314805" y="22401"/>
                      <a:pt x="2570446" y="50806"/>
                    </a:cubicBezTo>
                    <a:cubicBezTo>
                      <a:pt x="2576039" y="67584"/>
                      <a:pt x="2587224" y="84362"/>
                      <a:pt x="2570446" y="101140"/>
                    </a:cubicBezTo>
                    <a:cubicBezTo>
                      <a:pt x="2564193" y="107393"/>
                      <a:pt x="2553668" y="106733"/>
                      <a:pt x="2545279" y="109529"/>
                    </a:cubicBezTo>
                    <a:cubicBezTo>
                      <a:pt x="2497741" y="106733"/>
                      <a:pt x="2450121" y="105095"/>
                      <a:pt x="2402666" y="101140"/>
                    </a:cubicBezTo>
                    <a:cubicBezTo>
                      <a:pt x="2382961" y="99498"/>
                      <a:pt x="2363716" y="92751"/>
                      <a:pt x="2343943" y="92751"/>
                    </a:cubicBezTo>
                    <a:cubicBezTo>
                      <a:pt x="2307483" y="92751"/>
                      <a:pt x="2271238" y="98344"/>
                      <a:pt x="2234886" y="101140"/>
                    </a:cubicBezTo>
                    <a:cubicBezTo>
                      <a:pt x="2215312" y="159863"/>
                      <a:pt x="2234886" y="157067"/>
                      <a:pt x="2192941" y="143085"/>
                    </a:cubicBezTo>
                    <a:cubicBezTo>
                      <a:pt x="2190145" y="134696"/>
                      <a:pt x="2190076" y="124823"/>
                      <a:pt x="2184552" y="117918"/>
                    </a:cubicBezTo>
                    <a:cubicBezTo>
                      <a:pt x="2147426" y="71511"/>
                      <a:pt x="2019522" y="108910"/>
                      <a:pt x="2008384" y="109529"/>
                    </a:cubicBezTo>
                    <a:lnTo>
                      <a:pt x="1588934" y="101140"/>
                    </a:lnTo>
                    <a:cubicBezTo>
                      <a:pt x="1533045" y="99245"/>
                      <a:pt x="1523852" y="95356"/>
                      <a:pt x="1479877" y="84362"/>
                    </a:cubicBezTo>
                    <a:lnTo>
                      <a:pt x="1354042" y="92751"/>
                    </a:lnTo>
                    <a:cubicBezTo>
                      <a:pt x="1326029" y="94992"/>
                      <a:pt x="1298209" y="99537"/>
                      <a:pt x="1270152" y="101140"/>
                    </a:cubicBezTo>
                    <a:cubicBezTo>
                      <a:pt x="1200302" y="105131"/>
                      <a:pt x="1130336" y="106733"/>
                      <a:pt x="1060428" y="109529"/>
                    </a:cubicBezTo>
                    <a:cubicBezTo>
                      <a:pt x="1049243" y="115122"/>
                      <a:pt x="1039281" y="124756"/>
                      <a:pt x="1026872" y="126307"/>
                    </a:cubicBezTo>
                    <a:cubicBezTo>
                      <a:pt x="995796" y="130192"/>
                      <a:pt x="992187" y="111442"/>
                      <a:pt x="968149" y="101140"/>
                    </a:cubicBezTo>
                    <a:cubicBezTo>
                      <a:pt x="957552" y="96598"/>
                      <a:pt x="946026" y="94242"/>
                      <a:pt x="934593" y="92751"/>
                    </a:cubicBezTo>
                    <a:cubicBezTo>
                      <a:pt x="713790" y="63951"/>
                      <a:pt x="668356" y="73650"/>
                      <a:pt x="389308" y="67584"/>
                    </a:cubicBezTo>
                    <a:cubicBezTo>
                      <a:pt x="326050" y="88670"/>
                      <a:pt x="401571" y="57774"/>
                      <a:pt x="347363" y="101140"/>
                    </a:cubicBezTo>
                    <a:cubicBezTo>
                      <a:pt x="340458" y="106664"/>
                      <a:pt x="330585" y="106733"/>
                      <a:pt x="322196" y="109529"/>
                    </a:cubicBezTo>
                    <a:cubicBezTo>
                      <a:pt x="313807" y="103936"/>
                      <a:pt x="306594" y="95939"/>
                      <a:pt x="297029" y="92751"/>
                    </a:cubicBezTo>
                    <a:cubicBezTo>
                      <a:pt x="264548" y="81924"/>
                      <a:pt x="133136" y="76311"/>
                      <a:pt x="129250" y="75973"/>
                    </a:cubicBezTo>
                    <a:cubicBezTo>
                      <a:pt x="45411" y="68683"/>
                      <a:pt x="-39928" y="27037"/>
                      <a:pt x="20193" y="17250"/>
                    </a:cubicBezTo>
                    <a:close/>
                  </a:path>
                </a:pathLst>
              </a:custGeom>
              <a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-20000" contrast="2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solidFill>
                  <a:srgbClr val="4C3A00"/>
                </a:solidFill>
              </a:ln>
              <a:effectLst>
                <a:outerShdw blurRad="76200" dist="50800" dir="5400000" algn="t" rotWithShape="0">
                  <a:prstClr val="black">
                    <a:alpha val="8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642B25B9-C75C-496C-A497-C3B08238A663}"/>
                  </a:ext>
                </a:extLst>
              </p:cNvPr>
              <p:cNvSpPr/>
              <p:nvPr/>
            </p:nvSpPr>
            <p:spPr>
              <a:xfrm rot="16828903">
                <a:off x="-437501" y="5003692"/>
                <a:ext cx="3131103" cy="147334"/>
              </a:xfrm>
              <a:custGeom>
                <a:avLst/>
                <a:gdLst>
                  <a:gd name="connsiteX0" fmla="*/ 20193 w 2579307"/>
                  <a:gd name="connsiteY0" fmla="*/ 17250 h 151497"/>
                  <a:gd name="connsiteX1" fmla="*/ 489976 w 2579307"/>
                  <a:gd name="connsiteY1" fmla="*/ 17250 h 151497"/>
                  <a:gd name="connsiteX2" fmla="*/ 699701 w 2579307"/>
                  <a:gd name="connsiteY2" fmla="*/ 8861 h 151497"/>
                  <a:gd name="connsiteX3" fmla="*/ 750035 w 2579307"/>
                  <a:gd name="connsiteY3" fmla="*/ 8861 h 151497"/>
                  <a:gd name="connsiteX4" fmla="*/ 758424 w 2579307"/>
                  <a:gd name="connsiteY4" fmla="*/ 34028 h 151497"/>
                  <a:gd name="connsiteX5" fmla="*/ 791980 w 2579307"/>
                  <a:gd name="connsiteY5" fmla="*/ 42417 h 151497"/>
                  <a:gd name="connsiteX6" fmla="*/ 817147 w 2579307"/>
                  <a:gd name="connsiteY6" fmla="*/ 34028 h 151497"/>
                  <a:gd name="connsiteX7" fmla="*/ 942982 w 2579307"/>
                  <a:gd name="connsiteY7" fmla="*/ 17250 h 151497"/>
                  <a:gd name="connsiteX8" fmla="*/ 1203040 w 2579307"/>
                  <a:gd name="connsiteY8" fmla="*/ 25639 h 151497"/>
                  <a:gd name="connsiteX9" fmla="*/ 1270152 w 2579307"/>
                  <a:gd name="connsiteY9" fmla="*/ 34028 h 151497"/>
                  <a:gd name="connsiteX10" fmla="*/ 1421154 w 2579307"/>
                  <a:gd name="connsiteY10" fmla="*/ 25639 h 151497"/>
                  <a:gd name="connsiteX11" fmla="*/ 1798659 w 2579307"/>
                  <a:gd name="connsiteY11" fmla="*/ 17250 h 151497"/>
                  <a:gd name="connsiteX12" fmla="*/ 1857382 w 2579307"/>
                  <a:gd name="connsiteY12" fmla="*/ 17250 h 151497"/>
                  <a:gd name="connsiteX13" fmla="*/ 1865771 w 2579307"/>
                  <a:gd name="connsiteY13" fmla="*/ 42417 h 151497"/>
                  <a:gd name="connsiteX14" fmla="*/ 2016773 w 2579307"/>
                  <a:gd name="connsiteY14" fmla="*/ 50806 h 151497"/>
                  <a:gd name="connsiteX15" fmla="*/ 2117440 w 2579307"/>
                  <a:gd name="connsiteY15" fmla="*/ 59195 h 151497"/>
                  <a:gd name="connsiteX16" fmla="*/ 2461389 w 2579307"/>
                  <a:gd name="connsiteY16" fmla="*/ 50806 h 151497"/>
                  <a:gd name="connsiteX17" fmla="*/ 2570446 w 2579307"/>
                  <a:gd name="connsiteY17" fmla="*/ 50806 h 151497"/>
                  <a:gd name="connsiteX18" fmla="*/ 2570446 w 2579307"/>
                  <a:gd name="connsiteY18" fmla="*/ 101140 h 151497"/>
                  <a:gd name="connsiteX19" fmla="*/ 2545279 w 2579307"/>
                  <a:gd name="connsiteY19" fmla="*/ 109529 h 151497"/>
                  <a:gd name="connsiteX20" fmla="*/ 2402666 w 2579307"/>
                  <a:gd name="connsiteY20" fmla="*/ 101140 h 151497"/>
                  <a:gd name="connsiteX21" fmla="*/ 2343943 w 2579307"/>
                  <a:gd name="connsiteY21" fmla="*/ 92751 h 151497"/>
                  <a:gd name="connsiteX22" fmla="*/ 2234886 w 2579307"/>
                  <a:gd name="connsiteY22" fmla="*/ 101140 h 151497"/>
                  <a:gd name="connsiteX23" fmla="*/ 2192941 w 2579307"/>
                  <a:gd name="connsiteY23" fmla="*/ 143085 h 151497"/>
                  <a:gd name="connsiteX24" fmla="*/ 2184552 w 2579307"/>
                  <a:gd name="connsiteY24" fmla="*/ 117918 h 151497"/>
                  <a:gd name="connsiteX25" fmla="*/ 2008384 w 2579307"/>
                  <a:gd name="connsiteY25" fmla="*/ 109529 h 151497"/>
                  <a:gd name="connsiteX26" fmla="*/ 1588934 w 2579307"/>
                  <a:gd name="connsiteY26" fmla="*/ 101140 h 151497"/>
                  <a:gd name="connsiteX27" fmla="*/ 1479877 w 2579307"/>
                  <a:gd name="connsiteY27" fmla="*/ 84362 h 151497"/>
                  <a:gd name="connsiteX28" fmla="*/ 1354042 w 2579307"/>
                  <a:gd name="connsiteY28" fmla="*/ 92751 h 151497"/>
                  <a:gd name="connsiteX29" fmla="*/ 1270152 w 2579307"/>
                  <a:gd name="connsiteY29" fmla="*/ 101140 h 151497"/>
                  <a:gd name="connsiteX30" fmla="*/ 1060428 w 2579307"/>
                  <a:gd name="connsiteY30" fmla="*/ 109529 h 151497"/>
                  <a:gd name="connsiteX31" fmla="*/ 1026872 w 2579307"/>
                  <a:gd name="connsiteY31" fmla="*/ 126307 h 151497"/>
                  <a:gd name="connsiteX32" fmla="*/ 968149 w 2579307"/>
                  <a:gd name="connsiteY32" fmla="*/ 101140 h 151497"/>
                  <a:gd name="connsiteX33" fmla="*/ 934593 w 2579307"/>
                  <a:gd name="connsiteY33" fmla="*/ 92751 h 151497"/>
                  <a:gd name="connsiteX34" fmla="*/ 389308 w 2579307"/>
                  <a:gd name="connsiteY34" fmla="*/ 67584 h 151497"/>
                  <a:gd name="connsiteX35" fmla="*/ 347363 w 2579307"/>
                  <a:gd name="connsiteY35" fmla="*/ 101140 h 151497"/>
                  <a:gd name="connsiteX36" fmla="*/ 322196 w 2579307"/>
                  <a:gd name="connsiteY36" fmla="*/ 109529 h 151497"/>
                  <a:gd name="connsiteX37" fmla="*/ 297029 w 2579307"/>
                  <a:gd name="connsiteY37" fmla="*/ 92751 h 151497"/>
                  <a:gd name="connsiteX38" fmla="*/ 129250 w 2579307"/>
                  <a:gd name="connsiteY38" fmla="*/ 75973 h 151497"/>
                  <a:gd name="connsiteX39" fmla="*/ 20193 w 2579307"/>
                  <a:gd name="connsiteY39" fmla="*/ 17250 h 15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579307" h="151497">
                    <a:moveTo>
                      <a:pt x="20193" y="17250"/>
                    </a:moveTo>
                    <a:cubicBezTo>
                      <a:pt x="80314" y="7463"/>
                      <a:pt x="4540" y="17250"/>
                      <a:pt x="489976" y="17250"/>
                    </a:cubicBezTo>
                    <a:cubicBezTo>
                      <a:pt x="559940" y="17250"/>
                      <a:pt x="629793" y="11657"/>
                      <a:pt x="699701" y="8861"/>
                    </a:cubicBezTo>
                    <a:cubicBezTo>
                      <a:pt x="716479" y="3268"/>
                      <a:pt x="733257" y="-7917"/>
                      <a:pt x="750035" y="8861"/>
                    </a:cubicBezTo>
                    <a:cubicBezTo>
                      <a:pt x="756288" y="15114"/>
                      <a:pt x="751519" y="28504"/>
                      <a:pt x="758424" y="34028"/>
                    </a:cubicBezTo>
                    <a:cubicBezTo>
                      <a:pt x="767427" y="41230"/>
                      <a:pt x="780795" y="39621"/>
                      <a:pt x="791980" y="42417"/>
                    </a:cubicBezTo>
                    <a:cubicBezTo>
                      <a:pt x="800369" y="39621"/>
                      <a:pt x="808476" y="35762"/>
                      <a:pt x="817147" y="34028"/>
                    </a:cubicBezTo>
                    <a:cubicBezTo>
                      <a:pt x="836443" y="30169"/>
                      <a:pt x="926651" y="19291"/>
                      <a:pt x="942982" y="17250"/>
                    </a:cubicBezTo>
                    <a:lnTo>
                      <a:pt x="1203040" y="25639"/>
                    </a:lnTo>
                    <a:cubicBezTo>
                      <a:pt x="1225555" y="26794"/>
                      <a:pt x="1247607" y="34028"/>
                      <a:pt x="1270152" y="34028"/>
                    </a:cubicBezTo>
                    <a:cubicBezTo>
                      <a:pt x="1320564" y="34028"/>
                      <a:pt x="1370768" y="27239"/>
                      <a:pt x="1421154" y="25639"/>
                    </a:cubicBezTo>
                    <a:lnTo>
                      <a:pt x="1798659" y="17250"/>
                    </a:lnTo>
                    <a:cubicBezTo>
                      <a:pt x="1819081" y="10443"/>
                      <a:pt x="1835695" y="-100"/>
                      <a:pt x="1857382" y="17250"/>
                    </a:cubicBezTo>
                    <a:cubicBezTo>
                      <a:pt x="1864287" y="22774"/>
                      <a:pt x="1857118" y="40595"/>
                      <a:pt x="1865771" y="42417"/>
                    </a:cubicBezTo>
                    <a:cubicBezTo>
                      <a:pt x="1915101" y="52802"/>
                      <a:pt x="1966473" y="47453"/>
                      <a:pt x="2016773" y="50806"/>
                    </a:cubicBezTo>
                    <a:cubicBezTo>
                      <a:pt x="2050370" y="53046"/>
                      <a:pt x="2083884" y="56399"/>
                      <a:pt x="2117440" y="59195"/>
                    </a:cubicBezTo>
                    <a:cubicBezTo>
                      <a:pt x="2232090" y="56399"/>
                      <a:pt x="2346818" y="55898"/>
                      <a:pt x="2461389" y="50806"/>
                    </a:cubicBezTo>
                    <a:cubicBezTo>
                      <a:pt x="2596315" y="44809"/>
                      <a:pt x="2314805" y="22401"/>
                      <a:pt x="2570446" y="50806"/>
                    </a:cubicBezTo>
                    <a:cubicBezTo>
                      <a:pt x="2576039" y="67584"/>
                      <a:pt x="2587224" y="84362"/>
                      <a:pt x="2570446" y="101140"/>
                    </a:cubicBezTo>
                    <a:cubicBezTo>
                      <a:pt x="2564193" y="107393"/>
                      <a:pt x="2553668" y="106733"/>
                      <a:pt x="2545279" y="109529"/>
                    </a:cubicBezTo>
                    <a:cubicBezTo>
                      <a:pt x="2497741" y="106733"/>
                      <a:pt x="2450121" y="105095"/>
                      <a:pt x="2402666" y="101140"/>
                    </a:cubicBezTo>
                    <a:cubicBezTo>
                      <a:pt x="2382961" y="99498"/>
                      <a:pt x="2363716" y="92751"/>
                      <a:pt x="2343943" y="92751"/>
                    </a:cubicBezTo>
                    <a:cubicBezTo>
                      <a:pt x="2307483" y="92751"/>
                      <a:pt x="2271238" y="98344"/>
                      <a:pt x="2234886" y="101140"/>
                    </a:cubicBezTo>
                    <a:cubicBezTo>
                      <a:pt x="2215312" y="159863"/>
                      <a:pt x="2234886" y="157067"/>
                      <a:pt x="2192941" y="143085"/>
                    </a:cubicBezTo>
                    <a:cubicBezTo>
                      <a:pt x="2190145" y="134696"/>
                      <a:pt x="2190076" y="124823"/>
                      <a:pt x="2184552" y="117918"/>
                    </a:cubicBezTo>
                    <a:cubicBezTo>
                      <a:pt x="2147426" y="71511"/>
                      <a:pt x="2019522" y="108910"/>
                      <a:pt x="2008384" y="109529"/>
                    </a:cubicBezTo>
                    <a:lnTo>
                      <a:pt x="1588934" y="101140"/>
                    </a:lnTo>
                    <a:cubicBezTo>
                      <a:pt x="1533045" y="99245"/>
                      <a:pt x="1523852" y="95356"/>
                      <a:pt x="1479877" y="84362"/>
                    </a:cubicBezTo>
                    <a:lnTo>
                      <a:pt x="1354042" y="92751"/>
                    </a:lnTo>
                    <a:cubicBezTo>
                      <a:pt x="1326029" y="94992"/>
                      <a:pt x="1298209" y="99537"/>
                      <a:pt x="1270152" y="101140"/>
                    </a:cubicBezTo>
                    <a:cubicBezTo>
                      <a:pt x="1200302" y="105131"/>
                      <a:pt x="1130336" y="106733"/>
                      <a:pt x="1060428" y="109529"/>
                    </a:cubicBezTo>
                    <a:cubicBezTo>
                      <a:pt x="1049243" y="115122"/>
                      <a:pt x="1039281" y="124756"/>
                      <a:pt x="1026872" y="126307"/>
                    </a:cubicBezTo>
                    <a:cubicBezTo>
                      <a:pt x="995796" y="130192"/>
                      <a:pt x="992187" y="111442"/>
                      <a:pt x="968149" y="101140"/>
                    </a:cubicBezTo>
                    <a:cubicBezTo>
                      <a:pt x="957552" y="96598"/>
                      <a:pt x="946026" y="94242"/>
                      <a:pt x="934593" y="92751"/>
                    </a:cubicBezTo>
                    <a:cubicBezTo>
                      <a:pt x="713790" y="63951"/>
                      <a:pt x="668356" y="73650"/>
                      <a:pt x="389308" y="67584"/>
                    </a:cubicBezTo>
                    <a:cubicBezTo>
                      <a:pt x="326050" y="88670"/>
                      <a:pt x="401571" y="57774"/>
                      <a:pt x="347363" y="101140"/>
                    </a:cubicBezTo>
                    <a:cubicBezTo>
                      <a:pt x="340458" y="106664"/>
                      <a:pt x="330585" y="106733"/>
                      <a:pt x="322196" y="109529"/>
                    </a:cubicBezTo>
                    <a:cubicBezTo>
                      <a:pt x="313807" y="103936"/>
                      <a:pt x="306594" y="95939"/>
                      <a:pt x="297029" y="92751"/>
                    </a:cubicBezTo>
                    <a:cubicBezTo>
                      <a:pt x="264548" y="81924"/>
                      <a:pt x="133136" y="76311"/>
                      <a:pt x="129250" y="75973"/>
                    </a:cubicBezTo>
                    <a:cubicBezTo>
                      <a:pt x="45411" y="68683"/>
                      <a:pt x="-39928" y="27037"/>
                      <a:pt x="20193" y="17250"/>
                    </a:cubicBezTo>
                    <a:close/>
                  </a:path>
                </a:pathLst>
              </a:custGeom>
              <a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-20000" contrast="2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solidFill>
                  <a:srgbClr val="4C3A00"/>
                </a:solidFill>
              </a:ln>
              <a:effectLst>
                <a:outerShdw blurRad="76200" dist="50800" dir="5400000" algn="t" rotWithShape="0">
                  <a:prstClr val="black">
                    <a:alpha val="8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8BCFB80C-BCD0-4F64-83C7-579DB23CD94E}"/>
                  </a:ext>
                </a:extLst>
              </p:cNvPr>
              <p:cNvSpPr/>
              <p:nvPr/>
            </p:nvSpPr>
            <p:spPr>
              <a:xfrm flipH="1">
                <a:off x="752048" y="6347009"/>
                <a:ext cx="5137023" cy="223853"/>
              </a:xfrm>
              <a:custGeom>
                <a:avLst/>
                <a:gdLst>
                  <a:gd name="connsiteX0" fmla="*/ 20193 w 2579307"/>
                  <a:gd name="connsiteY0" fmla="*/ 17250 h 151497"/>
                  <a:gd name="connsiteX1" fmla="*/ 489976 w 2579307"/>
                  <a:gd name="connsiteY1" fmla="*/ 17250 h 151497"/>
                  <a:gd name="connsiteX2" fmla="*/ 699701 w 2579307"/>
                  <a:gd name="connsiteY2" fmla="*/ 8861 h 151497"/>
                  <a:gd name="connsiteX3" fmla="*/ 750035 w 2579307"/>
                  <a:gd name="connsiteY3" fmla="*/ 8861 h 151497"/>
                  <a:gd name="connsiteX4" fmla="*/ 758424 w 2579307"/>
                  <a:gd name="connsiteY4" fmla="*/ 34028 h 151497"/>
                  <a:gd name="connsiteX5" fmla="*/ 791980 w 2579307"/>
                  <a:gd name="connsiteY5" fmla="*/ 42417 h 151497"/>
                  <a:gd name="connsiteX6" fmla="*/ 817147 w 2579307"/>
                  <a:gd name="connsiteY6" fmla="*/ 34028 h 151497"/>
                  <a:gd name="connsiteX7" fmla="*/ 942982 w 2579307"/>
                  <a:gd name="connsiteY7" fmla="*/ 17250 h 151497"/>
                  <a:gd name="connsiteX8" fmla="*/ 1203040 w 2579307"/>
                  <a:gd name="connsiteY8" fmla="*/ 25639 h 151497"/>
                  <a:gd name="connsiteX9" fmla="*/ 1270152 w 2579307"/>
                  <a:gd name="connsiteY9" fmla="*/ 34028 h 151497"/>
                  <a:gd name="connsiteX10" fmla="*/ 1421154 w 2579307"/>
                  <a:gd name="connsiteY10" fmla="*/ 25639 h 151497"/>
                  <a:gd name="connsiteX11" fmla="*/ 1798659 w 2579307"/>
                  <a:gd name="connsiteY11" fmla="*/ 17250 h 151497"/>
                  <a:gd name="connsiteX12" fmla="*/ 1857382 w 2579307"/>
                  <a:gd name="connsiteY12" fmla="*/ 17250 h 151497"/>
                  <a:gd name="connsiteX13" fmla="*/ 1865771 w 2579307"/>
                  <a:gd name="connsiteY13" fmla="*/ 42417 h 151497"/>
                  <a:gd name="connsiteX14" fmla="*/ 2016773 w 2579307"/>
                  <a:gd name="connsiteY14" fmla="*/ 50806 h 151497"/>
                  <a:gd name="connsiteX15" fmla="*/ 2117440 w 2579307"/>
                  <a:gd name="connsiteY15" fmla="*/ 59195 h 151497"/>
                  <a:gd name="connsiteX16" fmla="*/ 2461389 w 2579307"/>
                  <a:gd name="connsiteY16" fmla="*/ 50806 h 151497"/>
                  <a:gd name="connsiteX17" fmla="*/ 2570446 w 2579307"/>
                  <a:gd name="connsiteY17" fmla="*/ 50806 h 151497"/>
                  <a:gd name="connsiteX18" fmla="*/ 2570446 w 2579307"/>
                  <a:gd name="connsiteY18" fmla="*/ 101140 h 151497"/>
                  <a:gd name="connsiteX19" fmla="*/ 2545279 w 2579307"/>
                  <a:gd name="connsiteY19" fmla="*/ 109529 h 151497"/>
                  <a:gd name="connsiteX20" fmla="*/ 2402666 w 2579307"/>
                  <a:gd name="connsiteY20" fmla="*/ 101140 h 151497"/>
                  <a:gd name="connsiteX21" fmla="*/ 2343943 w 2579307"/>
                  <a:gd name="connsiteY21" fmla="*/ 92751 h 151497"/>
                  <a:gd name="connsiteX22" fmla="*/ 2234886 w 2579307"/>
                  <a:gd name="connsiteY22" fmla="*/ 101140 h 151497"/>
                  <a:gd name="connsiteX23" fmla="*/ 2192941 w 2579307"/>
                  <a:gd name="connsiteY23" fmla="*/ 143085 h 151497"/>
                  <a:gd name="connsiteX24" fmla="*/ 2184552 w 2579307"/>
                  <a:gd name="connsiteY24" fmla="*/ 117918 h 151497"/>
                  <a:gd name="connsiteX25" fmla="*/ 2008384 w 2579307"/>
                  <a:gd name="connsiteY25" fmla="*/ 109529 h 151497"/>
                  <a:gd name="connsiteX26" fmla="*/ 1588934 w 2579307"/>
                  <a:gd name="connsiteY26" fmla="*/ 101140 h 151497"/>
                  <a:gd name="connsiteX27" fmla="*/ 1479877 w 2579307"/>
                  <a:gd name="connsiteY27" fmla="*/ 84362 h 151497"/>
                  <a:gd name="connsiteX28" fmla="*/ 1354042 w 2579307"/>
                  <a:gd name="connsiteY28" fmla="*/ 92751 h 151497"/>
                  <a:gd name="connsiteX29" fmla="*/ 1270152 w 2579307"/>
                  <a:gd name="connsiteY29" fmla="*/ 101140 h 151497"/>
                  <a:gd name="connsiteX30" fmla="*/ 1060428 w 2579307"/>
                  <a:gd name="connsiteY30" fmla="*/ 109529 h 151497"/>
                  <a:gd name="connsiteX31" fmla="*/ 1026872 w 2579307"/>
                  <a:gd name="connsiteY31" fmla="*/ 126307 h 151497"/>
                  <a:gd name="connsiteX32" fmla="*/ 968149 w 2579307"/>
                  <a:gd name="connsiteY32" fmla="*/ 101140 h 151497"/>
                  <a:gd name="connsiteX33" fmla="*/ 934593 w 2579307"/>
                  <a:gd name="connsiteY33" fmla="*/ 92751 h 151497"/>
                  <a:gd name="connsiteX34" fmla="*/ 389308 w 2579307"/>
                  <a:gd name="connsiteY34" fmla="*/ 67584 h 151497"/>
                  <a:gd name="connsiteX35" fmla="*/ 347363 w 2579307"/>
                  <a:gd name="connsiteY35" fmla="*/ 101140 h 151497"/>
                  <a:gd name="connsiteX36" fmla="*/ 322196 w 2579307"/>
                  <a:gd name="connsiteY36" fmla="*/ 109529 h 151497"/>
                  <a:gd name="connsiteX37" fmla="*/ 297029 w 2579307"/>
                  <a:gd name="connsiteY37" fmla="*/ 92751 h 151497"/>
                  <a:gd name="connsiteX38" fmla="*/ 129250 w 2579307"/>
                  <a:gd name="connsiteY38" fmla="*/ 75973 h 151497"/>
                  <a:gd name="connsiteX39" fmla="*/ 20193 w 2579307"/>
                  <a:gd name="connsiteY39" fmla="*/ 17250 h 15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579307" h="151497">
                    <a:moveTo>
                      <a:pt x="20193" y="17250"/>
                    </a:moveTo>
                    <a:cubicBezTo>
                      <a:pt x="80314" y="7463"/>
                      <a:pt x="4540" y="17250"/>
                      <a:pt x="489976" y="17250"/>
                    </a:cubicBezTo>
                    <a:cubicBezTo>
                      <a:pt x="559940" y="17250"/>
                      <a:pt x="629793" y="11657"/>
                      <a:pt x="699701" y="8861"/>
                    </a:cubicBezTo>
                    <a:cubicBezTo>
                      <a:pt x="716479" y="3268"/>
                      <a:pt x="733257" y="-7917"/>
                      <a:pt x="750035" y="8861"/>
                    </a:cubicBezTo>
                    <a:cubicBezTo>
                      <a:pt x="756288" y="15114"/>
                      <a:pt x="751519" y="28504"/>
                      <a:pt x="758424" y="34028"/>
                    </a:cubicBezTo>
                    <a:cubicBezTo>
                      <a:pt x="767427" y="41230"/>
                      <a:pt x="780795" y="39621"/>
                      <a:pt x="791980" y="42417"/>
                    </a:cubicBezTo>
                    <a:cubicBezTo>
                      <a:pt x="800369" y="39621"/>
                      <a:pt x="808476" y="35762"/>
                      <a:pt x="817147" y="34028"/>
                    </a:cubicBezTo>
                    <a:cubicBezTo>
                      <a:pt x="836443" y="30169"/>
                      <a:pt x="926651" y="19291"/>
                      <a:pt x="942982" y="17250"/>
                    </a:cubicBezTo>
                    <a:lnTo>
                      <a:pt x="1203040" y="25639"/>
                    </a:lnTo>
                    <a:cubicBezTo>
                      <a:pt x="1225555" y="26794"/>
                      <a:pt x="1247607" y="34028"/>
                      <a:pt x="1270152" y="34028"/>
                    </a:cubicBezTo>
                    <a:cubicBezTo>
                      <a:pt x="1320564" y="34028"/>
                      <a:pt x="1370768" y="27239"/>
                      <a:pt x="1421154" y="25639"/>
                    </a:cubicBezTo>
                    <a:lnTo>
                      <a:pt x="1798659" y="17250"/>
                    </a:lnTo>
                    <a:cubicBezTo>
                      <a:pt x="1819081" y="10443"/>
                      <a:pt x="1835695" y="-100"/>
                      <a:pt x="1857382" y="17250"/>
                    </a:cubicBezTo>
                    <a:cubicBezTo>
                      <a:pt x="1864287" y="22774"/>
                      <a:pt x="1857118" y="40595"/>
                      <a:pt x="1865771" y="42417"/>
                    </a:cubicBezTo>
                    <a:cubicBezTo>
                      <a:pt x="1915101" y="52802"/>
                      <a:pt x="1966473" y="47453"/>
                      <a:pt x="2016773" y="50806"/>
                    </a:cubicBezTo>
                    <a:cubicBezTo>
                      <a:pt x="2050370" y="53046"/>
                      <a:pt x="2083884" y="56399"/>
                      <a:pt x="2117440" y="59195"/>
                    </a:cubicBezTo>
                    <a:cubicBezTo>
                      <a:pt x="2232090" y="56399"/>
                      <a:pt x="2346818" y="55898"/>
                      <a:pt x="2461389" y="50806"/>
                    </a:cubicBezTo>
                    <a:cubicBezTo>
                      <a:pt x="2596315" y="44809"/>
                      <a:pt x="2314805" y="22401"/>
                      <a:pt x="2570446" y="50806"/>
                    </a:cubicBezTo>
                    <a:cubicBezTo>
                      <a:pt x="2576039" y="67584"/>
                      <a:pt x="2587224" y="84362"/>
                      <a:pt x="2570446" y="101140"/>
                    </a:cubicBezTo>
                    <a:cubicBezTo>
                      <a:pt x="2564193" y="107393"/>
                      <a:pt x="2553668" y="106733"/>
                      <a:pt x="2545279" y="109529"/>
                    </a:cubicBezTo>
                    <a:cubicBezTo>
                      <a:pt x="2497741" y="106733"/>
                      <a:pt x="2450121" y="105095"/>
                      <a:pt x="2402666" y="101140"/>
                    </a:cubicBezTo>
                    <a:cubicBezTo>
                      <a:pt x="2382961" y="99498"/>
                      <a:pt x="2363716" y="92751"/>
                      <a:pt x="2343943" y="92751"/>
                    </a:cubicBezTo>
                    <a:cubicBezTo>
                      <a:pt x="2307483" y="92751"/>
                      <a:pt x="2271238" y="98344"/>
                      <a:pt x="2234886" y="101140"/>
                    </a:cubicBezTo>
                    <a:cubicBezTo>
                      <a:pt x="2215312" y="159863"/>
                      <a:pt x="2234886" y="157067"/>
                      <a:pt x="2192941" y="143085"/>
                    </a:cubicBezTo>
                    <a:cubicBezTo>
                      <a:pt x="2190145" y="134696"/>
                      <a:pt x="2190076" y="124823"/>
                      <a:pt x="2184552" y="117918"/>
                    </a:cubicBezTo>
                    <a:cubicBezTo>
                      <a:pt x="2147426" y="71511"/>
                      <a:pt x="2019522" y="108910"/>
                      <a:pt x="2008384" y="109529"/>
                    </a:cubicBezTo>
                    <a:lnTo>
                      <a:pt x="1588934" y="101140"/>
                    </a:lnTo>
                    <a:cubicBezTo>
                      <a:pt x="1533045" y="99245"/>
                      <a:pt x="1523852" y="95356"/>
                      <a:pt x="1479877" y="84362"/>
                    </a:cubicBezTo>
                    <a:lnTo>
                      <a:pt x="1354042" y="92751"/>
                    </a:lnTo>
                    <a:cubicBezTo>
                      <a:pt x="1326029" y="94992"/>
                      <a:pt x="1298209" y="99537"/>
                      <a:pt x="1270152" y="101140"/>
                    </a:cubicBezTo>
                    <a:cubicBezTo>
                      <a:pt x="1200302" y="105131"/>
                      <a:pt x="1130336" y="106733"/>
                      <a:pt x="1060428" y="109529"/>
                    </a:cubicBezTo>
                    <a:cubicBezTo>
                      <a:pt x="1049243" y="115122"/>
                      <a:pt x="1039281" y="124756"/>
                      <a:pt x="1026872" y="126307"/>
                    </a:cubicBezTo>
                    <a:cubicBezTo>
                      <a:pt x="995796" y="130192"/>
                      <a:pt x="992187" y="111442"/>
                      <a:pt x="968149" y="101140"/>
                    </a:cubicBezTo>
                    <a:cubicBezTo>
                      <a:pt x="957552" y="96598"/>
                      <a:pt x="946026" y="94242"/>
                      <a:pt x="934593" y="92751"/>
                    </a:cubicBezTo>
                    <a:cubicBezTo>
                      <a:pt x="713790" y="63951"/>
                      <a:pt x="668356" y="73650"/>
                      <a:pt x="389308" y="67584"/>
                    </a:cubicBezTo>
                    <a:cubicBezTo>
                      <a:pt x="326050" y="88670"/>
                      <a:pt x="401571" y="57774"/>
                      <a:pt x="347363" y="101140"/>
                    </a:cubicBezTo>
                    <a:cubicBezTo>
                      <a:pt x="340458" y="106664"/>
                      <a:pt x="330585" y="106733"/>
                      <a:pt x="322196" y="109529"/>
                    </a:cubicBezTo>
                    <a:cubicBezTo>
                      <a:pt x="313807" y="103936"/>
                      <a:pt x="306594" y="95939"/>
                      <a:pt x="297029" y="92751"/>
                    </a:cubicBezTo>
                    <a:cubicBezTo>
                      <a:pt x="264548" y="81924"/>
                      <a:pt x="133136" y="76311"/>
                      <a:pt x="129250" y="75973"/>
                    </a:cubicBezTo>
                    <a:cubicBezTo>
                      <a:pt x="45411" y="68683"/>
                      <a:pt x="-39928" y="27037"/>
                      <a:pt x="20193" y="17250"/>
                    </a:cubicBezTo>
                    <a:close/>
                  </a:path>
                </a:pathLst>
              </a:custGeom>
              <a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-20000" contrast="2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solidFill>
                  <a:srgbClr val="4C3A00"/>
                </a:solidFill>
              </a:ln>
              <a:effectLst>
                <a:outerShdw blurRad="76200" dist="50800" dir="5400000" algn="t" rotWithShape="0">
                  <a:prstClr val="black">
                    <a:alpha val="8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42E13615-967D-40FB-9948-E529D470C85F}"/>
                  </a:ext>
                </a:extLst>
              </p:cNvPr>
              <p:cNvSpPr/>
              <p:nvPr/>
            </p:nvSpPr>
            <p:spPr>
              <a:xfrm rot="15828964">
                <a:off x="4057003" y="5000575"/>
                <a:ext cx="3038900" cy="136437"/>
              </a:xfrm>
              <a:custGeom>
                <a:avLst/>
                <a:gdLst>
                  <a:gd name="connsiteX0" fmla="*/ 20193 w 2579307"/>
                  <a:gd name="connsiteY0" fmla="*/ 17250 h 151497"/>
                  <a:gd name="connsiteX1" fmla="*/ 489976 w 2579307"/>
                  <a:gd name="connsiteY1" fmla="*/ 17250 h 151497"/>
                  <a:gd name="connsiteX2" fmla="*/ 699701 w 2579307"/>
                  <a:gd name="connsiteY2" fmla="*/ 8861 h 151497"/>
                  <a:gd name="connsiteX3" fmla="*/ 750035 w 2579307"/>
                  <a:gd name="connsiteY3" fmla="*/ 8861 h 151497"/>
                  <a:gd name="connsiteX4" fmla="*/ 758424 w 2579307"/>
                  <a:gd name="connsiteY4" fmla="*/ 34028 h 151497"/>
                  <a:gd name="connsiteX5" fmla="*/ 791980 w 2579307"/>
                  <a:gd name="connsiteY5" fmla="*/ 42417 h 151497"/>
                  <a:gd name="connsiteX6" fmla="*/ 817147 w 2579307"/>
                  <a:gd name="connsiteY6" fmla="*/ 34028 h 151497"/>
                  <a:gd name="connsiteX7" fmla="*/ 942982 w 2579307"/>
                  <a:gd name="connsiteY7" fmla="*/ 17250 h 151497"/>
                  <a:gd name="connsiteX8" fmla="*/ 1203040 w 2579307"/>
                  <a:gd name="connsiteY8" fmla="*/ 25639 h 151497"/>
                  <a:gd name="connsiteX9" fmla="*/ 1270152 w 2579307"/>
                  <a:gd name="connsiteY9" fmla="*/ 34028 h 151497"/>
                  <a:gd name="connsiteX10" fmla="*/ 1421154 w 2579307"/>
                  <a:gd name="connsiteY10" fmla="*/ 25639 h 151497"/>
                  <a:gd name="connsiteX11" fmla="*/ 1798659 w 2579307"/>
                  <a:gd name="connsiteY11" fmla="*/ 17250 h 151497"/>
                  <a:gd name="connsiteX12" fmla="*/ 1857382 w 2579307"/>
                  <a:gd name="connsiteY12" fmla="*/ 17250 h 151497"/>
                  <a:gd name="connsiteX13" fmla="*/ 1865771 w 2579307"/>
                  <a:gd name="connsiteY13" fmla="*/ 42417 h 151497"/>
                  <a:gd name="connsiteX14" fmla="*/ 2016773 w 2579307"/>
                  <a:gd name="connsiteY14" fmla="*/ 50806 h 151497"/>
                  <a:gd name="connsiteX15" fmla="*/ 2117440 w 2579307"/>
                  <a:gd name="connsiteY15" fmla="*/ 59195 h 151497"/>
                  <a:gd name="connsiteX16" fmla="*/ 2461389 w 2579307"/>
                  <a:gd name="connsiteY16" fmla="*/ 50806 h 151497"/>
                  <a:gd name="connsiteX17" fmla="*/ 2570446 w 2579307"/>
                  <a:gd name="connsiteY17" fmla="*/ 50806 h 151497"/>
                  <a:gd name="connsiteX18" fmla="*/ 2570446 w 2579307"/>
                  <a:gd name="connsiteY18" fmla="*/ 101140 h 151497"/>
                  <a:gd name="connsiteX19" fmla="*/ 2545279 w 2579307"/>
                  <a:gd name="connsiteY19" fmla="*/ 109529 h 151497"/>
                  <a:gd name="connsiteX20" fmla="*/ 2402666 w 2579307"/>
                  <a:gd name="connsiteY20" fmla="*/ 101140 h 151497"/>
                  <a:gd name="connsiteX21" fmla="*/ 2343943 w 2579307"/>
                  <a:gd name="connsiteY21" fmla="*/ 92751 h 151497"/>
                  <a:gd name="connsiteX22" fmla="*/ 2234886 w 2579307"/>
                  <a:gd name="connsiteY22" fmla="*/ 101140 h 151497"/>
                  <a:gd name="connsiteX23" fmla="*/ 2192941 w 2579307"/>
                  <a:gd name="connsiteY23" fmla="*/ 143085 h 151497"/>
                  <a:gd name="connsiteX24" fmla="*/ 2184552 w 2579307"/>
                  <a:gd name="connsiteY24" fmla="*/ 117918 h 151497"/>
                  <a:gd name="connsiteX25" fmla="*/ 2008384 w 2579307"/>
                  <a:gd name="connsiteY25" fmla="*/ 109529 h 151497"/>
                  <a:gd name="connsiteX26" fmla="*/ 1588934 w 2579307"/>
                  <a:gd name="connsiteY26" fmla="*/ 101140 h 151497"/>
                  <a:gd name="connsiteX27" fmla="*/ 1479877 w 2579307"/>
                  <a:gd name="connsiteY27" fmla="*/ 84362 h 151497"/>
                  <a:gd name="connsiteX28" fmla="*/ 1354042 w 2579307"/>
                  <a:gd name="connsiteY28" fmla="*/ 92751 h 151497"/>
                  <a:gd name="connsiteX29" fmla="*/ 1270152 w 2579307"/>
                  <a:gd name="connsiteY29" fmla="*/ 101140 h 151497"/>
                  <a:gd name="connsiteX30" fmla="*/ 1060428 w 2579307"/>
                  <a:gd name="connsiteY30" fmla="*/ 109529 h 151497"/>
                  <a:gd name="connsiteX31" fmla="*/ 1026872 w 2579307"/>
                  <a:gd name="connsiteY31" fmla="*/ 126307 h 151497"/>
                  <a:gd name="connsiteX32" fmla="*/ 968149 w 2579307"/>
                  <a:gd name="connsiteY32" fmla="*/ 101140 h 151497"/>
                  <a:gd name="connsiteX33" fmla="*/ 934593 w 2579307"/>
                  <a:gd name="connsiteY33" fmla="*/ 92751 h 151497"/>
                  <a:gd name="connsiteX34" fmla="*/ 389308 w 2579307"/>
                  <a:gd name="connsiteY34" fmla="*/ 67584 h 151497"/>
                  <a:gd name="connsiteX35" fmla="*/ 347363 w 2579307"/>
                  <a:gd name="connsiteY35" fmla="*/ 101140 h 151497"/>
                  <a:gd name="connsiteX36" fmla="*/ 322196 w 2579307"/>
                  <a:gd name="connsiteY36" fmla="*/ 109529 h 151497"/>
                  <a:gd name="connsiteX37" fmla="*/ 297029 w 2579307"/>
                  <a:gd name="connsiteY37" fmla="*/ 92751 h 151497"/>
                  <a:gd name="connsiteX38" fmla="*/ 129250 w 2579307"/>
                  <a:gd name="connsiteY38" fmla="*/ 75973 h 151497"/>
                  <a:gd name="connsiteX39" fmla="*/ 20193 w 2579307"/>
                  <a:gd name="connsiteY39" fmla="*/ 17250 h 15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579307" h="151497">
                    <a:moveTo>
                      <a:pt x="20193" y="17250"/>
                    </a:moveTo>
                    <a:cubicBezTo>
                      <a:pt x="80314" y="7463"/>
                      <a:pt x="4540" y="17250"/>
                      <a:pt x="489976" y="17250"/>
                    </a:cubicBezTo>
                    <a:cubicBezTo>
                      <a:pt x="559940" y="17250"/>
                      <a:pt x="629793" y="11657"/>
                      <a:pt x="699701" y="8861"/>
                    </a:cubicBezTo>
                    <a:cubicBezTo>
                      <a:pt x="716479" y="3268"/>
                      <a:pt x="733257" y="-7917"/>
                      <a:pt x="750035" y="8861"/>
                    </a:cubicBezTo>
                    <a:cubicBezTo>
                      <a:pt x="756288" y="15114"/>
                      <a:pt x="751519" y="28504"/>
                      <a:pt x="758424" y="34028"/>
                    </a:cubicBezTo>
                    <a:cubicBezTo>
                      <a:pt x="767427" y="41230"/>
                      <a:pt x="780795" y="39621"/>
                      <a:pt x="791980" y="42417"/>
                    </a:cubicBezTo>
                    <a:cubicBezTo>
                      <a:pt x="800369" y="39621"/>
                      <a:pt x="808476" y="35762"/>
                      <a:pt x="817147" y="34028"/>
                    </a:cubicBezTo>
                    <a:cubicBezTo>
                      <a:pt x="836443" y="30169"/>
                      <a:pt x="926651" y="19291"/>
                      <a:pt x="942982" y="17250"/>
                    </a:cubicBezTo>
                    <a:lnTo>
                      <a:pt x="1203040" y="25639"/>
                    </a:lnTo>
                    <a:cubicBezTo>
                      <a:pt x="1225555" y="26794"/>
                      <a:pt x="1247607" y="34028"/>
                      <a:pt x="1270152" y="34028"/>
                    </a:cubicBezTo>
                    <a:cubicBezTo>
                      <a:pt x="1320564" y="34028"/>
                      <a:pt x="1370768" y="27239"/>
                      <a:pt x="1421154" y="25639"/>
                    </a:cubicBezTo>
                    <a:lnTo>
                      <a:pt x="1798659" y="17250"/>
                    </a:lnTo>
                    <a:cubicBezTo>
                      <a:pt x="1819081" y="10443"/>
                      <a:pt x="1835695" y="-100"/>
                      <a:pt x="1857382" y="17250"/>
                    </a:cubicBezTo>
                    <a:cubicBezTo>
                      <a:pt x="1864287" y="22774"/>
                      <a:pt x="1857118" y="40595"/>
                      <a:pt x="1865771" y="42417"/>
                    </a:cubicBezTo>
                    <a:cubicBezTo>
                      <a:pt x="1915101" y="52802"/>
                      <a:pt x="1966473" y="47453"/>
                      <a:pt x="2016773" y="50806"/>
                    </a:cubicBezTo>
                    <a:cubicBezTo>
                      <a:pt x="2050370" y="53046"/>
                      <a:pt x="2083884" y="56399"/>
                      <a:pt x="2117440" y="59195"/>
                    </a:cubicBezTo>
                    <a:cubicBezTo>
                      <a:pt x="2232090" y="56399"/>
                      <a:pt x="2346818" y="55898"/>
                      <a:pt x="2461389" y="50806"/>
                    </a:cubicBezTo>
                    <a:cubicBezTo>
                      <a:pt x="2596315" y="44809"/>
                      <a:pt x="2314805" y="22401"/>
                      <a:pt x="2570446" y="50806"/>
                    </a:cubicBezTo>
                    <a:cubicBezTo>
                      <a:pt x="2576039" y="67584"/>
                      <a:pt x="2587224" y="84362"/>
                      <a:pt x="2570446" y="101140"/>
                    </a:cubicBezTo>
                    <a:cubicBezTo>
                      <a:pt x="2564193" y="107393"/>
                      <a:pt x="2553668" y="106733"/>
                      <a:pt x="2545279" y="109529"/>
                    </a:cubicBezTo>
                    <a:cubicBezTo>
                      <a:pt x="2497741" y="106733"/>
                      <a:pt x="2450121" y="105095"/>
                      <a:pt x="2402666" y="101140"/>
                    </a:cubicBezTo>
                    <a:cubicBezTo>
                      <a:pt x="2382961" y="99498"/>
                      <a:pt x="2363716" y="92751"/>
                      <a:pt x="2343943" y="92751"/>
                    </a:cubicBezTo>
                    <a:cubicBezTo>
                      <a:pt x="2307483" y="92751"/>
                      <a:pt x="2271238" y="98344"/>
                      <a:pt x="2234886" y="101140"/>
                    </a:cubicBezTo>
                    <a:cubicBezTo>
                      <a:pt x="2215312" y="159863"/>
                      <a:pt x="2234886" y="157067"/>
                      <a:pt x="2192941" y="143085"/>
                    </a:cubicBezTo>
                    <a:cubicBezTo>
                      <a:pt x="2190145" y="134696"/>
                      <a:pt x="2190076" y="124823"/>
                      <a:pt x="2184552" y="117918"/>
                    </a:cubicBezTo>
                    <a:cubicBezTo>
                      <a:pt x="2147426" y="71511"/>
                      <a:pt x="2019522" y="108910"/>
                      <a:pt x="2008384" y="109529"/>
                    </a:cubicBezTo>
                    <a:lnTo>
                      <a:pt x="1588934" y="101140"/>
                    </a:lnTo>
                    <a:cubicBezTo>
                      <a:pt x="1533045" y="99245"/>
                      <a:pt x="1523852" y="95356"/>
                      <a:pt x="1479877" y="84362"/>
                    </a:cubicBezTo>
                    <a:lnTo>
                      <a:pt x="1354042" y="92751"/>
                    </a:lnTo>
                    <a:cubicBezTo>
                      <a:pt x="1326029" y="94992"/>
                      <a:pt x="1298209" y="99537"/>
                      <a:pt x="1270152" y="101140"/>
                    </a:cubicBezTo>
                    <a:cubicBezTo>
                      <a:pt x="1200302" y="105131"/>
                      <a:pt x="1130336" y="106733"/>
                      <a:pt x="1060428" y="109529"/>
                    </a:cubicBezTo>
                    <a:cubicBezTo>
                      <a:pt x="1049243" y="115122"/>
                      <a:pt x="1039281" y="124756"/>
                      <a:pt x="1026872" y="126307"/>
                    </a:cubicBezTo>
                    <a:cubicBezTo>
                      <a:pt x="995796" y="130192"/>
                      <a:pt x="992187" y="111442"/>
                      <a:pt x="968149" y="101140"/>
                    </a:cubicBezTo>
                    <a:cubicBezTo>
                      <a:pt x="957552" y="96598"/>
                      <a:pt x="946026" y="94242"/>
                      <a:pt x="934593" y="92751"/>
                    </a:cubicBezTo>
                    <a:cubicBezTo>
                      <a:pt x="713790" y="63951"/>
                      <a:pt x="668356" y="73650"/>
                      <a:pt x="389308" y="67584"/>
                    </a:cubicBezTo>
                    <a:cubicBezTo>
                      <a:pt x="326050" y="88670"/>
                      <a:pt x="401571" y="57774"/>
                      <a:pt x="347363" y="101140"/>
                    </a:cubicBezTo>
                    <a:cubicBezTo>
                      <a:pt x="340458" y="106664"/>
                      <a:pt x="330585" y="106733"/>
                      <a:pt x="322196" y="109529"/>
                    </a:cubicBezTo>
                    <a:cubicBezTo>
                      <a:pt x="313807" y="103936"/>
                      <a:pt x="306594" y="95939"/>
                      <a:pt x="297029" y="92751"/>
                    </a:cubicBezTo>
                    <a:cubicBezTo>
                      <a:pt x="264548" y="81924"/>
                      <a:pt x="133136" y="76311"/>
                      <a:pt x="129250" y="75973"/>
                    </a:cubicBezTo>
                    <a:cubicBezTo>
                      <a:pt x="45411" y="68683"/>
                      <a:pt x="-39928" y="27037"/>
                      <a:pt x="20193" y="17250"/>
                    </a:cubicBezTo>
                    <a:close/>
                  </a:path>
                </a:pathLst>
              </a:custGeom>
              <a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-20000" contrast="2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solidFill>
                  <a:srgbClr val="4C3A00"/>
                </a:solidFill>
              </a:ln>
              <a:effectLst>
                <a:outerShdw blurRad="76200" dist="50800" dir="5400000" algn="t" rotWithShape="0">
                  <a:prstClr val="black">
                    <a:alpha val="8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6500D39D-F3A7-4024-BF17-C68308F36651}"/>
                  </a:ext>
                </a:extLst>
              </p:cNvPr>
              <p:cNvSpPr/>
              <p:nvPr/>
            </p:nvSpPr>
            <p:spPr>
              <a:xfrm rot="16200000">
                <a:off x="2619713" y="4988202"/>
                <a:ext cx="3038900" cy="205098"/>
              </a:xfrm>
              <a:custGeom>
                <a:avLst/>
                <a:gdLst>
                  <a:gd name="connsiteX0" fmla="*/ 20193 w 2579307"/>
                  <a:gd name="connsiteY0" fmla="*/ 17250 h 151497"/>
                  <a:gd name="connsiteX1" fmla="*/ 489976 w 2579307"/>
                  <a:gd name="connsiteY1" fmla="*/ 17250 h 151497"/>
                  <a:gd name="connsiteX2" fmla="*/ 699701 w 2579307"/>
                  <a:gd name="connsiteY2" fmla="*/ 8861 h 151497"/>
                  <a:gd name="connsiteX3" fmla="*/ 750035 w 2579307"/>
                  <a:gd name="connsiteY3" fmla="*/ 8861 h 151497"/>
                  <a:gd name="connsiteX4" fmla="*/ 758424 w 2579307"/>
                  <a:gd name="connsiteY4" fmla="*/ 34028 h 151497"/>
                  <a:gd name="connsiteX5" fmla="*/ 791980 w 2579307"/>
                  <a:gd name="connsiteY5" fmla="*/ 42417 h 151497"/>
                  <a:gd name="connsiteX6" fmla="*/ 817147 w 2579307"/>
                  <a:gd name="connsiteY6" fmla="*/ 34028 h 151497"/>
                  <a:gd name="connsiteX7" fmla="*/ 942982 w 2579307"/>
                  <a:gd name="connsiteY7" fmla="*/ 17250 h 151497"/>
                  <a:gd name="connsiteX8" fmla="*/ 1203040 w 2579307"/>
                  <a:gd name="connsiteY8" fmla="*/ 25639 h 151497"/>
                  <a:gd name="connsiteX9" fmla="*/ 1270152 w 2579307"/>
                  <a:gd name="connsiteY9" fmla="*/ 34028 h 151497"/>
                  <a:gd name="connsiteX10" fmla="*/ 1421154 w 2579307"/>
                  <a:gd name="connsiteY10" fmla="*/ 25639 h 151497"/>
                  <a:gd name="connsiteX11" fmla="*/ 1798659 w 2579307"/>
                  <a:gd name="connsiteY11" fmla="*/ 17250 h 151497"/>
                  <a:gd name="connsiteX12" fmla="*/ 1857382 w 2579307"/>
                  <a:gd name="connsiteY12" fmla="*/ 17250 h 151497"/>
                  <a:gd name="connsiteX13" fmla="*/ 1865771 w 2579307"/>
                  <a:gd name="connsiteY13" fmla="*/ 42417 h 151497"/>
                  <a:gd name="connsiteX14" fmla="*/ 2016773 w 2579307"/>
                  <a:gd name="connsiteY14" fmla="*/ 50806 h 151497"/>
                  <a:gd name="connsiteX15" fmla="*/ 2117440 w 2579307"/>
                  <a:gd name="connsiteY15" fmla="*/ 59195 h 151497"/>
                  <a:gd name="connsiteX16" fmla="*/ 2461389 w 2579307"/>
                  <a:gd name="connsiteY16" fmla="*/ 50806 h 151497"/>
                  <a:gd name="connsiteX17" fmla="*/ 2570446 w 2579307"/>
                  <a:gd name="connsiteY17" fmla="*/ 50806 h 151497"/>
                  <a:gd name="connsiteX18" fmla="*/ 2570446 w 2579307"/>
                  <a:gd name="connsiteY18" fmla="*/ 101140 h 151497"/>
                  <a:gd name="connsiteX19" fmla="*/ 2545279 w 2579307"/>
                  <a:gd name="connsiteY19" fmla="*/ 109529 h 151497"/>
                  <a:gd name="connsiteX20" fmla="*/ 2402666 w 2579307"/>
                  <a:gd name="connsiteY20" fmla="*/ 101140 h 151497"/>
                  <a:gd name="connsiteX21" fmla="*/ 2343943 w 2579307"/>
                  <a:gd name="connsiteY21" fmla="*/ 92751 h 151497"/>
                  <a:gd name="connsiteX22" fmla="*/ 2234886 w 2579307"/>
                  <a:gd name="connsiteY22" fmla="*/ 101140 h 151497"/>
                  <a:gd name="connsiteX23" fmla="*/ 2192941 w 2579307"/>
                  <a:gd name="connsiteY23" fmla="*/ 143085 h 151497"/>
                  <a:gd name="connsiteX24" fmla="*/ 2184552 w 2579307"/>
                  <a:gd name="connsiteY24" fmla="*/ 117918 h 151497"/>
                  <a:gd name="connsiteX25" fmla="*/ 2008384 w 2579307"/>
                  <a:gd name="connsiteY25" fmla="*/ 109529 h 151497"/>
                  <a:gd name="connsiteX26" fmla="*/ 1588934 w 2579307"/>
                  <a:gd name="connsiteY26" fmla="*/ 101140 h 151497"/>
                  <a:gd name="connsiteX27" fmla="*/ 1479877 w 2579307"/>
                  <a:gd name="connsiteY27" fmla="*/ 84362 h 151497"/>
                  <a:gd name="connsiteX28" fmla="*/ 1354042 w 2579307"/>
                  <a:gd name="connsiteY28" fmla="*/ 92751 h 151497"/>
                  <a:gd name="connsiteX29" fmla="*/ 1270152 w 2579307"/>
                  <a:gd name="connsiteY29" fmla="*/ 101140 h 151497"/>
                  <a:gd name="connsiteX30" fmla="*/ 1060428 w 2579307"/>
                  <a:gd name="connsiteY30" fmla="*/ 109529 h 151497"/>
                  <a:gd name="connsiteX31" fmla="*/ 1026872 w 2579307"/>
                  <a:gd name="connsiteY31" fmla="*/ 126307 h 151497"/>
                  <a:gd name="connsiteX32" fmla="*/ 968149 w 2579307"/>
                  <a:gd name="connsiteY32" fmla="*/ 101140 h 151497"/>
                  <a:gd name="connsiteX33" fmla="*/ 934593 w 2579307"/>
                  <a:gd name="connsiteY33" fmla="*/ 92751 h 151497"/>
                  <a:gd name="connsiteX34" fmla="*/ 389308 w 2579307"/>
                  <a:gd name="connsiteY34" fmla="*/ 67584 h 151497"/>
                  <a:gd name="connsiteX35" fmla="*/ 347363 w 2579307"/>
                  <a:gd name="connsiteY35" fmla="*/ 101140 h 151497"/>
                  <a:gd name="connsiteX36" fmla="*/ 322196 w 2579307"/>
                  <a:gd name="connsiteY36" fmla="*/ 109529 h 151497"/>
                  <a:gd name="connsiteX37" fmla="*/ 297029 w 2579307"/>
                  <a:gd name="connsiteY37" fmla="*/ 92751 h 151497"/>
                  <a:gd name="connsiteX38" fmla="*/ 129250 w 2579307"/>
                  <a:gd name="connsiteY38" fmla="*/ 75973 h 151497"/>
                  <a:gd name="connsiteX39" fmla="*/ 20193 w 2579307"/>
                  <a:gd name="connsiteY39" fmla="*/ 17250 h 15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579307" h="151497">
                    <a:moveTo>
                      <a:pt x="20193" y="17250"/>
                    </a:moveTo>
                    <a:cubicBezTo>
                      <a:pt x="80314" y="7463"/>
                      <a:pt x="4540" y="17250"/>
                      <a:pt x="489976" y="17250"/>
                    </a:cubicBezTo>
                    <a:cubicBezTo>
                      <a:pt x="559940" y="17250"/>
                      <a:pt x="629793" y="11657"/>
                      <a:pt x="699701" y="8861"/>
                    </a:cubicBezTo>
                    <a:cubicBezTo>
                      <a:pt x="716479" y="3268"/>
                      <a:pt x="733257" y="-7917"/>
                      <a:pt x="750035" y="8861"/>
                    </a:cubicBezTo>
                    <a:cubicBezTo>
                      <a:pt x="756288" y="15114"/>
                      <a:pt x="751519" y="28504"/>
                      <a:pt x="758424" y="34028"/>
                    </a:cubicBezTo>
                    <a:cubicBezTo>
                      <a:pt x="767427" y="41230"/>
                      <a:pt x="780795" y="39621"/>
                      <a:pt x="791980" y="42417"/>
                    </a:cubicBezTo>
                    <a:cubicBezTo>
                      <a:pt x="800369" y="39621"/>
                      <a:pt x="808476" y="35762"/>
                      <a:pt x="817147" y="34028"/>
                    </a:cubicBezTo>
                    <a:cubicBezTo>
                      <a:pt x="836443" y="30169"/>
                      <a:pt x="926651" y="19291"/>
                      <a:pt x="942982" y="17250"/>
                    </a:cubicBezTo>
                    <a:lnTo>
                      <a:pt x="1203040" y="25639"/>
                    </a:lnTo>
                    <a:cubicBezTo>
                      <a:pt x="1225555" y="26794"/>
                      <a:pt x="1247607" y="34028"/>
                      <a:pt x="1270152" y="34028"/>
                    </a:cubicBezTo>
                    <a:cubicBezTo>
                      <a:pt x="1320564" y="34028"/>
                      <a:pt x="1370768" y="27239"/>
                      <a:pt x="1421154" y="25639"/>
                    </a:cubicBezTo>
                    <a:lnTo>
                      <a:pt x="1798659" y="17250"/>
                    </a:lnTo>
                    <a:cubicBezTo>
                      <a:pt x="1819081" y="10443"/>
                      <a:pt x="1835695" y="-100"/>
                      <a:pt x="1857382" y="17250"/>
                    </a:cubicBezTo>
                    <a:cubicBezTo>
                      <a:pt x="1864287" y="22774"/>
                      <a:pt x="1857118" y="40595"/>
                      <a:pt x="1865771" y="42417"/>
                    </a:cubicBezTo>
                    <a:cubicBezTo>
                      <a:pt x="1915101" y="52802"/>
                      <a:pt x="1966473" y="47453"/>
                      <a:pt x="2016773" y="50806"/>
                    </a:cubicBezTo>
                    <a:cubicBezTo>
                      <a:pt x="2050370" y="53046"/>
                      <a:pt x="2083884" y="56399"/>
                      <a:pt x="2117440" y="59195"/>
                    </a:cubicBezTo>
                    <a:cubicBezTo>
                      <a:pt x="2232090" y="56399"/>
                      <a:pt x="2346818" y="55898"/>
                      <a:pt x="2461389" y="50806"/>
                    </a:cubicBezTo>
                    <a:cubicBezTo>
                      <a:pt x="2596315" y="44809"/>
                      <a:pt x="2314805" y="22401"/>
                      <a:pt x="2570446" y="50806"/>
                    </a:cubicBezTo>
                    <a:cubicBezTo>
                      <a:pt x="2576039" y="67584"/>
                      <a:pt x="2587224" y="84362"/>
                      <a:pt x="2570446" y="101140"/>
                    </a:cubicBezTo>
                    <a:cubicBezTo>
                      <a:pt x="2564193" y="107393"/>
                      <a:pt x="2553668" y="106733"/>
                      <a:pt x="2545279" y="109529"/>
                    </a:cubicBezTo>
                    <a:cubicBezTo>
                      <a:pt x="2497741" y="106733"/>
                      <a:pt x="2450121" y="105095"/>
                      <a:pt x="2402666" y="101140"/>
                    </a:cubicBezTo>
                    <a:cubicBezTo>
                      <a:pt x="2382961" y="99498"/>
                      <a:pt x="2363716" y="92751"/>
                      <a:pt x="2343943" y="92751"/>
                    </a:cubicBezTo>
                    <a:cubicBezTo>
                      <a:pt x="2307483" y="92751"/>
                      <a:pt x="2271238" y="98344"/>
                      <a:pt x="2234886" y="101140"/>
                    </a:cubicBezTo>
                    <a:cubicBezTo>
                      <a:pt x="2215312" y="159863"/>
                      <a:pt x="2234886" y="157067"/>
                      <a:pt x="2192941" y="143085"/>
                    </a:cubicBezTo>
                    <a:cubicBezTo>
                      <a:pt x="2190145" y="134696"/>
                      <a:pt x="2190076" y="124823"/>
                      <a:pt x="2184552" y="117918"/>
                    </a:cubicBezTo>
                    <a:cubicBezTo>
                      <a:pt x="2147426" y="71511"/>
                      <a:pt x="2019522" y="108910"/>
                      <a:pt x="2008384" y="109529"/>
                    </a:cubicBezTo>
                    <a:lnTo>
                      <a:pt x="1588934" y="101140"/>
                    </a:lnTo>
                    <a:cubicBezTo>
                      <a:pt x="1533045" y="99245"/>
                      <a:pt x="1523852" y="95356"/>
                      <a:pt x="1479877" y="84362"/>
                    </a:cubicBezTo>
                    <a:lnTo>
                      <a:pt x="1354042" y="92751"/>
                    </a:lnTo>
                    <a:cubicBezTo>
                      <a:pt x="1326029" y="94992"/>
                      <a:pt x="1298209" y="99537"/>
                      <a:pt x="1270152" y="101140"/>
                    </a:cubicBezTo>
                    <a:cubicBezTo>
                      <a:pt x="1200302" y="105131"/>
                      <a:pt x="1130336" y="106733"/>
                      <a:pt x="1060428" y="109529"/>
                    </a:cubicBezTo>
                    <a:cubicBezTo>
                      <a:pt x="1049243" y="115122"/>
                      <a:pt x="1039281" y="124756"/>
                      <a:pt x="1026872" y="126307"/>
                    </a:cubicBezTo>
                    <a:cubicBezTo>
                      <a:pt x="995796" y="130192"/>
                      <a:pt x="992187" y="111442"/>
                      <a:pt x="968149" y="101140"/>
                    </a:cubicBezTo>
                    <a:cubicBezTo>
                      <a:pt x="957552" y="96598"/>
                      <a:pt x="946026" y="94242"/>
                      <a:pt x="934593" y="92751"/>
                    </a:cubicBezTo>
                    <a:cubicBezTo>
                      <a:pt x="713790" y="63951"/>
                      <a:pt x="668356" y="73650"/>
                      <a:pt x="389308" y="67584"/>
                    </a:cubicBezTo>
                    <a:cubicBezTo>
                      <a:pt x="326050" y="88670"/>
                      <a:pt x="401571" y="57774"/>
                      <a:pt x="347363" y="101140"/>
                    </a:cubicBezTo>
                    <a:cubicBezTo>
                      <a:pt x="340458" y="106664"/>
                      <a:pt x="330585" y="106733"/>
                      <a:pt x="322196" y="109529"/>
                    </a:cubicBezTo>
                    <a:cubicBezTo>
                      <a:pt x="313807" y="103936"/>
                      <a:pt x="306594" y="95939"/>
                      <a:pt x="297029" y="92751"/>
                    </a:cubicBezTo>
                    <a:cubicBezTo>
                      <a:pt x="264548" y="81924"/>
                      <a:pt x="133136" y="76311"/>
                      <a:pt x="129250" y="75973"/>
                    </a:cubicBezTo>
                    <a:cubicBezTo>
                      <a:pt x="45411" y="68683"/>
                      <a:pt x="-39928" y="27037"/>
                      <a:pt x="20193" y="17250"/>
                    </a:cubicBezTo>
                    <a:close/>
                  </a:path>
                </a:pathLst>
              </a:custGeom>
              <a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-20000" contrast="2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solidFill>
                  <a:srgbClr val="4C3A00"/>
                </a:solidFill>
              </a:ln>
              <a:effectLst>
                <a:outerShdw blurRad="76200" dist="50800" dir="5400000" algn="t" rotWithShape="0">
                  <a:prstClr val="black">
                    <a:alpha val="8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DD3BF1FA-BA99-4ED5-AA20-FA4F4714BAC0}"/>
                  </a:ext>
                </a:extLst>
              </p:cNvPr>
              <p:cNvSpPr/>
              <p:nvPr/>
            </p:nvSpPr>
            <p:spPr>
              <a:xfrm rot="5689280">
                <a:off x="1055033" y="4974809"/>
                <a:ext cx="3038900" cy="205098"/>
              </a:xfrm>
              <a:custGeom>
                <a:avLst/>
                <a:gdLst>
                  <a:gd name="connsiteX0" fmla="*/ 20193 w 2579307"/>
                  <a:gd name="connsiteY0" fmla="*/ 17250 h 151497"/>
                  <a:gd name="connsiteX1" fmla="*/ 489976 w 2579307"/>
                  <a:gd name="connsiteY1" fmla="*/ 17250 h 151497"/>
                  <a:gd name="connsiteX2" fmla="*/ 699701 w 2579307"/>
                  <a:gd name="connsiteY2" fmla="*/ 8861 h 151497"/>
                  <a:gd name="connsiteX3" fmla="*/ 750035 w 2579307"/>
                  <a:gd name="connsiteY3" fmla="*/ 8861 h 151497"/>
                  <a:gd name="connsiteX4" fmla="*/ 758424 w 2579307"/>
                  <a:gd name="connsiteY4" fmla="*/ 34028 h 151497"/>
                  <a:gd name="connsiteX5" fmla="*/ 791980 w 2579307"/>
                  <a:gd name="connsiteY5" fmla="*/ 42417 h 151497"/>
                  <a:gd name="connsiteX6" fmla="*/ 817147 w 2579307"/>
                  <a:gd name="connsiteY6" fmla="*/ 34028 h 151497"/>
                  <a:gd name="connsiteX7" fmla="*/ 942982 w 2579307"/>
                  <a:gd name="connsiteY7" fmla="*/ 17250 h 151497"/>
                  <a:gd name="connsiteX8" fmla="*/ 1203040 w 2579307"/>
                  <a:gd name="connsiteY8" fmla="*/ 25639 h 151497"/>
                  <a:gd name="connsiteX9" fmla="*/ 1270152 w 2579307"/>
                  <a:gd name="connsiteY9" fmla="*/ 34028 h 151497"/>
                  <a:gd name="connsiteX10" fmla="*/ 1421154 w 2579307"/>
                  <a:gd name="connsiteY10" fmla="*/ 25639 h 151497"/>
                  <a:gd name="connsiteX11" fmla="*/ 1798659 w 2579307"/>
                  <a:gd name="connsiteY11" fmla="*/ 17250 h 151497"/>
                  <a:gd name="connsiteX12" fmla="*/ 1857382 w 2579307"/>
                  <a:gd name="connsiteY12" fmla="*/ 17250 h 151497"/>
                  <a:gd name="connsiteX13" fmla="*/ 1865771 w 2579307"/>
                  <a:gd name="connsiteY13" fmla="*/ 42417 h 151497"/>
                  <a:gd name="connsiteX14" fmla="*/ 2016773 w 2579307"/>
                  <a:gd name="connsiteY14" fmla="*/ 50806 h 151497"/>
                  <a:gd name="connsiteX15" fmla="*/ 2117440 w 2579307"/>
                  <a:gd name="connsiteY15" fmla="*/ 59195 h 151497"/>
                  <a:gd name="connsiteX16" fmla="*/ 2461389 w 2579307"/>
                  <a:gd name="connsiteY16" fmla="*/ 50806 h 151497"/>
                  <a:gd name="connsiteX17" fmla="*/ 2570446 w 2579307"/>
                  <a:gd name="connsiteY17" fmla="*/ 50806 h 151497"/>
                  <a:gd name="connsiteX18" fmla="*/ 2570446 w 2579307"/>
                  <a:gd name="connsiteY18" fmla="*/ 101140 h 151497"/>
                  <a:gd name="connsiteX19" fmla="*/ 2545279 w 2579307"/>
                  <a:gd name="connsiteY19" fmla="*/ 109529 h 151497"/>
                  <a:gd name="connsiteX20" fmla="*/ 2402666 w 2579307"/>
                  <a:gd name="connsiteY20" fmla="*/ 101140 h 151497"/>
                  <a:gd name="connsiteX21" fmla="*/ 2343943 w 2579307"/>
                  <a:gd name="connsiteY21" fmla="*/ 92751 h 151497"/>
                  <a:gd name="connsiteX22" fmla="*/ 2234886 w 2579307"/>
                  <a:gd name="connsiteY22" fmla="*/ 101140 h 151497"/>
                  <a:gd name="connsiteX23" fmla="*/ 2192941 w 2579307"/>
                  <a:gd name="connsiteY23" fmla="*/ 143085 h 151497"/>
                  <a:gd name="connsiteX24" fmla="*/ 2184552 w 2579307"/>
                  <a:gd name="connsiteY24" fmla="*/ 117918 h 151497"/>
                  <a:gd name="connsiteX25" fmla="*/ 2008384 w 2579307"/>
                  <a:gd name="connsiteY25" fmla="*/ 109529 h 151497"/>
                  <a:gd name="connsiteX26" fmla="*/ 1588934 w 2579307"/>
                  <a:gd name="connsiteY26" fmla="*/ 101140 h 151497"/>
                  <a:gd name="connsiteX27" fmla="*/ 1479877 w 2579307"/>
                  <a:gd name="connsiteY27" fmla="*/ 84362 h 151497"/>
                  <a:gd name="connsiteX28" fmla="*/ 1354042 w 2579307"/>
                  <a:gd name="connsiteY28" fmla="*/ 92751 h 151497"/>
                  <a:gd name="connsiteX29" fmla="*/ 1270152 w 2579307"/>
                  <a:gd name="connsiteY29" fmla="*/ 101140 h 151497"/>
                  <a:gd name="connsiteX30" fmla="*/ 1060428 w 2579307"/>
                  <a:gd name="connsiteY30" fmla="*/ 109529 h 151497"/>
                  <a:gd name="connsiteX31" fmla="*/ 1026872 w 2579307"/>
                  <a:gd name="connsiteY31" fmla="*/ 126307 h 151497"/>
                  <a:gd name="connsiteX32" fmla="*/ 968149 w 2579307"/>
                  <a:gd name="connsiteY32" fmla="*/ 101140 h 151497"/>
                  <a:gd name="connsiteX33" fmla="*/ 934593 w 2579307"/>
                  <a:gd name="connsiteY33" fmla="*/ 92751 h 151497"/>
                  <a:gd name="connsiteX34" fmla="*/ 389308 w 2579307"/>
                  <a:gd name="connsiteY34" fmla="*/ 67584 h 151497"/>
                  <a:gd name="connsiteX35" fmla="*/ 347363 w 2579307"/>
                  <a:gd name="connsiteY35" fmla="*/ 101140 h 151497"/>
                  <a:gd name="connsiteX36" fmla="*/ 322196 w 2579307"/>
                  <a:gd name="connsiteY36" fmla="*/ 109529 h 151497"/>
                  <a:gd name="connsiteX37" fmla="*/ 297029 w 2579307"/>
                  <a:gd name="connsiteY37" fmla="*/ 92751 h 151497"/>
                  <a:gd name="connsiteX38" fmla="*/ 129250 w 2579307"/>
                  <a:gd name="connsiteY38" fmla="*/ 75973 h 151497"/>
                  <a:gd name="connsiteX39" fmla="*/ 20193 w 2579307"/>
                  <a:gd name="connsiteY39" fmla="*/ 17250 h 15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579307" h="151497">
                    <a:moveTo>
                      <a:pt x="20193" y="17250"/>
                    </a:moveTo>
                    <a:cubicBezTo>
                      <a:pt x="80314" y="7463"/>
                      <a:pt x="4540" y="17250"/>
                      <a:pt x="489976" y="17250"/>
                    </a:cubicBezTo>
                    <a:cubicBezTo>
                      <a:pt x="559940" y="17250"/>
                      <a:pt x="629793" y="11657"/>
                      <a:pt x="699701" y="8861"/>
                    </a:cubicBezTo>
                    <a:cubicBezTo>
                      <a:pt x="716479" y="3268"/>
                      <a:pt x="733257" y="-7917"/>
                      <a:pt x="750035" y="8861"/>
                    </a:cubicBezTo>
                    <a:cubicBezTo>
                      <a:pt x="756288" y="15114"/>
                      <a:pt x="751519" y="28504"/>
                      <a:pt x="758424" y="34028"/>
                    </a:cubicBezTo>
                    <a:cubicBezTo>
                      <a:pt x="767427" y="41230"/>
                      <a:pt x="780795" y="39621"/>
                      <a:pt x="791980" y="42417"/>
                    </a:cubicBezTo>
                    <a:cubicBezTo>
                      <a:pt x="800369" y="39621"/>
                      <a:pt x="808476" y="35762"/>
                      <a:pt x="817147" y="34028"/>
                    </a:cubicBezTo>
                    <a:cubicBezTo>
                      <a:pt x="836443" y="30169"/>
                      <a:pt x="926651" y="19291"/>
                      <a:pt x="942982" y="17250"/>
                    </a:cubicBezTo>
                    <a:lnTo>
                      <a:pt x="1203040" y="25639"/>
                    </a:lnTo>
                    <a:cubicBezTo>
                      <a:pt x="1225555" y="26794"/>
                      <a:pt x="1247607" y="34028"/>
                      <a:pt x="1270152" y="34028"/>
                    </a:cubicBezTo>
                    <a:cubicBezTo>
                      <a:pt x="1320564" y="34028"/>
                      <a:pt x="1370768" y="27239"/>
                      <a:pt x="1421154" y="25639"/>
                    </a:cubicBezTo>
                    <a:lnTo>
                      <a:pt x="1798659" y="17250"/>
                    </a:lnTo>
                    <a:cubicBezTo>
                      <a:pt x="1819081" y="10443"/>
                      <a:pt x="1835695" y="-100"/>
                      <a:pt x="1857382" y="17250"/>
                    </a:cubicBezTo>
                    <a:cubicBezTo>
                      <a:pt x="1864287" y="22774"/>
                      <a:pt x="1857118" y="40595"/>
                      <a:pt x="1865771" y="42417"/>
                    </a:cubicBezTo>
                    <a:cubicBezTo>
                      <a:pt x="1915101" y="52802"/>
                      <a:pt x="1966473" y="47453"/>
                      <a:pt x="2016773" y="50806"/>
                    </a:cubicBezTo>
                    <a:cubicBezTo>
                      <a:pt x="2050370" y="53046"/>
                      <a:pt x="2083884" y="56399"/>
                      <a:pt x="2117440" y="59195"/>
                    </a:cubicBezTo>
                    <a:cubicBezTo>
                      <a:pt x="2232090" y="56399"/>
                      <a:pt x="2346818" y="55898"/>
                      <a:pt x="2461389" y="50806"/>
                    </a:cubicBezTo>
                    <a:cubicBezTo>
                      <a:pt x="2596315" y="44809"/>
                      <a:pt x="2314805" y="22401"/>
                      <a:pt x="2570446" y="50806"/>
                    </a:cubicBezTo>
                    <a:cubicBezTo>
                      <a:pt x="2576039" y="67584"/>
                      <a:pt x="2587224" y="84362"/>
                      <a:pt x="2570446" y="101140"/>
                    </a:cubicBezTo>
                    <a:cubicBezTo>
                      <a:pt x="2564193" y="107393"/>
                      <a:pt x="2553668" y="106733"/>
                      <a:pt x="2545279" y="109529"/>
                    </a:cubicBezTo>
                    <a:cubicBezTo>
                      <a:pt x="2497741" y="106733"/>
                      <a:pt x="2450121" y="105095"/>
                      <a:pt x="2402666" y="101140"/>
                    </a:cubicBezTo>
                    <a:cubicBezTo>
                      <a:pt x="2382961" y="99498"/>
                      <a:pt x="2363716" y="92751"/>
                      <a:pt x="2343943" y="92751"/>
                    </a:cubicBezTo>
                    <a:cubicBezTo>
                      <a:pt x="2307483" y="92751"/>
                      <a:pt x="2271238" y="98344"/>
                      <a:pt x="2234886" y="101140"/>
                    </a:cubicBezTo>
                    <a:cubicBezTo>
                      <a:pt x="2215312" y="159863"/>
                      <a:pt x="2234886" y="157067"/>
                      <a:pt x="2192941" y="143085"/>
                    </a:cubicBezTo>
                    <a:cubicBezTo>
                      <a:pt x="2190145" y="134696"/>
                      <a:pt x="2190076" y="124823"/>
                      <a:pt x="2184552" y="117918"/>
                    </a:cubicBezTo>
                    <a:cubicBezTo>
                      <a:pt x="2147426" y="71511"/>
                      <a:pt x="2019522" y="108910"/>
                      <a:pt x="2008384" y="109529"/>
                    </a:cubicBezTo>
                    <a:lnTo>
                      <a:pt x="1588934" y="101140"/>
                    </a:lnTo>
                    <a:cubicBezTo>
                      <a:pt x="1533045" y="99245"/>
                      <a:pt x="1523852" y="95356"/>
                      <a:pt x="1479877" y="84362"/>
                    </a:cubicBezTo>
                    <a:lnTo>
                      <a:pt x="1354042" y="92751"/>
                    </a:lnTo>
                    <a:cubicBezTo>
                      <a:pt x="1326029" y="94992"/>
                      <a:pt x="1298209" y="99537"/>
                      <a:pt x="1270152" y="101140"/>
                    </a:cubicBezTo>
                    <a:cubicBezTo>
                      <a:pt x="1200302" y="105131"/>
                      <a:pt x="1130336" y="106733"/>
                      <a:pt x="1060428" y="109529"/>
                    </a:cubicBezTo>
                    <a:cubicBezTo>
                      <a:pt x="1049243" y="115122"/>
                      <a:pt x="1039281" y="124756"/>
                      <a:pt x="1026872" y="126307"/>
                    </a:cubicBezTo>
                    <a:cubicBezTo>
                      <a:pt x="995796" y="130192"/>
                      <a:pt x="992187" y="111442"/>
                      <a:pt x="968149" y="101140"/>
                    </a:cubicBezTo>
                    <a:cubicBezTo>
                      <a:pt x="957552" y="96598"/>
                      <a:pt x="946026" y="94242"/>
                      <a:pt x="934593" y="92751"/>
                    </a:cubicBezTo>
                    <a:cubicBezTo>
                      <a:pt x="713790" y="63951"/>
                      <a:pt x="668356" y="73650"/>
                      <a:pt x="389308" y="67584"/>
                    </a:cubicBezTo>
                    <a:cubicBezTo>
                      <a:pt x="326050" y="88670"/>
                      <a:pt x="401571" y="57774"/>
                      <a:pt x="347363" y="101140"/>
                    </a:cubicBezTo>
                    <a:cubicBezTo>
                      <a:pt x="340458" y="106664"/>
                      <a:pt x="330585" y="106733"/>
                      <a:pt x="322196" y="109529"/>
                    </a:cubicBezTo>
                    <a:cubicBezTo>
                      <a:pt x="313807" y="103936"/>
                      <a:pt x="306594" y="95939"/>
                      <a:pt x="297029" y="92751"/>
                    </a:cubicBezTo>
                    <a:cubicBezTo>
                      <a:pt x="264548" y="81924"/>
                      <a:pt x="133136" y="76311"/>
                      <a:pt x="129250" y="75973"/>
                    </a:cubicBezTo>
                    <a:cubicBezTo>
                      <a:pt x="45411" y="68683"/>
                      <a:pt x="-39928" y="27037"/>
                      <a:pt x="20193" y="17250"/>
                    </a:cubicBezTo>
                    <a:close/>
                  </a:path>
                </a:pathLst>
              </a:custGeom>
              <a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-20000" contrast="2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solidFill>
                  <a:srgbClr val="4C3A00"/>
                </a:solidFill>
              </a:ln>
              <a:effectLst>
                <a:outerShdw blurRad="76200" dist="50800" dir="5400000" algn="t" rotWithShape="0">
                  <a:prstClr val="black">
                    <a:alpha val="8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A275AA46-C79F-45EB-8449-143DC0BFCB94}"/>
                  </a:ext>
                </a:extLst>
              </p:cNvPr>
              <p:cNvSpPr/>
              <p:nvPr/>
            </p:nvSpPr>
            <p:spPr>
              <a:xfrm>
                <a:off x="1127832" y="4445280"/>
                <a:ext cx="4469269" cy="143651"/>
              </a:xfrm>
              <a:custGeom>
                <a:avLst/>
                <a:gdLst>
                  <a:gd name="connsiteX0" fmla="*/ 20193 w 2579307"/>
                  <a:gd name="connsiteY0" fmla="*/ 17250 h 151497"/>
                  <a:gd name="connsiteX1" fmla="*/ 489976 w 2579307"/>
                  <a:gd name="connsiteY1" fmla="*/ 17250 h 151497"/>
                  <a:gd name="connsiteX2" fmla="*/ 699701 w 2579307"/>
                  <a:gd name="connsiteY2" fmla="*/ 8861 h 151497"/>
                  <a:gd name="connsiteX3" fmla="*/ 750035 w 2579307"/>
                  <a:gd name="connsiteY3" fmla="*/ 8861 h 151497"/>
                  <a:gd name="connsiteX4" fmla="*/ 758424 w 2579307"/>
                  <a:gd name="connsiteY4" fmla="*/ 34028 h 151497"/>
                  <a:gd name="connsiteX5" fmla="*/ 791980 w 2579307"/>
                  <a:gd name="connsiteY5" fmla="*/ 42417 h 151497"/>
                  <a:gd name="connsiteX6" fmla="*/ 817147 w 2579307"/>
                  <a:gd name="connsiteY6" fmla="*/ 34028 h 151497"/>
                  <a:gd name="connsiteX7" fmla="*/ 942982 w 2579307"/>
                  <a:gd name="connsiteY7" fmla="*/ 17250 h 151497"/>
                  <a:gd name="connsiteX8" fmla="*/ 1203040 w 2579307"/>
                  <a:gd name="connsiteY8" fmla="*/ 25639 h 151497"/>
                  <a:gd name="connsiteX9" fmla="*/ 1270152 w 2579307"/>
                  <a:gd name="connsiteY9" fmla="*/ 34028 h 151497"/>
                  <a:gd name="connsiteX10" fmla="*/ 1421154 w 2579307"/>
                  <a:gd name="connsiteY10" fmla="*/ 25639 h 151497"/>
                  <a:gd name="connsiteX11" fmla="*/ 1798659 w 2579307"/>
                  <a:gd name="connsiteY11" fmla="*/ 17250 h 151497"/>
                  <a:gd name="connsiteX12" fmla="*/ 1857382 w 2579307"/>
                  <a:gd name="connsiteY12" fmla="*/ 17250 h 151497"/>
                  <a:gd name="connsiteX13" fmla="*/ 1865771 w 2579307"/>
                  <a:gd name="connsiteY13" fmla="*/ 42417 h 151497"/>
                  <a:gd name="connsiteX14" fmla="*/ 2016773 w 2579307"/>
                  <a:gd name="connsiteY14" fmla="*/ 50806 h 151497"/>
                  <a:gd name="connsiteX15" fmla="*/ 2117440 w 2579307"/>
                  <a:gd name="connsiteY15" fmla="*/ 59195 h 151497"/>
                  <a:gd name="connsiteX16" fmla="*/ 2461389 w 2579307"/>
                  <a:gd name="connsiteY16" fmla="*/ 50806 h 151497"/>
                  <a:gd name="connsiteX17" fmla="*/ 2570446 w 2579307"/>
                  <a:gd name="connsiteY17" fmla="*/ 50806 h 151497"/>
                  <a:gd name="connsiteX18" fmla="*/ 2570446 w 2579307"/>
                  <a:gd name="connsiteY18" fmla="*/ 101140 h 151497"/>
                  <a:gd name="connsiteX19" fmla="*/ 2545279 w 2579307"/>
                  <a:gd name="connsiteY19" fmla="*/ 109529 h 151497"/>
                  <a:gd name="connsiteX20" fmla="*/ 2402666 w 2579307"/>
                  <a:gd name="connsiteY20" fmla="*/ 101140 h 151497"/>
                  <a:gd name="connsiteX21" fmla="*/ 2343943 w 2579307"/>
                  <a:gd name="connsiteY21" fmla="*/ 92751 h 151497"/>
                  <a:gd name="connsiteX22" fmla="*/ 2234886 w 2579307"/>
                  <a:gd name="connsiteY22" fmla="*/ 101140 h 151497"/>
                  <a:gd name="connsiteX23" fmla="*/ 2192941 w 2579307"/>
                  <a:gd name="connsiteY23" fmla="*/ 143085 h 151497"/>
                  <a:gd name="connsiteX24" fmla="*/ 2184552 w 2579307"/>
                  <a:gd name="connsiteY24" fmla="*/ 117918 h 151497"/>
                  <a:gd name="connsiteX25" fmla="*/ 2008384 w 2579307"/>
                  <a:gd name="connsiteY25" fmla="*/ 109529 h 151497"/>
                  <a:gd name="connsiteX26" fmla="*/ 1588934 w 2579307"/>
                  <a:gd name="connsiteY26" fmla="*/ 101140 h 151497"/>
                  <a:gd name="connsiteX27" fmla="*/ 1479877 w 2579307"/>
                  <a:gd name="connsiteY27" fmla="*/ 84362 h 151497"/>
                  <a:gd name="connsiteX28" fmla="*/ 1354042 w 2579307"/>
                  <a:gd name="connsiteY28" fmla="*/ 92751 h 151497"/>
                  <a:gd name="connsiteX29" fmla="*/ 1270152 w 2579307"/>
                  <a:gd name="connsiteY29" fmla="*/ 101140 h 151497"/>
                  <a:gd name="connsiteX30" fmla="*/ 1060428 w 2579307"/>
                  <a:gd name="connsiteY30" fmla="*/ 109529 h 151497"/>
                  <a:gd name="connsiteX31" fmla="*/ 1026872 w 2579307"/>
                  <a:gd name="connsiteY31" fmla="*/ 126307 h 151497"/>
                  <a:gd name="connsiteX32" fmla="*/ 968149 w 2579307"/>
                  <a:gd name="connsiteY32" fmla="*/ 101140 h 151497"/>
                  <a:gd name="connsiteX33" fmla="*/ 934593 w 2579307"/>
                  <a:gd name="connsiteY33" fmla="*/ 92751 h 151497"/>
                  <a:gd name="connsiteX34" fmla="*/ 389308 w 2579307"/>
                  <a:gd name="connsiteY34" fmla="*/ 67584 h 151497"/>
                  <a:gd name="connsiteX35" fmla="*/ 347363 w 2579307"/>
                  <a:gd name="connsiteY35" fmla="*/ 101140 h 151497"/>
                  <a:gd name="connsiteX36" fmla="*/ 322196 w 2579307"/>
                  <a:gd name="connsiteY36" fmla="*/ 109529 h 151497"/>
                  <a:gd name="connsiteX37" fmla="*/ 297029 w 2579307"/>
                  <a:gd name="connsiteY37" fmla="*/ 92751 h 151497"/>
                  <a:gd name="connsiteX38" fmla="*/ 129250 w 2579307"/>
                  <a:gd name="connsiteY38" fmla="*/ 75973 h 151497"/>
                  <a:gd name="connsiteX39" fmla="*/ 20193 w 2579307"/>
                  <a:gd name="connsiteY39" fmla="*/ 17250 h 15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579307" h="151497">
                    <a:moveTo>
                      <a:pt x="20193" y="17250"/>
                    </a:moveTo>
                    <a:cubicBezTo>
                      <a:pt x="80314" y="7463"/>
                      <a:pt x="4540" y="17250"/>
                      <a:pt x="489976" y="17250"/>
                    </a:cubicBezTo>
                    <a:cubicBezTo>
                      <a:pt x="559940" y="17250"/>
                      <a:pt x="629793" y="11657"/>
                      <a:pt x="699701" y="8861"/>
                    </a:cubicBezTo>
                    <a:cubicBezTo>
                      <a:pt x="716479" y="3268"/>
                      <a:pt x="733257" y="-7917"/>
                      <a:pt x="750035" y="8861"/>
                    </a:cubicBezTo>
                    <a:cubicBezTo>
                      <a:pt x="756288" y="15114"/>
                      <a:pt x="751519" y="28504"/>
                      <a:pt x="758424" y="34028"/>
                    </a:cubicBezTo>
                    <a:cubicBezTo>
                      <a:pt x="767427" y="41230"/>
                      <a:pt x="780795" y="39621"/>
                      <a:pt x="791980" y="42417"/>
                    </a:cubicBezTo>
                    <a:cubicBezTo>
                      <a:pt x="800369" y="39621"/>
                      <a:pt x="808476" y="35762"/>
                      <a:pt x="817147" y="34028"/>
                    </a:cubicBezTo>
                    <a:cubicBezTo>
                      <a:pt x="836443" y="30169"/>
                      <a:pt x="926651" y="19291"/>
                      <a:pt x="942982" y="17250"/>
                    </a:cubicBezTo>
                    <a:lnTo>
                      <a:pt x="1203040" y="25639"/>
                    </a:lnTo>
                    <a:cubicBezTo>
                      <a:pt x="1225555" y="26794"/>
                      <a:pt x="1247607" y="34028"/>
                      <a:pt x="1270152" y="34028"/>
                    </a:cubicBezTo>
                    <a:cubicBezTo>
                      <a:pt x="1320564" y="34028"/>
                      <a:pt x="1370768" y="27239"/>
                      <a:pt x="1421154" y="25639"/>
                    </a:cubicBezTo>
                    <a:lnTo>
                      <a:pt x="1798659" y="17250"/>
                    </a:lnTo>
                    <a:cubicBezTo>
                      <a:pt x="1819081" y="10443"/>
                      <a:pt x="1835695" y="-100"/>
                      <a:pt x="1857382" y="17250"/>
                    </a:cubicBezTo>
                    <a:cubicBezTo>
                      <a:pt x="1864287" y="22774"/>
                      <a:pt x="1857118" y="40595"/>
                      <a:pt x="1865771" y="42417"/>
                    </a:cubicBezTo>
                    <a:cubicBezTo>
                      <a:pt x="1915101" y="52802"/>
                      <a:pt x="1966473" y="47453"/>
                      <a:pt x="2016773" y="50806"/>
                    </a:cubicBezTo>
                    <a:cubicBezTo>
                      <a:pt x="2050370" y="53046"/>
                      <a:pt x="2083884" y="56399"/>
                      <a:pt x="2117440" y="59195"/>
                    </a:cubicBezTo>
                    <a:cubicBezTo>
                      <a:pt x="2232090" y="56399"/>
                      <a:pt x="2346818" y="55898"/>
                      <a:pt x="2461389" y="50806"/>
                    </a:cubicBezTo>
                    <a:cubicBezTo>
                      <a:pt x="2596315" y="44809"/>
                      <a:pt x="2314805" y="22401"/>
                      <a:pt x="2570446" y="50806"/>
                    </a:cubicBezTo>
                    <a:cubicBezTo>
                      <a:pt x="2576039" y="67584"/>
                      <a:pt x="2587224" y="84362"/>
                      <a:pt x="2570446" y="101140"/>
                    </a:cubicBezTo>
                    <a:cubicBezTo>
                      <a:pt x="2564193" y="107393"/>
                      <a:pt x="2553668" y="106733"/>
                      <a:pt x="2545279" y="109529"/>
                    </a:cubicBezTo>
                    <a:cubicBezTo>
                      <a:pt x="2497741" y="106733"/>
                      <a:pt x="2450121" y="105095"/>
                      <a:pt x="2402666" y="101140"/>
                    </a:cubicBezTo>
                    <a:cubicBezTo>
                      <a:pt x="2382961" y="99498"/>
                      <a:pt x="2363716" y="92751"/>
                      <a:pt x="2343943" y="92751"/>
                    </a:cubicBezTo>
                    <a:cubicBezTo>
                      <a:pt x="2307483" y="92751"/>
                      <a:pt x="2271238" y="98344"/>
                      <a:pt x="2234886" y="101140"/>
                    </a:cubicBezTo>
                    <a:cubicBezTo>
                      <a:pt x="2215312" y="159863"/>
                      <a:pt x="2234886" y="157067"/>
                      <a:pt x="2192941" y="143085"/>
                    </a:cubicBezTo>
                    <a:cubicBezTo>
                      <a:pt x="2190145" y="134696"/>
                      <a:pt x="2190076" y="124823"/>
                      <a:pt x="2184552" y="117918"/>
                    </a:cubicBezTo>
                    <a:cubicBezTo>
                      <a:pt x="2147426" y="71511"/>
                      <a:pt x="2019522" y="108910"/>
                      <a:pt x="2008384" y="109529"/>
                    </a:cubicBezTo>
                    <a:lnTo>
                      <a:pt x="1588934" y="101140"/>
                    </a:lnTo>
                    <a:cubicBezTo>
                      <a:pt x="1533045" y="99245"/>
                      <a:pt x="1523852" y="95356"/>
                      <a:pt x="1479877" y="84362"/>
                    </a:cubicBezTo>
                    <a:lnTo>
                      <a:pt x="1354042" y="92751"/>
                    </a:lnTo>
                    <a:cubicBezTo>
                      <a:pt x="1326029" y="94992"/>
                      <a:pt x="1298209" y="99537"/>
                      <a:pt x="1270152" y="101140"/>
                    </a:cubicBezTo>
                    <a:cubicBezTo>
                      <a:pt x="1200302" y="105131"/>
                      <a:pt x="1130336" y="106733"/>
                      <a:pt x="1060428" y="109529"/>
                    </a:cubicBezTo>
                    <a:cubicBezTo>
                      <a:pt x="1049243" y="115122"/>
                      <a:pt x="1039281" y="124756"/>
                      <a:pt x="1026872" y="126307"/>
                    </a:cubicBezTo>
                    <a:cubicBezTo>
                      <a:pt x="995796" y="130192"/>
                      <a:pt x="992187" y="111442"/>
                      <a:pt x="968149" y="101140"/>
                    </a:cubicBezTo>
                    <a:cubicBezTo>
                      <a:pt x="957552" y="96598"/>
                      <a:pt x="946026" y="94242"/>
                      <a:pt x="934593" y="92751"/>
                    </a:cubicBezTo>
                    <a:cubicBezTo>
                      <a:pt x="713790" y="63951"/>
                      <a:pt x="668356" y="73650"/>
                      <a:pt x="389308" y="67584"/>
                    </a:cubicBezTo>
                    <a:cubicBezTo>
                      <a:pt x="326050" y="88670"/>
                      <a:pt x="401571" y="57774"/>
                      <a:pt x="347363" y="101140"/>
                    </a:cubicBezTo>
                    <a:cubicBezTo>
                      <a:pt x="340458" y="106664"/>
                      <a:pt x="330585" y="106733"/>
                      <a:pt x="322196" y="109529"/>
                    </a:cubicBezTo>
                    <a:cubicBezTo>
                      <a:pt x="313807" y="103936"/>
                      <a:pt x="306594" y="95939"/>
                      <a:pt x="297029" y="92751"/>
                    </a:cubicBezTo>
                    <a:cubicBezTo>
                      <a:pt x="264548" y="81924"/>
                      <a:pt x="133136" y="76311"/>
                      <a:pt x="129250" y="75973"/>
                    </a:cubicBezTo>
                    <a:cubicBezTo>
                      <a:pt x="45411" y="68683"/>
                      <a:pt x="-39928" y="27037"/>
                      <a:pt x="20193" y="17250"/>
                    </a:cubicBezTo>
                    <a:close/>
                  </a:path>
                </a:pathLst>
              </a:custGeom>
              <a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-20000" contrast="2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solidFill>
                  <a:srgbClr val="4C3A00"/>
                </a:solidFill>
              </a:ln>
              <a:effectLst>
                <a:outerShdw blurRad="76200" dist="50800" dir="5400000" algn="t" rotWithShape="0">
                  <a:prstClr val="black">
                    <a:alpha val="8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3B642A63-5515-4751-BFA4-08BC43D81A65}"/>
                  </a:ext>
                </a:extLst>
              </p:cNvPr>
              <p:cNvSpPr/>
              <p:nvPr/>
            </p:nvSpPr>
            <p:spPr>
              <a:xfrm>
                <a:off x="905633" y="5388559"/>
                <a:ext cx="4815659" cy="156712"/>
              </a:xfrm>
              <a:custGeom>
                <a:avLst/>
                <a:gdLst>
                  <a:gd name="connsiteX0" fmla="*/ 20193 w 2579307"/>
                  <a:gd name="connsiteY0" fmla="*/ 17250 h 151497"/>
                  <a:gd name="connsiteX1" fmla="*/ 489976 w 2579307"/>
                  <a:gd name="connsiteY1" fmla="*/ 17250 h 151497"/>
                  <a:gd name="connsiteX2" fmla="*/ 699701 w 2579307"/>
                  <a:gd name="connsiteY2" fmla="*/ 8861 h 151497"/>
                  <a:gd name="connsiteX3" fmla="*/ 750035 w 2579307"/>
                  <a:gd name="connsiteY3" fmla="*/ 8861 h 151497"/>
                  <a:gd name="connsiteX4" fmla="*/ 758424 w 2579307"/>
                  <a:gd name="connsiteY4" fmla="*/ 34028 h 151497"/>
                  <a:gd name="connsiteX5" fmla="*/ 791980 w 2579307"/>
                  <a:gd name="connsiteY5" fmla="*/ 42417 h 151497"/>
                  <a:gd name="connsiteX6" fmla="*/ 817147 w 2579307"/>
                  <a:gd name="connsiteY6" fmla="*/ 34028 h 151497"/>
                  <a:gd name="connsiteX7" fmla="*/ 942982 w 2579307"/>
                  <a:gd name="connsiteY7" fmla="*/ 17250 h 151497"/>
                  <a:gd name="connsiteX8" fmla="*/ 1203040 w 2579307"/>
                  <a:gd name="connsiteY8" fmla="*/ 25639 h 151497"/>
                  <a:gd name="connsiteX9" fmla="*/ 1270152 w 2579307"/>
                  <a:gd name="connsiteY9" fmla="*/ 34028 h 151497"/>
                  <a:gd name="connsiteX10" fmla="*/ 1421154 w 2579307"/>
                  <a:gd name="connsiteY10" fmla="*/ 25639 h 151497"/>
                  <a:gd name="connsiteX11" fmla="*/ 1798659 w 2579307"/>
                  <a:gd name="connsiteY11" fmla="*/ 17250 h 151497"/>
                  <a:gd name="connsiteX12" fmla="*/ 1857382 w 2579307"/>
                  <a:gd name="connsiteY12" fmla="*/ 17250 h 151497"/>
                  <a:gd name="connsiteX13" fmla="*/ 1865771 w 2579307"/>
                  <a:gd name="connsiteY13" fmla="*/ 42417 h 151497"/>
                  <a:gd name="connsiteX14" fmla="*/ 2016773 w 2579307"/>
                  <a:gd name="connsiteY14" fmla="*/ 50806 h 151497"/>
                  <a:gd name="connsiteX15" fmla="*/ 2117440 w 2579307"/>
                  <a:gd name="connsiteY15" fmla="*/ 59195 h 151497"/>
                  <a:gd name="connsiteX16" fmla="*/ 2461389 w 2579307"/>
                  <a:gd name="connsiteY16" fmla="*/ 50806 h 151497"/>
                  <a:gd name="connsiteX17" fmla="*/ 2570446 w 2579307"/>
                  <a:gd name="connsiteY17" fmla="*/ 50806 h 151497"/>
                  <a:gd name="connsiteX18" fmla="*/ 2570446 w 2579307"/>
                  <a:gd name="connsiteY18" fmla="*/ 101140 h 151497"/>
                  <a:gd name="connsiteX19" fmla="*/ 2545279 w 2579307"/>
                  <a:gd name="connsiteY19" fmla="*/ 109529 h 151497"/>
                  <a:gd name="connsiteX20" fmla="*/ 2402666 w 2579307"/>
                  <a:gd name="connsiteY20" fmla="*/ 101140 h 151497"/>
                  <a:gd name="connsiteX21" fmla="*/ 2343943 w 2579307"/>
                  <a:gd name="connsiteY21" fmla="*/ 92751 h 151497"/>
                  <a:gd name="connsiteX22" fmla="*/ 2234886 w 2579307"/>
                  <a:gd name="connsiteY22" fmla="*/ 101140 h 151497"/>
                  <a:gd name="connsiteX23" fmla="*/ 2192941 w 2579307"/>
                  <a:gd name="connsiteY23" fmla="*/ 143085 h 151497"/>
                  <a:gd name="connsiteX24" fmla="*/ 2184552 w 2579307"/>
                  <a:gd name="connsiteY24" fmla="*/ 117918 h 151497"/>
                  <a:gd name="connsiteX25" fmla="*/ 2008384 w 2579307"/>
                  <a:gd name="connsiteY25" fmla="*/ 109529 h 151497"/>
                  <a:gd name="connsiteX26" fmla="*/ 1588934 w 2579307"/>
                  <a:gd name="connsiteY26" fmla="*/ 101140 h 151497"/>
                  <a:gd name="connsiteX27" fmla="*/ 1479877 w 2579307"/>
                  <a:gd name="connsiteY27" fmla="*/ 84362 h 151497"/>
                  <a:gd name="connsiteX28" fmla="*/ 1354042 w 2579307"/>
                  <a:gd name="connsiteY28" fmla="*/ 92751 h 151497"/>
                  <a:gd name="connsiteX29" fmla="*/ 1270152 w 2579307"/>
                  <a:gd name="connsiteY29" fmla="*/ 101140 h 151497"/>
                  <a:gd name="connsiteX30" fmla="*/ 1060428 w 2579307"/>
                  <a:gd name="connsiteY30" fmla="*/ 109529 h 151497"/>
                  <a:gd name="connsiteX31" fmla="*/ 1026872 w 2579307"/>
                  <a:gd name="connsiteY31" fmla="*/ 126307 h 151497"/>
                  <a:gd name="connsiteX32" fmla="*/ 968149 w 2579307"/>
                  <a:gd name="connsiteY32" fmla="*/ 101140 h 151497"/>
                  <a:gd name="connsiteX33" fmla="*/ 934593 w 2579307"/>
                  <a:gd name="connsiteY33" fmla="*/ 92751 h 151497"/>
                  <a:gd name="connsiteX34" fmla="*/ 389308 w 2579307"/>
                  <a:gd name="connsiteY34" fmla="*/ 67584 h 151497"/>
                  <a:gd name="connsiteX35" fmla="*/ 347363 w 2579307"/>
                  <a:gd name="connsiteY35" fmla="*/ 101140 h 151497"/>
                  <a:gd name="connsiteX36" fmla="*/ 322196 w 2579307"/>
                  <a:gd name="connsiteY36" fmla="*/ 109529 h 151497"/>
                  <a:gd name="connsiteX37" fmla="*/ 297029 w 2579307"/>
                  <a:gd name="connsiteY37" fmla="*/ 92751 h 151497"/>
                  <a:gd name="connsiteX38" fmla="*/ 129250 w 2579307"/>
                  <a:gd name="connsiteY38" fmla="*/ 75973 h 151497"/>
                  <a:gd name="connsiteX39" fmla="*/ 20193 w 2579307"/>
                  <a:gd name="connsiteY39" fmla="*/ 17250 h 151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579307" h="151497">
                    <a:moveTo>
                      <a:pt x="20193" y="17250"/>
                    </a:moveTo>
                    <a:cubicBezTo>
                      <a:pt x="80314" y="7463"/>
                      <a:pt x="4540" y="17250"/>
                      <a:pt x="489976" y="17250"/>
                    </a:cubicBezTo>
                    <a:cubicBezTo>
                      <a:pt x="559940" y="17250"/>
                      <a:pt x="629793" y="11657"/>
                      <a:pt x="699701" y="8861"/>
                    </a:cubicBezTo>
                    <a:cubicBezTo>
                      <a:pt x="716479" y="3268"/>
                      <a:pt x="733257" y="-7917"/>
                      <a:pt x="750035" y="8861"/>
                    </a:cubicBezTo>
                    <a:cubicBezTo>
                      <a:pt x="756288" y="15114"/>
                      <a:pt x="751519" y="28504"/>
                      <a:pt x="758424" y="34028"/>
                    </a:cubicBezTo>
                    <a:cubicBezTo>
                      <a:pt x="767427" y="41230"/>
                      <a:pt x="780795" y="39621"/>
                      <a:pt x="791980" y="42417"/>
                    </a:cubicBezTo>
                    <a:cubicBezTo>
                      <a:pt x="800369" y="39621"/>
                      <a:pt x="808476" y="35762"/>
                      <a:pt x="817147" y="34028"/>
                    </a:cubicBezTo>
                    <a:cubicBezTo>
                      <a:pt x="836443" y="30169"/>
                      <a:pt x="926651" y="19291"/>
                      <a:pt x="942982" y="17250"/>
                    </a:cubicBezTo>
                    <a:lnTo>
                      <a:pt x="1203040" y="25639"/>
                    </a:lnTo>
                    <a:cubicBezTo>
                      <a:pt x="1225555" y="26794"/>
                      <a:pt x="1247607" y="34028"/>
                      <a:pt x="1270152" y="34028"/>
                    </a:cubicBezTo>
                    <a:cubicBezTo>
                      <a:pt x="1320564" y="34028"/>
                      <a:pt x="1370768" y="27239"/>
                      <a:pt x="1421154" y="25639"/>
                    </a:cubicBezTo>
                    <a:lnTo>
                      <a:pt x="1798659" y="17250"/>
                    </a:lnTo>
                    <a:cubicBezTo>
                      <a:pt x="1819081" y="10443"/>
                      <a:pt x="1835695" y="-100"/>
                      <a:pt x="1857382" y="17250"/>
                    </a:cubicBezTo>
                    <a:cubicBezTo>
                      <a:pt x="1864287" y="22774"/>
                      <a:pt x="1857118" y="40595"/>
                      <a:pt x="1865771" y="42417"/>
                    </a:cubicBezTo>
                    <a:cubicBezTo>
                      <a:pt x="1915101" y="52802"/>
                      <a:pt x="1966473" y="47453"/>
                      <a:pt x="2016773" y="50806"/>
                    </a:cubicBezTo>
                    <a:cubicBezTo>
                      <a:pt x="2050370" y="53046"/>
                      <a:pt x="2083884" y="56399"/>
                      <a:pt x="2117440" y="59195"/>
                    </a:cubicBezTo>
                    <a:cubicBezTo>
                      <a:pt x="2232090" y="56399"/>
                      <a:pt x="2346818" y="55898"/>
                      <a:pt x="2461389" y="50806"/>
                    </a:cubicBezTo>
                    <a:cubicBezTo>
                      <a:pt x="2596315" y="44809"/>
                      <a:pt x="2314805" y="22401"/>
                      <a:pt x="2570446" y="50806"/>
                    </a:cubicBezTo>
                    <a:cubicBezTo>
                      <a:pt x="2576039" y="67584"/>
                      <a:pt x="2587224" y="84362"/>
                      <a:pt x="2570446" y="101140"/>
                    </a:cubicBezTo>
                    <a:cubicBezTo>
                      <a:pt x="2564193" y="107393"/>
                      <a:pt x="2553668" y="106733"/>
                      <a:pt x="2545279" y="109529"/>
                    </a:cubicBezTo>
                    <a:cubicBezTo>
                      <a:pt x="2497741" y="106733"/>
                      <a:pt x="2450121" y="105095"/>
                      <a:pt x="2402666" y="101140"/>
                    </a:cubicBezTo>
                    <a:cubicBezTo>
                      <a:pt x="2382961" y="99498"/>
                      <a:pt x="2363716" y="92751"/>
                      <a:pt x="2343943" y="92751"/>
                    </a:cubicBezTo>
                    <a:cubicBezTo>
                      <a:pt x="2307483" y="92751"/>
                      <a:pt x="2271238" y="98344"/>
                      <a:pt x="2234886" y="101140"/>
                    </a:cubicBezTo>
                    <a:cubicBezTo>
                      <a:pt x="2215312" y="159863"/>
                      <a:pt x="2234886" y="157067"/>
                      <a:pt x="2192941" y="143085"/>
                    </a:cubicBezTo>
                    <a:cubicBezTo>
                      <a:pt x="2190145" y="134696"/>
                      <a:pt x="2190076" y="124823"/>
                      <a:pt x="2184552" y="117918"/>
                    </a:cubicBezTo>
                    <a:cubicBezTo>
                      <a:pt x="2147426" y="71511"/>
                      <a:pt x="2019522" y="108910"/>
                      <a:pt x="2008384" y="109529"/>
                    </a:cubicBezTo>
                    <a:lnTo>
                      <a:pt x="1588934" y="101140"/>
                    </a:lnTo>
                    <a:cubicBezTo>
                      <a:pt x="1533045" y="99245"/>
                      <a:pt x="1523852" y="95356"/>
                      <a:pt x="1479877" y="84362"/>
                    </a:cubicBezTo>
                    <a:lnTo>
                      <a:pt x="1354042" y="92751"/>
                    </a:lnTo>
                    <a:cubicBezTo>
                      <a:pt x="1326029" y="94992"/>
                      <a:pt x="1298209" y="99537"/>
                      <a:pt x="1270152" y="101140"/>
                    </a:cubicBezTo>
                    <a:cubicBezTo>
                      <a:pt x="1200302" y="105131"/>
                      <a:pt x="1130336" y="106733"/>
                      <a:pt x="1060428" y="109529"/>
                    </a:cubicBezTo>
                    <a:cubicBezTo>
                      <a:pt x="1049243" y="115122"/>
                      <a:pt x="1039281" y="124756"/>
                      <a:pt x="1026872" y="126307"/>
                    </a:cubicBezTo>
                    <a:cubicBezTo>
                      <a:pt x="995796" y="130192"/>
                      <a:pt x="992187" y="111442"/>
                      <a:pt x="968149" y="101140"/>
                    </a:cubicBezTo>
                    <a:cubicBezTo>
                      <a:pt x="957552" y="96598"/>
                      <a:pt x="946026" y="94242"/>
                      <a:pt x="934593" y="92751"/>
                    </a:cubicBezTo>
                    <a:cubicBezTo>
                      <a:pt x="713790" y="63951"/>
                      <a:pt x="668356" y="73650"/>
                      <a:pt x="389308" y="67584"/>
                    </a:cubicBezTo>
                    <a:cubicBezTo>
                      <a:pt x="326050" y="88670"/>
                      <a:pt x="401571" y="57774"/>
                      <a:pt x="347363" y="101140"/>
                    </a:cubicBezTo>
                    <a:cubicBezTo>
                      <a:pt x="340458" y="106664"/>
                      <a:pt x="330585" y="106733"/>
                      <a:pt x="322196" y="109529"/>
                    </a:cubicBezTo>
                    <a:cubicBezTo>
                      <a:pt x="313807" y="103936"/>
                      <a:pt x="306594" y="95939"/>
                      <a:pt x="297029" y="92751"/>
                    </a:cubicBezTo>
                    <a:cubicBezTo>
                      <a:pt x="264548" y="81924"/>
                      <a:pt x="133136" y="76311"/>
                      <a:pt x="129250" y="75973"/>
                    </a:cubicBezTo>
                    <a:cubicBezTo>
                      <a:pt x="45411" y="68683"/>
                      <a:pt x="-39928" y="27037"/>
                      <a:pt x="20193" y="17250"/>
                    </a:cubicBezTo>
                    <a:close/>
                  </a:path>
                </a:pathLst>
              </a:custGeom>
              <a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-20000" contrast="20000"/>
                          </a14:imgEffect>
                        </a14:imgLayer>
                      </a14:imgProps>
                    </a:ext>
                  </a:extLst>
                </a:blip>
                <a:tile tx="0" ty="0" sx="100000" sy="100000" flip="none" algn="tl"/>
              </a:blipFill>
              <a:ln>
                <a:solidFill>
                  <a:srgbClr val="4C3A00"/>
                </a:solidFill>
              </a:ln>
              <a:effectLst>
                <a:outerShdw blurRad="76200" dist="50800" dir="5400000" algn="t" rotWithShape="0">
                  <a:prstClr val="black">
                    <a:alpha val="8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 useBgFill="1">
        <p:nvSpPr>
          <p:cNvPr id="484" name="Freeform: Shape 483">
            <a:extLst>
              <a:ext uri="{FF2B5EF4-FFF2-40B4-BE49-F238E27FC236}">
                <a16:creationId xmlns:a16="http://schemas.microsoft.com/office/drawing/2014/main" id="{E5A4CC96-B41B-4B94-B997-E4FF23B40173}"/>
              </a:ext>
            </a:extLst>
          </p:cNvPr>
          <p:cNvSpPr/>
          <p:nvPr/>
        </p:nvSpPr>
        <p:spPr>
          <a:xfrm>
            <a:off x="5849210" y="3853032"/>
            <a:ext cx="3405122" cy="388258"/>
          </a:xfrm>
          <a:custGeom>
            <a:avLst/>
            <a:gdLst>
              <a:gd name="connsiteX0" fmla="*/ 5925 w 1088105"/>
              <a:gd name="connsiteY0" fmla="*/ 109057 h 276280"/>
              <a:gd name="connsiteX1" fmla="*/ 114982 w 1088105"/>
              <a:gd name="connsiteY1" fmla="*/ 92279 h 276280"/>
              <a:gd name="connsiteX2" fmla="*/ 140149 w 1088105"/>
              <a:gd name="connsiteY2" fmla="*/ 83890 h 276280"/>
              <a:gd name="connsiteX3" fmla="*/ 240816 w 1088105"/>
              <a:gd name="connsiteY3" fmla="*/ 67112 h 276280"/>
              <a:gd name="connsiteX4" fmla="*/ 282761 w 1088105"/>
              <a:gd name="connsiteY4" fmla="*/ 58723 h 276280"/>
              <a:gd name="connsiteX5" fmla="*/ 316317 w 1088105"/>
              <a:gd name="connsiteY5" fmla="*/ 50334 h 276280"/>
              <a:gd name="connsiteX6" fmla="*/ 391818 w 1088105"/>
              <a:gd name="connsiteY6" fmla="*/ 41945 h 276280"/>
              <a:gd name="connsiteX7" fmla="*/ 484097 w 1088105"/>
              <a:gd name="connsiteY7" fmla="*/ 16778 h 276280"/>
              <a:gd name="connsiteX8" fmla="*/ 551209 w 1088105"/>
              <a:gd name="connsiteY8" fmla="*/ 0 h 276280"/>
              <a:gd name="connsiteX9" fmla="*/ 626710 w 1088105"/>
              <a:gd name="connsiteY9" fmla="*/ 16778 h 276280"/>
              <a:gd name="connsiteX10" fmla="*/ 660266 w 1088105"/>
              <a:gd name="connsiteY10" fmla="*/ 33556 h 276280"/>
              <a:gd name="connsiteX11" fmla="*/ 710600 w 1088105"/>
              <a:gd name="connsiteY11" fmla="*/ 50334 h 276280"/>
              <a:gd name="connsiteX12" fmla="*/ 744156 w 1088105"/>
              <a:gd name="connsiteY12" fmla="*/ 58723 h 276280"/>
              <a:gd name="connsiteX13" fmla="*/ 777712 w 1088105"/>
              <a:gd name="connsiteY13" fmla="*/ 75501 h 276280"/>
              <a:gd name="connsiteX14" fmla="*/ 828046 w 1088105"/>
              <a:gd name="connsiteY14" fmla="*/ 92279 h 276280"/>
              <a:gd name="connsiteX15" fmla="*/ 853213 w 1088105"/>
              <a:gd name="connsiteY15" fmla="*/ 100668 h 276280"/>
              <a:gd name="connsiteX16" fmla="*/ 886769 w 1088105"/>
              <a:gd name="connsiteY16" fmla="*/ 117446 h 276280"/>
              <a:gd name="connsiteX17" fmla="*/ 953881 w 1088105"/>
              <a:gd name="connsiteY17" fmla="*/ 125835 h 276280"/>
              <a:gd name="connsiteX18" fmla="*/ 987437 w 1088105"/>
              <a:gd name="connsiteY18" fmla="*/ 134224 h 276280"/>
              <a:gd name="connsiteX19" fmla="*/ 1012604 w 1088105"/>
              <a:gd name="connsiteY19" fmla="*/ 151002 h 276280"/>
              <a:gd name="connsiteX20" fmla="*/ 1062938 w 1088105"/>
              <a:gd name="connsiteY20" fmla="*/ 201336 h 276280"/>
              <a:gd name="connsiteX21" fmla="*/ 1088105 w 1088105"/>
              <a:gd name="connsiteY21" fmla="*/ 218114 h 276280"/>
              <a:gd name="connsiteX22" fmla="*/ 760934 w 1088105"/>
              <a:gd name="connsiteY22" fmla="*/ 234892 h 276280"/>
              <a:gd name="connsiteX23" fmla="*/ 559598 w 1088105"/>
              <a:gd name="connsiteY23" fmla="*/ 218114 h 276280"/>
              <a:gd name="connsiteX24" fmla="*/ 442152 w 1088105"/>
              <a:gd name="connsiteY24" fmla="*/ 209725 h 276280"/>
              <a:gd name="connsiteX25" fmla="*/ 249205 w 1088105"/>
              <a:gd name="connsiteY25" fmla="*/ 218114 h 276280"/>
              <a:gd name="connsiteX26" fmla="*/ 198872 w 1088105"/>
              <a:gd name="connsiteY26" fmla="*/ 234892 h 276280"/>
              <a:gd name="connsiteX27" fmla="*/ 165316 w 1088105"/>
              <a:gd name="connsiteY27" fmla="*/ 243281 h 276280"/>
              <a:gd name="connsiteX28" fmla="*/ 89815 w 1088105"/>
              <a:gd name="connsiteY28" fmla="*/ 234892 h 276280"/>
              <a:gd name="connsiteX29" fmla="*/ 64648 w 1088105"/>
              <a:gd name="connsiteY29" fmla="*/ 218114 h 276280"/>
              <a:gd name="connsiteX30" fmla="*/ 22703 w 1088105"/>
              <a:gd name="connsiteY30" fmla="*/ 167780 h 276280"/>
              <a:gd name="connsiteX31" fmla="*/ 14314 w 1088105"/>
              <a:gd name="connsiteY31" fmla="*/ 142613 h 276280"/>
              <a:gd name="connsiteX32" fmla="*/ 5925 w 1088105"/>
              <a:gd name="connsiteY32" fmla="*/ 109057 h 27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88105" h="276280">
                <a:moveTo>
                  <a:pt x="5925" y="109057"/>
                </a:moveTo>
                <a:cubicBezTo>
                  <a:pt x="22703" y="100668"/>
                  <a:pt x="94031" y="96935"/>
                  <a:pt x="114982" y="92279"/>
                </a:cubicBezTo>
                <a:cubicBezTo>
                  <a:pt x="123614" y="90361"/>
                  <a:pt x="131478" y="85624"/>
                  <a:pt x="140149" y="83890"/>
                </a:cubicBezTo>
                <a:cubicBezTo>
                  <a:pt x="173507" y="77218"/>
                  <a:pt x="207458" y="73784"/>
                  <a:pt x="240816" y="67112"/>
                </a:cubicBezTo>
                <a:cubicBezTo>
                  <a:pt x="254798" y="64316"/>
                  <a:pt x="268842" y="61816"/>
                  <a:pt x="282761" y="58723"/>
                </a:cubicBezTo>
                <a:cubicBezTo>
                  <a:pt x="294016" y="56222"/>
                  <a:pt x="304921" y="52087"/>
                  <a:pt x="316317" y="50334"/>
                </a:cubicBezTo>
                <a:cubicBezTo>
                  <a:pt x="341344" y="46484"/>
                  <a:pt x="366751" y="45526"/>
                  <a:pt x="391818" y="41945"/>
                </a:cubicBezTo>
                <a:cubicBezTo>
                  <a:pt x="449046" y="33770"/>
                  <a:pt x="422791" y="33498"/>
                  <a:pt x="484097" y="16778"/>
                </a:cubicBezTo>
                <a:cubicBezTo>
                  <a:pt x="595452" y="-13592"/>
                  <a:pt x="474846" y="25454"/>
                  <a:pt x="551209" y="0"/>
                </a:cubicBezTo>
                <a:cubicBezTo>
                  <a:pt x="581375" y="5028"/>
                  <a:pt x="600426" y="5513"/>
                  <a:pt x="626710" y="16778"/>
                </a:cubicBezTo>
                <a:cubicBezTo>
                  <a:pt x="638204" y="21704"/>
                  <a:pt x="648655" y="28912"/>
                  <a:pt x="660266" y="33556"/>
                </a:cubicBezTo>
                <a:cubicBezTo>
                  <a:pt x="676687" y="40124"/>
                  <a:pt x="693442" y="46045"/>
                  <a:pt x="710600" y="50334"/>
                </a:cubicBezTo>
                <a:cubicBezTo>
                  <a:pt x="721785" y="53130"/>
                  <a:pt x="733361" y="54675"/>
                  <a:pt x="744156" y="58723"/>
                </a:cubicBezTo>
                <a:cubicBezTo>
                  <a:pt x="755865" y="63114"/>
                  <a:pt x="766101" y="70857"/>
                  <a:pt x="777712" y="75501"/>
                </a:cubicBezTo>
                <a:cubicBezTo>
                  <a:pt x="794133" y="82069"/>
                  <a:pt x="811268" y="86686"/>
                  <a:pt x="828046" y="92279"/>
                </a:cubicBezTo>
                <a:cubicBezTo>
                  <a:pt x="836435" y="95075"/>
                  <a:pt x="845304" y="96713"/>
                  <a:pt x="853213" y="100668"/>
                </a:cubicBezTo>
                <a:cubicBezTo>
                  <a:pt x="864398" y="106261"/>
                  <a:pt x="874637" y="114413"/>
                  <a:pt x="886769" y="117446"/>
                </a:cubicBezTo>
                <a:cubicBezTo>
                  <a:pt x="908641" y="122914"/>
                  <a:pt x="931643" y="122129"/>
                  <a:pt x="953881" y="125835"/>
                </a:cubicBezTo>
                <a:cubicBezTo>
                  <a:pt x="965254" y="127730"/>
                  <a:pt x="976252" y="131428"/>
                  <a:pt x="987437" y="134224"/>
                </a:cubicBezTo>
                <a:cubicBezTo>
                  <a:pt x="995826" y="139817"/>
                  <a:pt x="1005068" y="144304"/>
                  <a:pt x="1012604" y="151002"/>
                </a:cubicBezTo>
                <a:cubicBezTo>
                  <a:pt x="1030338" y="166766"/>
                  <a:pt x="1043195" y="188174"/>
                  <a:pt x="1062938" y="201336"/>
                </a:cubicBezTo>
                <a:lnTo>
                  <a:pt x="1088105" y="218114"/>
                </a:lnTo>
                <a:cubicBezTo>
                  <a:pt x="1014361" y="328730"/>
                  <a:pt x="1076823" y="250428"/>
                  <a:pt x="760934" y="234892"/>
                </a:cubicBezTo>
                <a:cubicBezTo>
                  <a:pt x="693671" y="231584"/>
                  <a:pt x="626771" y="222912"/>
                  <a:pt x="559598" y="218114"/>
                </a:cubicBezTo>
                <a:lnTo>
                  <a:pt x="442152" y="209725"/>
                </a:lnTo>
                <a:cubicBezTo>
                  <a:pt x="377836" y="212521"/>
                  <a:pt x="313240" y="211490"/>
                  <a:pt x="249205" y="218114"/>
                </a:cubicBezTo>
                <a:cubicBezTo>
                  <a:pt x="231614" y="219934"/>
                  <a:pt x="216029" y="230603"/>
                  <a:pt x="198872" y="234892"/>
                </a:cubicBezTo>
                <a:lnTo>
                  <a:pt x="165316" y="243281"/>
                </a:lnTo>
                <a:cubicBezTo>
                  <a:pt x="140149" y="240485"/>
                  <a:pt x="114381" y="241033"/>
                  <a:pt x="89815" y="234892"/>
                </a:cubicBezTo>
                <a:cubicBezTo>
                  <a:pt x="80034" y="232447"/>
                  <a:pt x="72393" y="224569"/>
                  <a:pt x="64648" y="218114"/>
                </a:cubicBezTo>
                <a:cubicBezTo>
                  <a:pt x="48745" y="204862"/>
                  <a:pt x="32130" y="186634"/>
                  <a:pt x="22703" y="167780"/>
                </a:cubicBezTo>
                <a:cubicBezTo>
                  <a:pt x="18748" y="159871"/>
                  <a:pt x="16048" y="151284"/>
                  <a:pt x="14314" y="142613"/>
                </a:cubicBezTo>
                <a:cubicBezTo>
                  <a:pt x="13217" y="137129"/>
                  <a:pt x="-10853" y="117446"/>
                  <a:pt x="5925" y="109057"/>
                </a:cubicBezTo>
                <a:close/>
              </a:path>
            </a:pathLst>
          </a:cu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" name="yellow ROCK Picture 63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5987790C-73C3-4119-9C4B-F03ABAC709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9542">
            <a:off x="4325473" y="4686317"/>
            <a:ext cx="1146703" cy="879793"/>
          </a:xfrm>
          <a:prstGeom prst="rect">
            <a:avLst/>
          </a:prstGeom>
        </p:spPr>
      </p:pic>
      <p:pic>
        <p:nvPicPr>
          <p:cNvPr id="308" name="ROCK Picture 63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809D2C5A-3FDC-4929-9F38-546DCDC26D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1133">
            <a:off x="4173660" y="4636809"/>
            <a:ext cx="1342440" cy="1029970"/>
          </a:xfrm>
          <a:prstGeom prst="rect">
            <a:avLst/>
          </a:prstGeom>
        </p:spPr>
      </p:pic>
      <p:pic>
        <p:nvPicPr>
          <p:cNvPr id="309" name="ROCK Picture 63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8B08199B-B53B-4E57-BE67-AE8668C4EF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28439" flipV="1">
            <a:off x="1880072" y="4765244"/>
            <a:ext cx="1219225" cy="706711"/>
          </a:xfrm>
          <a:prstGeom prst="rect">
            <a:avLst/>
          </a:prstGeom>
        </p:spPr>
      </p:pic>
      <p:pic>
        <p:nvPicPr>
          <p:cNvPr id="311" name="ROCK oval 3 left miss Picture 63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9BBD9084-2072-46FF-883F-90BDA00584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0509">
            <a:off x="3117330" y="4644747"/>
            <a:ext cx="1342440" cy="1029970"/>
          </a:xfrm>
          <a:prstGeom prst="rect">
            <a:avLst/>
          </a:prstGeom>
        </p:spPr>
      </p:pic>
      <p:pic>
        <p:nvPicPr>
          <p:cNvPr id="316" name="ROCK oval 2 left miss Picture 63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74443930-B816-4F74-A669-2508433F20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29105" flipH="1" flipV="1">
            <a:off x="2505556" y="5074178"/>
            <a:ext cx="988940" cy="783763"/>
          </a:xfrm>
          <a:prstGeom prst="rect">
            <a:avLst/>
          </a:prstGeom>
        </p:spPr>
      </p:pic>
      <p:sp>
        <p:nvSpPr>
          <p:cNvPr id="312" name="Oval rock 5 LEFT miss 16">
            <a:extLst>
              <a:ext uri="{FF2B5EF4-FFF2-40B4-BE49-F238E27FC236}">
                <a16:creationId xmlns:a16="http://schemas.microsoft.com/office/drawing/2014/main" id="{DEF2B356-11DA-4DA6-B5AA-FC8AA012A0FC}"/>
              </a:ext>
            </a:extLst>
          </p:cNvPr>
          <p:cNvSpPr/>
          <p:nvPr/>
        </p:nvSpPr>
        <p:spPr>
          <a:xfrm>
            <a:off x="5517750" y="5570397"/>
            <a:ext cx="464427" cy="484417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3" name="Oval rock 1 LEFT  miss 16">
            <a:extLst>
              <a:ext uri="{FF2B5EF4-FFF2-40B4-BE49-F238E27FC236}">
                <a16:creationId xmlns:a16="http://schemas.microsoft.com/office/drawing/2014/main" id="{B48DA8E4-AD2F-4CCB-826F-26B4A4193369}"/>
              </a:ext>
            </a:extLst>
          </p:cNvPr>
          <p:cNvSpPr/>
          <p:nvPr/>
        </p:nvSpPr>
        <p:spPr>
          <a:xfrm>
            <a:off x="672517" y="5283357"/>
            <a:ext cx="449233" cy="43575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4" name="Oval rock 4 LEFT miss 16">
            <a:extLst>
              <a:ext uri="{FF2B5EF4-FFF2-40B4-BE49-F238E27FC236}">
                <a16:creationId xmlns:a16="http://schemas.microsoft.com/office/drawing/2014/main" id="{D944B55C-CBE3-4044-916E-F58048399BA1}"/>
              </a:ext>
            </a:extLst>
          </p:cNvPr>
          <p:cNvSpPr/>
          <p:nvPr/>
        </p:nvSpPr>
        <p:spPr>
          <a:xfrm>
            <a:off x="4089200" y="5240191"/>
            <a:ext cx="449233" cy="43575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5" name="Oval rock 3 LEFT miss 16">
            <a:extLst>
              <a:ext uri="{FF2B5EF4-FFF2-40B4-BE49-F238E27FC236}">
                <a16:creationId xmlns:a16="http://schemas.microsoft.com/office/drawing/2014/main" id="{41C2AE13-F760-4958-9E8F-CB41733F8AEE}"/>
              </a:ext>
            </a:extLst>
          </p:cNvPr>
          <p:cNvSpPr/>
          <p:nvPr/>
        </p:nvSpPr>
        <p:spPr>
          <a:xfrm>
            <a:off x="3045115" y="5148597"/>
            <a:ext cx="449233" cy="43575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7" name="Oval rock 2 LEFT miss 237">
            <a:extLst>
              <a:ext uri="{FF2B5EF4-FFF2-40B4-BE49-F238E27FC236}">
                <a16:creationId xmlns:a16="http://schemas.microsoft.com/office/drawing/2014/main" id="{21EBC5D8-F17C-4C76-8B64-4216EA8936EB}"/>
              </a:ext>
            </a:extLst>
          </p:cNvPr>
          <p:cNvSpPr/>
          <p:nvPr/>
        </p:nvSpPr>
        <p:spPr>
          <a:xfrm>
            <a:off x="1671945" y="4879601"/>
            <a:ext cx="486137" cy="486137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4" name="SMALL ROCK Picture 63" descr="A picture containing animal, invertebrate, mollusk, indoor&#10;&#10;Description automatically generated">
            <a:hlinkClick r:id="" action="ppaction://noaction">
              <a:snd r:embed="rId11" name="MUSIC &amp; CHEERS.wav"/>
            </a:hlinkClick>
            <a:extLst>
              <a:ext uri="{FF2B5EF4-FFF2-40B4-BE49-F238E27FC236}">
                <a16:creationId xmlns:a16="http://schemas.microsoft.com/office/drawing/2014/main" id="{E15501E0-7DFF-4EDD-9865-B5464CEA9C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3172" flipH="1">
            <a:off x="3772" y="4236485"/>
            <a:ext cx="703712" cy="466748"/>
          </a:xfrm>
          <a:prstGeom prst="rect">
            <a:avLst/>
          </a:prstGeom>
        </p:spPr>
      </p:pic>
      <p:pic>
        <p:nvPicPr>
          <p:cNvPr id="515" name="SMALL ROCK Picture 63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CB21722C-FA58-420D-9E97-A37E27921E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85911" flipH="1">
            <a:off x="5395790" y="4437999"/>
            <a:ext cx="319533" cy="211935"/>
          </a:xfrm>
          <a:prstGeom prst="rect">
            <a:avLst/>
          </a:prstGeom>
        </p:spPr>
      </p:pic>
      <p:sp>
        <p:nvSpPr>
          <p:cNvPr id="518" name="Rectangle 517">
            <a:extLst>
              <a:ext uri="{FF2B5EF4-FFF2-40B4-BE49-F238E27FC236}">
                <a16:creationId xmlns:a16="http://schemas.microsoft.com/office/drawing/2014/main" id="{1D16E6F7-BA83-40A0-B550-D890931E03C1}"/>
              </a:ext>
            </a:extLst>
          </p:cNvPr>
          <p:cNvSpPr/>
          <p:nvPr/>
        </p:nvSpPr>
        <p:spPr>
          <a:xfrm>
            <a:off x="6881428" y="42344"/>
            <a:ext cx="50913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ROCKS FROM THE BOX</a:t>
            </a:r>
          </a:p>
        </p:txBody>
      </p:sp>
      <p:grpSp>
        <p:nvGrpSpPr>
          <p:cNvPr id="537" name="arm rock left green Group 16">
            <a:extLst>
              <a:ext uri="{FF2B5EF4-FFF2-40B4-BE49-F238E27FC236}">
                <a16:creationId xmlns:a16="http://schemas.microsoft.com/office/drawing/2014/main" id="{EA0D071F-14B2-4B17-BA9B-9CA363123023}"/>
              </a:ext>
            </a:extLst>
          </p:cNvPr>
          <p:cNvGrpSpPr/>
          <p:nvPr/>
        </p:nvGrpSpPr>
        <p:grpSpPr>
          <a:xfrm>
            <a:off x="1373823" y="4469859"/>
            <a:ext cx="1857142" cy="5716499"/>
            <a:chOff x="3146889" y="361906"/>
            <a:chExt cx="1857142" cy="5716499"/>
          </a:xfrm>
        </p:grpSpPr>
        <p:pic>
          <p:nvPicPr>
            <p:cNvPr id="538" name="arm rock Picture 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A047FEB6-8B9A-4A50-ABDE-F16FC1063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7492" y="361906"/>
              <a:ext cx="1546539" cy="3246505"/>
            </a:xfrm>
            <a:prstGeom prst="rect">
              <a:avLst/>
            </a:prstGeom>
          </p:spPr>
        </p:pic>
        <p:pic>
          <p:nvPicPr>
            <p:cNvPr id="539" name="Picture 538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E5A3254D-93C9-482C-A206-D342C4221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6889" y="2831900"/>
              <a:ext cx="1546539" cy="3246505"/>
            </a:xfrm>
            <a:prstGeom prst="rect">
              <a:avLst/>
            </a:prstGeom>
          </p:spPr>
        </p:pic>
      </p:grpSp>
      <p:grpSp>
        <p:nvGrpSpPr>
          <p:cNvPr id="540" name="ARM ONLY 3LHGroup 539">
            <a:extLst>
              <a:ext uri="{FF2B5EF4-FFF2-40B4-BE49-F238E27FC236}">
                <a16:creationId xmlns:a16="http://schemas.microsoft.com/office/drawing/2014/main" id="{384A61FE-BBA4-4924-935A-350962E03EF9}"/>
              </a:ext>
            </a:extLst>
          </p:cNvPr>
          <p:cNvGrpSpPr/>
          <p:nvPr/>
        </p:nvGrpSpPr>
        <p:grpSpPr>
          <a:xfrm flipH="1">
            <a:off x="1742828" y="4913976"/>
            <a:ext cx="782905" cy="2748759"/>
            <a:chOff x="7511489" y="1466773"/>
            <a:chExt cx="782905" cy="2748759"/>
          </a:xfrm>
        </p:grpSpPr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31D40749-729B-4A8B-8EB5-AD2DE8780B62}"/>
                </a:ext>
              </a:extLst>
            </p:cNvPr>
            <p:cNvSpPr/>
            <p:nvPr/>
          </p:nvSpPr>
          <p:spPr>
            <a:xfrm rot="11758198" flipH="1">
              <a:off x="7511489" y="2813001"/>
              <a:ext cx="543554" cy="1402531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5BC58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42" name="Group 541">
              <a:extLst>
                <a:ext uri="{FF2B5EF4-FFF2-40B4-BE49-F238E27FC236}">
                  <a16:creationId xmlns:a16="http://schemas.microsoft.com/office/drawing/2014/main" id="{9351F11E-E4AD-46E1-A5DA-B91B815B046F}"/>
                </a:ext>
              </a:extLst>
            </p:cNvPr>
            <p:cNvGrpSpPr/>
            <p:nvPr/>
          </p:nvGrpSpPr>
          <p:grpSpPr>
            <a:xfrm rot="10255978">
              <a:off x="7546525" y="1466773"/>
              <a:ext cx="747869" cy="1599949"/>
              <a:chOff x="3944068" y="2914643"/>
              <a:chExt cx="275025" cy="609247"/>
            </a:xfrm>
            <a:solidFill>
              <a:srgbClr val="FFCC05"/>
            </a:solidFill>
          </p:grpSpPr>
          <p:sp>
            <p:nvSpPr>
              <p:cNvPr id="544" name="Rectangle: Rounded Corners 543">
                <a:extLst>
                  <a:ext uri="{FF2B5EF4-FFF2-40B4-BE49-F238E27FC236}">
                    <a16:creationId xmlns:a16="http://schemas.microsoft.com/office/drawing/2014/main" id="{A74EB3AF-475D-4805-8DA8-6D42B049EEEC}"/>
                  </a:ext>
                </a:extLst>
              </p:cNvPr>
              <p:cNvSpPr/>
              <p:nvPr/>
            </p:nvSpPr>
            <p:spPr>
              <a:xfrm>
                <a:off x="3995227" y="2914643"/>
                <a:ext cx="161992" cy="394480"/>
              </a:xfrm>
              <a:prstGeom prst="roundRect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5" name="Partial Circle 544">
                <a:extLst>
                  <a:ext uri="{FF2B5EF4-FFF2-40B4-BE49-F238E27FC236}">
                    <a16:creationId xmlns:a16="http://schemas.microsoft.com/office/drawing/2014/main" id="{9F5EABEC-BBCD-410A-971A-9F3510049700}"/>
                  </a:ext>
                </a:extLst>
              </p:cNvPr>
              <p:cNvSpPr/>
              <p:nvPr/>
            </p:nvSpPr>
            <p:spPr>
              <a:xfrm rot="8057437">
                <a:off x="3949006" y="3253803"/>
                <a:ext cx="265149" cy="275025"/>
              </a:xfrm>
              <a:prstGeom prst="pie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43" name="Oval 542">
              <a:extLst>
                <a:ext uri="{FF2B5EF4-FFF2-40B4-BE49-F238E27FC236}">
                  <a16:creationId xmlns:a16="http://schemas.microsoft.com/office/drawing/2014/main" id="{10081EB8-7364-4FAA-8859-5873911D79CA}"/>
                </a:ext>
              </a:extLst>
            </p:cNvPr>
            <p:cNvSpPr/>
            <p:nvPr/>
          </p:nvSpPr>
          <p:spPr>
            <a:xfrm rot="7431938">
              <a:off x="7724610" y="2648791"/>
              <a:ext cx="605712" cy="516743"/>
            </a:xfrm>
            <a:prstGeom prst="ellipse">
              <a:avLst/>
            </a:prstGeom>
            <a:solidFill>
              <a:srgbClr val="BE8F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46" name="ARM ONLY right green Group 48">
            <a:extLst>
              <a:ext uri="{FF2B5EF4-FFF2-40B4-BE49-F238E27FC236}">
                <a16:creationId xmlns:a16="http://schemas.microsoft.com/office/drawing/2014/main" id="{4D54157A-792A-4CC5-ADE7-8B6FB7C79D75}"/>
              </a:ext>
            </a:extLst>
          </p:cNvPr>
          <p:cNvGrpSpPr/>
          <p:nvPr/>
        </p:nvGrpSpPr>
        <p:grpSpPr>
          <a:xfrm>
            <a:off x="4591574" y="4878436"/>
            <a:ext cx="782905" cy="2748759"/>
            <a:chOff x="7511489" y="1466773"/>
            <a:chExt cx="782905" cy="2748759"/>
          </a:xfrm>
        </p:grpSpPr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11B4B220-C2FC-43A5-B809-D13E9F45888C}"/>
                </a:ext>
              </a:extLst>
            </p:cNvPr>
            <p:cNvSpPr/>
            <p:nvPr/>
          </p:nvSpPr>
          <p:spPr>
            <a:xfrm rot="11758198" flipH="1">
              <a:off x="7511489" y="2813001"/>
              <a:ext cx="543554" cy="1402531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5BC58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48" name="Group 547">
              <a:extLst>
                <a:ext uri="{FF2B5EF4-FFF2-40B4-BE49-F238E27FC236}">
                  <a16:creationId xmlns:a16="http://schemas.microsoft.com/office/drawing/2014/main" id="{704A6BB8-E822-4F48-B991-F926CF89ED49}"/>
                </a:ext>
              </a:extLst>
            </p:cNvPr>
            <p:cNvGrpSpPr/>
            <p:nvPr/>
          </p:nvGrpSpPr>
          <p:grpSpPr>
            <a:xfrm rot="10255978">
              <a:off x="7546525" y="1466773"/>
              <a:ext cx="747869" cy="1599949"/>
              <a:chOff x="3944068" y="2914643"/>
              <a:chExt cx="275025" cy="609247"/>
            </a:xfrm>
            <a:solidFill>
              <a:srgbClr val="FFCC05"/>
            </a:solidFill>
          </p:grpSpPr>
          <p:sp>
            <p:nvSpPr>
              <p:cNvPr id="550" name="Rectangle: Rounded Corners 549">
                <a:extLst>
                  <a:ext uri="{FF2B5EF4-FFF2-40B4-BE49-F238E27FC236}">
                    <a16:creationId xmlns:a16="http://schemas.microsoft.com/office/drawing/2014/main" id="{C39C7906-5200-4A0A-B066-22098AB1EFE6}"/>
                  </a:ext>
                </a:extLst>
              </p:cNvPr>
              <p:cNvSpPr/>
              <p:nvPr/>
            </p:nvSpPr>
            <p:spPr>
              <a:xfrm>
                <a:off x="3995227" y="2914643"/>
                <a:ext cx="161992" cy="394480"/>
              </a:xfrm>
              <a:prstGeom prst="roundRect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1" name="Partial Circle 550">
                <a:extLst>
                  <a:ext uri="{FF2B5EF4-FFF2-40B4-BE49-F238E27FC236}">
                    <a16:creationId xmlns:a16="http://schemas.microsoft.com/office/drawing/2014/main" id="{BA06737C-7F55-45B2-92B1-A5125C2DA6BD}"/>
                  </a:ext>
                </a:extLst>
              </p:cNvPr>
              <p:cNvSpPr/>
              <p:nvPr/>
            </p:nvSpPr>
            <p:spPr>
              <a:xfrm rot="8057437">
                <a:off x="3949006" y="3253803"/>
                <a:ext cx="265149" cy="275025"/>
              </a:xfrm>
              <a:prstGeom prst="pie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49" name="Oval 548">
              <a:extLst>
                <a:ext uri="{FF2B5EF4-FFF2-40B4-BE49-F238E27FC236}">
                  <a16:creationId xmlns:a16="http://schemas.microsoft.com/office/drawing/2014/main" id="{DAEC4A33-CC13-4AD2-B149-C52036CD5D2A}"/>
                </a:ext>
              </a:extLst>
            </p:cNvPr>
            <p:cNvSpPr/>
            <p:nvPr/>
          </p:nvSpPr>
          <p:spPr>
            <a:xfrm rot="7431938">
              <a:off x="7724610" y="2648791"/>
              <a:ext cx="605712" cy="516743"/>
            </a:xfrm>
            <a:prstGeom prst="ellipse">
              <a:avLst/>
            </a:prstGeom>
            <a:solidFill>
              <a:srgbClr val="BE8F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52" name="arm rock right green Group 19">
            <a:extLst>
              <a:ext uri="{FF2B5EF4-FFF2-40B4-BE49-F238E27FC236}">
                <a16:creationId xmlns:a16="http://schemas.microsoft.com/office/drawing/2014/main" id="{5722C08B-9D8A-46B7-BDFF-E3D77D8FD624}"/>
              </a:ext>
            </a:extLst>
          </p:cNvPr>
          <p:cNvGrpSpPr/>
          <p:nvPr/>
        </p:nvGrpSpPr>
        <p:grpSpPr>
          <a:xfrm>
            <a:off x="4276959" y="4628204"/>
            <a:ext cx="1270299" cy="5524268"/>
            <a:chOff x="7187971" y="1127204"/>
            <a:chExt cx="1270299" cy="5524268"/>
          </a:xfrm>
        </p:grpSpPr>
        <p:pic>
          <p:nvPicPr>
            <p:cNvPr id="553" name="Picture 552" descr="A close up of a logo&#10;&#10;Description automatically generated">
              <a:extLst>
                <a:ext uri="{FF2B5EF4-FFF2-40B4-BE49-F238E27FC236}">
                  <a16:creationId xmlns:a16="http://schemas.microsoft.com/office/drawing/2014/main" id="{F443E27F-8E9F-4B8E-B509-ADC9B97E4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971" y="1127204"/>
              <a:ext cx="1190590" cy="3136038"/>
            </a:xfrm>
            <a:prstGeom prst="rect">
              <a:avLst/>
            </a:prstGeom>
          </p:spPr>
        </p:pic>
        <p:pic>
          <p:nvPicPr>
            <p:cNvPr id="554" name="Picture 553" descr="A close up of a logo&#10;&#10;Description automatically generated">
              <a:extLst>
                <a:ext uri="{FF2B5EF4-FFF2-40B4-BE49-F238E27FC236}">
                  <a16:creationId xmlns:a16="http://schemas.microsoft.com/office/drawing/2014/main" id="{144E1798-72D2-48C4-9C67-7EF5D873D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19707">
              <a:off x="7267680" y="3515434"/>
              <a:ext cx="1190590" cy="3136038"/>
            </a:xfrm>
            <a:prstGeom prst="rect">
              <a:avLst/>
            </a:prstGeom>
          </p:spPr>
        </p:pic>
      </p:grpSp>
      <p:grpSp>
        <p:nvGrpSpPr>
          <p:cNvPr id="555" name="ARM ONLY right green Group 48">
            <a:extLst>
              <a:ext uri="{FF2B5EF4-FFF2-40B4-BE49-F238E27FC236}">
                <a16:creationId xmlns:a16="http://schemas.microsoft.com/office/drawing/2014/main" id="{6ED2577F-D862-484D-BC2F-6E9B8962C72C}"/>
              </a:ext>
            </a:extLst>
          </p:cNvPr>
          <p:cNvGrpSpPr/>
          <p:nvPr/>
        </p:nvGrpSpPr>
        <p:grpSpPr>
          <a:xfrm>
            <a:off x="3551183" y="4935767"/>
            <a:ext cx="782905" cy="2748759"/>
            <a:chOff x="7511489" y="1466773"/>
            <a:chExt cx="782905" cy="2748759"/>
          </a:xfrm>
        </p:grpSpPr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id="{3ED0E9BF-4042-49F1-9574-445ABCFEB487}"/>
                </a:ext>
              </a:extLst>
            </p:cNvPr>
            <p:cNvSpPr/>
            <p:nvPr/>
          </p:nvSpPr>
          <p:spPr>
            <a:xfrm rot="11758198" flipH="1">
              <a:off x="7511489" y="2813001"/>
              <a:ext cx="543554" cy="1402531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5BC58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57" name="Group 556">
              <a:extLst>
                <a:ext uri="{FF2B5EF4-FFF2-40B4-BE49-F238E27FC236}">
                  <a16:creationId xmlns:a16="http://schemas.microsoft.com/office/drawing/2014/main" id="{B636D8A1-4D57-4965-89E3-34F041E28548}"/>
                </a:ext>
              </a:extLst>
            </p:cNvPr>
            <p:cNvGrpSpPr/>
            <p:nvPr/>
          </p:nvGrpSpPr>
          <p:grpSpPr>
            <a:xfrm rot="10255978">
              <a:off x="7546525" y="1466773"/>
              <a:ext cx="747869" cy="1599949"/>
              <a:chOff x="3944068" y="2914643"/>
              <a:chExt cx="275025" cy="609247"/>
            </a:xfrm>
            <a:solidFill>
              <a:srgbClr val="FFCC05"/>
            </a:solidFill>
          </p:grpSpPr>
          <p:sp>
            <p:nvSpPr>
              <p:cNvPr id="559" name="Rectangle: Rounded Corners 558">
                <a:extLst>
                  <a:ext uri="{FF2B5EF4-FFF2-40B4-BE49-F238E27FC236}">
                    <a16:creationId xmlns:a16="http://schemas.microsoft.com/office/drawing/2014/main" id="{DCD60F4B-D223-4366-8706-7B1F7B0D5C21}"/>
                  </a:ext>
                </a:extLst>
              </p:cNvPr>
              <p:cNvSpPr/>
              <p:nvPr/>
            </p:nvSpPr>
            <p:spPr>
              <a:xfrm>
                <a:off x="3995227" y="2914643"/>
                <a:ext cx="161992" cy="394480"/>
              </a:xfrm>
              <a:prstGeom prst="roundRect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0" name="Partial Circle 559">
                <a:extLst>
                  <a:ext uri="{FF2B5EF4-FFF2-40B4-BE49-F238E27FC236}">
                    <a16:creationId xmlns:a16="http://schemas.microsoft.com/office/drawing/2014/main" id="{964BD4A1-BCB8-4437-941D-891DCF6A0A4C}"/>
                  </a:ext>
                </a:extLst>
              </p:cNvPr>
              <p:cNvSpPr/>
              <p:nvPr/>
            </p:nvSpPr>
            <p:spPr>
              <a:xfrm rot="8057437">
                <a:off x="3949006" y="3253803"/>
                <a:ext cx="265149" cy="275025"/>
              </a:xfrm>
              <a:prstGeom prst="pie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58" name="Oval 557">
              <a:extLst>
                <a:ext uri="{FF2B5EF4-FFF2-40B4-BE49-F238E27FC236}">
                  <a16:creationId xmlns:a16="http://schemas.microsoft.com/office/drawing/2014/main" id="{AA3AEA22-18E0-4D8C-996F-54177DE3F691}"/>
                </a:ext>
              </a:extLst>
            </p:cNvPr>
            <p:cNvSpPr/>
            <p:nvPr/>
          </p:nvSpPr>
          <p:spPr>
            <a:xfrm rot="7431938">
              <a:off x="7724610" y="2648791"/>
              <a:ext cx="605712" cy="516743"/>
            </a:xfrm>
            <a:prstGeom prst="ellipse">
              <a:avLst/>
            </a:prstGeom>
            <a:solidFill>
              <a:srgbClr val="BE8F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61" name="arm rock right green Group 19">
            <a:extLst>
              <a:ext uri="{FF2B5EF4-FFF2-40B4-BE49-F238E27FC236}">
                <a16:creationId xmlns:a16="http://schemas.microsoft.com/office/drawing/2014/main" id="{3A66C829-997F-44AF-8CF2-3B3D93CEC39C}"/>
              </a:ext>
            </a:extLst>
          </p:cNvPr>
          <p:cNvGrpSpPr/>
          <p:nvPr/>
        </p:nvGrpSpPr>
        <p:grpSpPr>
          <a:xfrm>
            <a:off x="3234667" y="4563442"/>
            <a:ext cx="1270299" cy="5524268"/>
            <a:chOff x="7187971" y="1127204"/>
            <a:chExt cx="1270299" cy="5524268"/>
          </a:xfrm>
        </p:grpSpPr>
        <p:pic>
          <p:nvPicPr>
            <p:cNvPr id="562" name="Picture 561" descr="A close up of a logo&#10;&#10;Description automatically generated">
              <a:extLst>
                <a:ext uri="{FF2B5EF4-FFF2-40B4-BE49-F238E27FC236}">
                  <a16:creationId xmlns:a16="http://schemas.microsoft.com/office/drawing/2014/main" id="{A66A8172-7D65-4479-A4F9-2810CB57C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971" y="1127204"/>
              <a:ext cx="1190590" cy="3136038"/>
            </a:xfrm>
            <a:prstGeom prst="rect">
              <a:avLst/>
            </a:prstGeom>
          </p:spPr>
        </p:pic>
        <p:pic>
          <p:nvPicPr>
            <p:cNvPr id="563" name="Picture 562" descr="A close up of a logo&#10;&#10;Description automatically generated">
              <a:extLst>
                <a:ext uri="{FF2B5EF4-FFF2-40B4-BE49-F238E27FC236}">
                  <a16:creationId xmlns:a16="http://schemas.microsoft.com/office/drawing/2014/main" id="{0154D5DD-B0D0-4B66-9ED2-57AC6D0A6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19707">
              <a:off x="7267680" y="3515434"/>
              <a:ext cx="1190590" cy="3136038"/>
            </a:xfrm>
            <a:prstGeom prst="rect">
              <a:avLst/>
            </a:prstGeom>
          </p:spPr>
        </p:pic>
      </p:grpSp>
      <p:grpSp>
        <p:nvGrpSpPr>
          <p:cNvPr id="564" name="ARM ONLY right green Group 48">
            <a:extLst>
              <a:ext uri="{FF2B5EF4-FFF2-40B4-BE49-F238E27FC236}">
                <a16:creationId xmlns:a16="http://schemas.microsoft.com/office/drawing/2014/main" id="{ABC2157B-4A3A-418C-B750-B59627972420}"/>
              </a:ext>
            </a:extLst>
          </p:cNvPr>
          <p:cNvGrpSpPr/>
          <p:nvPr/>
        </p:nvGrpSpPr>
        <p:grpSpPr>
          <a:xfrm>
            <a:off x="3131483" y="4876878"/>
            <a:ext cx="782905" cy="2748759"/>
            <a:chOff x="7511489" y="1466773"/>
            <a:chExt cx="782905" cy="2748759"/>
          </a:xfrm>
        </p:grpSpPr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673F151F-4E6B-4D2E-B7E6-39D0374FB357}"/>
                </a:ext>
              </a:extLst>
            </p:cNvPr>
            <p:cNvSpPr/>
            <p:nvPr/>
          </p:nvSpPr>
          <p:spPr>
            <a:xfrm rot="11758198" flipH="1">
              <a:off x="7511489" y="2813001"/>
              <a:ext cx="543554" cy="1402531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5BC58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66" name="Group 565">
              <a:extLst>
                <a:ext uri="{FF2B5EF4-FFF2-40B4-BE49-F238E27FC236}">
                  <a16:creationId xmlns:a16="http://schemas.microsoft.com/office/drawing/2014/main" id="{31215043-0CC9-4BAA-9C78-522BB0BE6946}"/>
                </a:ext>
              </a:extLst>
            </p:cNvPr>
            <p:cNvGrpSpPr/>
            <p:nvPr/>
          </p:nvGrpSpPr>
          <p:grpSpPr>
            <a:xfrm rot="10255978">
              <a:off x="7546525" y="1466773"/>
              <a:ext cx="747869" cy="1599949"/>
              <a:chOff x="3944068" y="2914643"/>
              <a:chExt cx="275025" cy="609247"/>
            </a:xfrm>
            <a:solidFill>
              <a:srgbClr val="FFCC05"/>
            </a:solidFill>
          </p:grpSpPr>
          <p:sp>
            <p:nvSpPr>
              <p:cNvPr id="568" name="Rectangle: Rounded Corners 567">
                <a:extLst>
                  <a:ext uri="{FF2B5EF4-FFF2-40B4-BE49-F238E27FC236}">
                    <a16:creationId xmlns:a16="http://schemas.microsoft.com/office/drawing/2014/main" id="{FBE8A9F7-AB2A-470D-87F1-2E434B886746}"/>
                  </a:ext>
                </a:extLst>
              </p:cNvPr>
              <p:cNvSpPr/>
              <p:nvPr/>
            </p:nvSpPr>
            <p:spPr>
              <a:xfrm>
                <a:off x="3995227" y="2914643"/>
                <a:ext cx="161992" cy="394480"/>
              </a:xfrm>
              <a:prstGeom prst="roundRect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9" name="Partial Circle 568">
                <a:extLst>
                  <a:ext uri="{FF2B5EF4-FFF2-40B4-BE49-F238E27FC236}">
                    <a16:creationId xmlns:a16="http://schemas.microsoft.com/office/drawing/2014/main" id="{32837DBA-0C1F-4EC5-B6EC-125E6C642EB6}"/>
                  </a:ext>
                </a:extLst>
              </p:cNvPr>
              <p:cNvSpPr/>
              <p:nvPr/>
            </p:nvSpPr>
            <p:spPr>
              <a:xfrm rot="8057437">
                <a:off x="3949006" y="3253803"/>
                <a:ext cx="265149" cy="275025"/>
              </a:xfrm>
              <a:prstGeom prst="pie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67" name="Oval 566">
              <a:extLst>
                <a:ext uri="{FF2B5EF4-FFF2-40B4-BE49-F238E27FC236}">
                  <a16:creationId xmlns:a16="http://schemas.microsoft.com/office/drawing/2014/main" id="{4166DB8F-5E6C-425D-B12A-B8B14F6FEEB4}"/>
                </a:ext>
              </a:extLst>
            </p:cNvPr>
            <p:cNvSpPr/>
            <p:nvPr/>
          </p:nvSpPr>
          <p:spPr>
            <a:xfrm rot="7431938">
              <a:off x="7724610" y="2648791"/>
              <a:ext cx="605712" cy="516743"/>
            </a:xfrm>
            <a:prstGeom prst="ellipse">
              <a:avLst/>
            </a:prstGeom>
            <a:solidFill>
              <a:srgbClr val="BE8F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70" name="arm rock right green Group 19">
            <a:extLst>
              <a:ext uri="{FF2B5EF4-FFF2-40B4-BE49-F238E27FC236}">
                <a16:creationId xmlns:a16="http://schemas.microsoft.com/office/drawing/2014/main" id="{617C9CC6-4E89-4F71-A737-2A2F60F6C090}"/>
              </a:ext>
            </a:extLst>
          </p:cNvPr>
          <p:cNvGrpSpPr/>
          <p:nvPr/>
        </p:nvGrpSpPr>
        <p:grpSpPr>
          <a:xfrm>
            <a:off x="2814396" y="4576737"/>
            <a:ext cx="1270299" cy="5524268"/>
            <a:chOff x="7187971" y="1127204"/>
            <a:chExt cx="1270299" cy="5524268"/>
          </a:xfrm>
        </p:grpSpPr>
        <p:pic>
          <p:nvPicPr>
            <p:cNvPr id="571" name="Picture 570" descr="A close up of a logo&#10;&#10;Description automatically generated">
              <a:extLst>
                <a:ext uri="{FF2B5EF4-FFF2-40B4-BE49-F238E27FC236}">
                  <a16:creationId xmlns:a16="http://schemas.microsoft.com/office/drawing/2014/main" id="{AD2F63DC-89D8-43C1-A110-7C81302EF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971" y="1127204"/>
              <a:ext cx="1190590" cy="3136038"/>
            </a:xfrm>
            <a:prstGeom prst="rect">
              <a:avLst/>
            </a:prstGeom>
          </p:spPr>
        </p:pic>
        <p:pic>
          <p:nvPicPr>
            <p:cNvPr id="572" name="Picture 571" descr="A close up of a logo&#10;&#10;Description automatically generated">
              <a:extLst>
                <a:ext uri="{FF2B5EF4-FFF2-40B4-BE49-F238E27FC236}">
                  <a16:creationId xmlns:a16="http://schemas.microsoft.com/office/drawing/2014/main" id="{7B3D7052-6BBD-48F4-8670-9F27697A3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19707">
              <a:off x="7267680" y="3515434"/>
              <a:ext cx="1190590" cy="3136038"/>
            </a:xfrm>
            <a:prstGeom prst="rect">
              <a:avLst/>
            </a:prstGeom>
          </p:spPr>
        </p:pic>
      </p:grpSp>
      <p:grpSp>
        <p:nvGrpSpPr>
          <p:cNvPr id="573" name="ARM ONLY left green Group 49">
            <a:extLst>
              <a:ext uri="{FF2B5EF4-FFF2-40B4-BE49-F238E27FC236}">
                <a16:creationId xmlns:a16="http://schemas.microsoft.com/office/drawing/2014/main" id="{ED40C485-06EB-4988-9254-F7BB1B4BB48A}"/>
              </a:ext>
            </a:extLst>
          </p:cNvPr>
          <p:cNvGrpSpPr/>
          <p:nvPr/>
        </p:nvGrpSpPr>
        <p:grpSpPr>
          <a:xfrm rot="20932585" flipH="1">
            <a:off x="2482212" y="4767645"/>
            <a:ext cx="782905" cy="2971800"/>
            <a:chOff x="7511489" y="1466773"/>
            <a:chExt cx="782905" cy="2748759"/>
          </a:xfrm>
        </p:grpSpPr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DB7F93D1-1792-4B4F-9461-58870559C0F8}"/>
                </a:ext>
              </a:extLst>
            </p:cNvPr>
            <p:cNvSpPr/>
            <p:nvPr/>
          </p:nvSpPr>
          <p:spPr>
            <a:xfrm rot="11758198" flipH="1">
              <a:off x="7511489" y="2813001"/>
              <a:ext cx="543554" cy="1402531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5BC58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75" name="Group 574">
              <a:extLst>
                <a:ext uri="{FF2B5EF4-FFF2-40B4-BE49-F238E27FC236}">
                  <a16:creationId xmlns:a16="http://schemas.microsoft.com/office/drawing/2014/main" id="{79253958-723C-412D-B6D4-E98479924A74}"/>
                </a:ext>
              </a:extLst>
            </p:cNvPr>
            <p:cNvGrpSpPr/>
            <p:nvPr/>
          </p:nvGrpSpPr>
          <p:grpSpPr>
            <a:xfrm rot="10255978">
              <a:off x="7546525" y="1466773"/>
              <a:ext cx="747869" cy="1599949"/>
              <a:chOff x="3944068" y="2914643"/>
              <a:chExt cx="275025" cy="609247"/>
            </a:xfrm>
            <a:solidFill>
              <a:srgbClr val="FFCC05"/>
            </a:solidFill>
          </p:grpSpPr>
          <p:sp>
            <p:nvSpPr>
              <p:cNvPr id="577" name="Rectangle: Rounded Corners 576">
                <a:extLst>
                  <a:ext uri="{FF2B5EF4-FFF2-40B4-BE49-F238E27FC236}">
                    <a16:creationId xmlns:a16="http://schemas.microsoft.com/office/drawing/2014/main" id="{9B5497D7-A0E8-4A91-952A-5D8CA3834EEC}"/>
                  </a:ext>
                </a:extLst>
              </p:cNvPr>
              <p:cNvSpPr/>
              <p:nvPr/>
            </p:nvSpPr>
            <p:spPr>
              <a:xfrm>
                <a:off x="3995227" y="2914643"/>
                <a:ext cx="161992" cy="394480"/>
              </a:xfrm>
              <a:prstGeom prst="roundRect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8" name="Partial Circle 577">
                <a:extLst>
                  <a:ext uri="{FF2B5EF4-FFF2-40B4-BE49-F238E27FC236}">
                    <a16:creationId xmlns:a16="http://schemas.microsoft.com/office/drawing/2014/main" id="{6458B839-21AE-489B-907D-288756C2C806}"/>
                  </a:ext>
                </a:extLst>
              </p:cNvPr>
              <p:cNvSpPr/>
              <p:nvPr/>
            </p:nvSpPr>
            <p:spPr>
              <a:xfrm rot="8057437">
                <a:off x="3949006" y="3253803"/>
                <a:ext cx="265149" cy="275025"/>
              </a:xfrm>
              <a:prstGeom prst="pie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76" name="Oval 575">
              <a:extLst>
                <a:ext uri="{FF2B5EF4-FFF2-40B4-BE49-F238E27FC236}">
                  <a16:creationId xmlns:a16="http://schemas.microsoft.com/office/drawing/2014/main" id="{A6A1CB1F-07E0-42F7-8551-A259DC578977}"/>
                </a:ext>
              </a:extLst>
            </p:cNvPr>
            <p:cNvSpPr/>
            <p:nvPr/>
          </p:nvSpPr>
          <p:spPr>
            <a:xfrm rot="7431938">
              <a:off x="7724610" y="2648791"/>
              <a:ext cx="605712" cy="516743"/>
            </a:xfrm>
            <a:prstGeom prst="ellipse">
              <a:avLst/>
            </a:prstGeom>
            <a:solidFill>
              <a:srgbClr val="BE8F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79" name="arm rock left green Group 16">
            <a:extLst>
              <a:ext uri="{FF2B5EF4-FFF2-40B4-BE49-F238E27FC236}">
                <a16:creationId xmlns:a16="http://schemas.microsoft.com/office/drawing/2014/main" id="{7E67ACC3-100A-485A-9FA9-A9FA61AB449B}"/>
              </a:ext>
            </a:extLst>
          </p:cNvPr>
          <p:cNvGrpSpPr/>
          <p:nvPr/>
        </p:nvGrpSpPr>
        <p:grpSpPr>
          <a:xfrm rot="20932585">
            <a:off x="2100396" y="4527570"/>
            <a:ext cx="1857142" cy="5716499"/>
            <a:chOff x="3146889" y="361906"/>
            <a:chExt cx="1857142" cy="5716499"/>
          </a:xfrm>
        </p:grpSpPr>
        <p:pic>
          <p:nvPicPr>
            <p:cNvPr id="580" name="arm rock Picture 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F60F650A-869F-4D68-A753-6EE773559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7492" y="361906"/>
              <a:ext cx="1546539" cy="3246505"/>
            </a:xfrm>
            <a:prstGeom prst="rect">
              <a:avLst/>
            </a:prstGeom>
          </p:spPr>
        </p:pic>
        <p:pic>
          <p:nvPicPr>
            <p:cNvPr id="581" name="Picture 580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9D3E5A55-D953-48C7-AC8D-1F728198A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6889" y="2831900"/>
              <a:ext cx="1546539" cy="3246505"/>
            </a:xfrm>
            <a:prstGeom prst="rect">
              <a:avLst/>
            </a:prstGeom>
          </p:spPr>
        </p:pic>
      </p:grpSp>
      <p:grpSp>
        <p:nvGrpSpPr>
          <p:cNvPr id="582" name="ARM ONLY left green Group 49">
            <a:extLst>
              <a:ext uri="{FF2B5EF4-FFF2-40B4-BE49-F238E27FC236}">
                <a16:creationId xmlns:a16="http://schemas.microsoft.com/office/drawing/2014/main" id="{055483ED-2985-4A41-9751-80293889163F}"/>
              </a:ext>
            </a:extLst>
          </p:cNvPr>
          <p:cNvGrpSpPr/>
          <p:nvPr/>
        </p:nvGrpSpPr>
        <p:grpSpPr>
          <a:xfrm flipH="1">
            <a:off x="2654836" y="4744631"/>
            <a:ext cx="782905" cy="2971800"/>
            <a:chOff x="7511489" y="1466773"/>
            <a:chExt cx="782905" cy="2748759"/>
          </a:xfrm>
        </p:grpSpPr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AE979A40-FA6B-433A-BB4F-B758D1CEAD11}"/>
                </a:ext>
              </a:extLst>
            </p:cNvPr>
            <p:cNvSpPr/>
            <p:nvPr/>
          </p:nvSpPr>
          <p:spPr>
            <a:xfrm rot="11758198" flipH="1">
              <a:off x="7511489" y="2813001"/>
              <a:ext cx="543554" cy="1402531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5BC58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84" name="Group 583">
              <a:extLst>
                <a:ext uri="{FF2B5EF4-FFF2-40B4-BE49-F238E27FC236}">
                  <a16:creationId xmlns:a16="http://schemas.microsoft.com/office/drawing/2014/main" id="{1056A722-817B-4A1F-ACB5-5A18A440F91E}"/>
                </a:ext>
              </a:extLst>
            </p:cNvPr>
            <p:cNvGrpSpPr/>
            <p:nvPr/>
          </p:nvGrpSpPr>
          <p:grpSpPr>
            <a:xfrm rot="10255978">
              <a:off x="7546525" y="1466773"/>
              <a:ext cx="747869" cy="1599949"/>
              <a:chOff x="3944068" y="2914643"/>
              <a:chExt cx="275025" cy="609247"/>
            </a:xfrm>
            <a:solidFill>
              <a:srgbClr val="FFCC05"/>
            </a:solidFill>
          </p:grpSpPr>
          <p:sp>
            <p:nvSpPr>
              <p:cNvPr id="586" name="Rectangle: Rounded Corners 585">
                <a:extLst>
                  <a:ext uri="{FF2B5EF4-FFF2-40B4-BE49-F238E27FC236}">
                    <a16:creationId xmlns:a16="http://schemas.microsoft.com/office/drawing/2014/main" id="{C05271E0-1463-4393-8713-2BEF50134992}"/>
                  </a:ext>
                </a:extLst>
              </p:cNvPr>
              <p:cNvSpPr/>
              <p:nvPr/>
            </p:nvSpPr>
            <p:spPr>
              <a:xfrm>
                <a:off x="3995227" y="2914643"/>
                <a:ext cx="161992" cy="394480"/>
              </a:xfrm>
              <a:prstGeom prst="roundRect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7" name="Partial Circle 586">
                <a:extLst>
                  <a:ext uri="{FF2B5EF4-FFF2-40B4-BE49-F238E27FC236}">
                    <a16:creationId xmlns:a16="http://schemas.microsoft.com/office/drawing/2014/main" id="{C2DF0AFD-4CB5-484A-A6F5-D4D408754AF0}"/>
                  </a:ext>
                </a:extLst>
              </p:cNvPr>
              <p:cNvSpPr/>
              <p:nvPr/>
            </p:nvSpPr>
            <p:spPr>
              <a:xfrm rot="8057437">
                <a:off x="3949006" y="3253803"/>
                <a:ext cx="265149" cy="275025"/>
              </a:xfrm>
              <a:prstGeom prst="pie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85" name="Oval 584">
              <a:extLst>
                <a:ext uri="{FF2B5EF4-FFF2-40B4-BE49-F238E27FC236}">
                  <a16:creationId xmlns:a16="http://schemas.microsoft.com/office/drawing/2014/main" id="{81375A0D-7793-40B8-8131-BE4B25F969D2}"/>
                </a:ext>
              </a:extLst>
            </p:cNvPr>
            <p:cNvSpPr/>
            <p:nvPr/>
          </p:nvSpPr>
          <p:spPr>
            <a:xfrm rot="7431938">
              <a:off x="7724610" y="2648791"/>
              <a:ext cx="605712" cy="516743"/>
            </a:xfrm>
            <a:prstGeom prst="ellipse">
              <a:avLst/>
            </a:prstGeom>
            <a:solidFill>
              <a:srgbClr val="BE8F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88" name="arm rock left green Group 16">
            <a:extLst>
              <a:ext uri="{FF2B5EF4-FFF2-40B4-BE49-F238E27FC236}">
                <a16:creationId xmlns:a16="http://schemas.microsoft.com/office/drawing/2014/main" id="{E0E37A9E-EA22-4633-AEA8-1EF8126B573E}"/>
              </a:ext>
            </a:extLst>
          </p:cNvPr>
          <p:cNvGrpSpPr/>
          <p:nvPr/>
        </p:nvGrpSpPr>
        <p:grpSpPr>
          <a:xfrm>
            <a:off x="2281694" y="4502480"/>
            <a:ext cx="1857142" cy="5716499"/>
            <a:chOff x="3146889" y="361906"/>
            <a:chExt cx="1857142" cy="5716499"/>
          </a:xfrm>
        </p:grpSpPr>
        <p:pic>
          <p:nvPicPr>
            <p:cNvPr id="589" name="arm rock Picture 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E35AD2F3-CF12-4663-8F81-3564784A3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7492" y="361906"/>
              <a:ext cx="1546539" cy="3246505"/>
            </a:xfrm>
            <a:prstGeom prst="rect">
              <a:avLst/>
            </a:prstGeom>
          </p:spPr>
        </p:pic>
        <p:pic>
          <p:nvPicPr>
            <p:cNvPr id="590" name="Picture 589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9C588206-948C-453F-8E5B-97DD43044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6889" y="2831900"/>
              <a:ext cx="1546539" cy="3246505"/>
            </a:xfrm>
            <a:prstGeom prst="rect">
              <a:avLst/>
            </a:prstGeom>
          </p:spPr>
        </p:pic>
      </p:grpSp>
      <p:grpSp>
        <p:nvGrpSpPr>
          <p:cNvPr id="600" name="ARM ONLY right green Group 48">
            <a:extLst>
              <a:ext uri="{FF2B5EF4-FFF2-40B4-BE49-F238E27FC236}">
                <a16:creationId xmlns:a16="http://schemas.microsoft.com/office/drawing/2014/main" id="{A92F89F6-8C43-4319-8A60-83AB0E537373}"/>
              </a:ext>
            </a:extLst>
          </p:cNvPr>
          <p:cNvGrpSpPr/>
          <p:nvPr/>
        </p:nvGrpSpPr>
        <p:grpSpPr>
          <a:xfrm>
            <a:off x="4610727" y="4942633"/>
            <a:ext cx="782905" cy="2748759"/>
            <a:chOff x="7511489" y="1466773"/>
            <a:chExt cx="782905" cy="2748759"/>
          </a:xfrm>
        </p:grpSpPr>
        <p:sp>
          <p:nvSpPr>
            <p:cNvPr id="601" name="Freeform: Shape 600">
              <a:extLst>
                <a:ext uri="{FF2B5EF4-FFF2-40B4-BE49-F238E27FC236}">
                  <a16:creationId xmlns:a16="http://schemas.microsoft.com/office/drawing/2014/main" id="{2CAF6740-71BE-4BD8-AEC5-6D93CEF718D5}"/>
                </a:ext>
              </a:extLst>
            </p:cNvPr>
            <p:cNvSpPr/>
            <p:nvPr/>
          </p:nvSpPr>
          <p:spPr>
            <a:xfrm rot="11758198" flipH="1">
              <a:off x="7511489" y="2813001"/>
              <a:ext cx="543554" cy="1402531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5BC58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02" name="Group 601">
              <a:extLst>
                <a:ext uri="{FF2B5EF4-FFF2-40B4-BE49-F238E27FC236}">
                  <a16:creationId xmlns:a16="http://schemas.microsoft.com/office/drawing/2014/main" id="{39177AFC-1D01-43E5-84EB-15FA498E8849}"/>
                </a:ext>
              </a:extLst>
            </p:cNvPr>
            <p:cNvGrpSpPr/>
            <p:nvPr/>
          </p:nvGrpSpPr>
          <p:grpSpPr>
            <a:xfrm rot="10255978">
              <a:off x="7546525" y="1466773"/>
              <a:ext cx="747869" cy="1599949"/>
              <a:chOff x="3944068" y="2914643"/>
              <a:chExt cx="275025" cy="609247"/>
            </a:xfrm>
            <a:solidFill>
              <a:srgbClr val="FFCC05"/>
            </a:solidFill>
          </p:grpSpPr>
          <p:sp>
            <p:nvSpPr>
              <p:cNvPr id="604" name="Rectangle: Rounded Corners 603">
                <a:extLst>
                  <a:ext uri="{FF2B5EF4-FFF2-40B4-BE49-F238E27FC236}">
                    <a16:creationId xmlns:a16="http://schemas.microsoft.com/office/drawing/2014/main" id="{11589E5C-0475-4C7F-B1A7-D6018801214C}"/>
                  </a:ext>
                </a:extLst>
              </p:cNvPr>
              <p:cNvSpPr/>
              <p:nvPr/>
            </p:nvSpPr>
            <p:spPr>
              <a:xfrm>
                <a:off x="3995227" y="2914643"/>
                <a:ext cx="161992" cy="394480"/>
              </a:xfrm>
              <a:prstGeom prst="roundRect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5" name="Partial Circle 604">
                <a:extLst>
                  <a:ext uri="{FF2B5EF4-FFF2-40B4-BE49-F238E27FC236}">
                    <a16:creationId xmlns:a16="http://schemas.microsoft.com/office/drawing/2014/main" id="{086F4B19-9DBE-411E-B3C0-383F22B2A0C7}"/>
                  </a:ext>
                </a:extLst>
              </p:cNvPr>
              <p:cNvSpPr/>
              <p:nvPr/>
            </p:nvSpPr>
            <p:spPr>
              <a:xfrm rot="8057437">
                <a:off x="3949006" y="3253803"/>
                <a:ext cx="265149" cy="275025"/>
              </a:xfrm>
              <a:prstGeom prst="pie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03" name="Oval 602">
              <a:extLst>
                <a:ext uri="{FF2B5EF4-FFF2-40B4-BE49-F238E27FC236}">
                  <a16:creationId xmlns:a16="http://schemas.microsoft.com/office/drawing/2014/main" id="{BD7197BF-693A-44B3-8259-988F6775988D}"/>
                </a:ext>
              </a:extLst>
            </p:cNvPr>
            <p:cNvSpPr/>
            <p:nvPr/>
          </p:nvSpPr>
          <p:spPr>
            <a:xfrm rot="7431938">
              <a:off x="7724610" y="2648791"/>
              <a:ext cx="605712" cy="516743"/>
            </a:xfrm>
            <a:prstGeom prst="ellipse">
              <a:avLst/>
            </a:prstGeom>
            <a:solidFill>
              <a:srgbClr val="BE8F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06" name="arm rock right green Group 19">
            <a:extLst>
              <a:ext uri="{FF2B5EF4-FFF2-40B4-BE49-F238E27FC236}">
                <a16:creationId xmlns:a16="http://schemas.microsoft.com/office/drawing/2014/main" id="{8FDEE462-BBB2-493D-A39B-9F064A8813FA}"/>
              </a:ext>
            </a:extLst>
          </p:cNvPr>
          <p:cNvGrpSpPr/>
          <p:nvPr/>
        </p:nvGrpSpPr>
        <p:grpSpPr>
          <a:xfrm>
            <a:off x="4276959" y="4600732"/>
            <a:ext cx="1270299" cy="5524268"/>
            <a:chOff x="7187971" y="1127204"/>
            <a:chExt cx="1270299" cy="5524268"/>
          </a:xfrm>
        </p:grpSpPr>
        <p:pic>
          <p:nvPicPr>
            <p:cNvPr id="607" name="Picture 606" descr="A close up of a logo&#10;&#10;Description automatically generated">
              <a:extLst>
                <a:ext uri="{FF2B5EF4-FFF2-40B4-BE49-F238E27FC236}">
                  <a16:creationId xmlns:a16="http://schemas.microsoft.com/office/drawing/2014/main" id="{1BDCF44D-66B6-4F7C-AEA3-991F781E1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971" y="1127204"/>
              <a:ext cx="1190590" cy="3136038"/>
            </a:xfrm>
            <a:prstGeom prst="rect">
              <a:avLst/>
            </a:prstGeom>
          </p:spPr>
        </p:pic>
        <p:pic>
          <p:nvPicPr>
            <p:cNvPr id="608" name="Picture 607" descr="A close up of a logo&#10;&#10;Description automatically generated">
              <a:extLst>
                <a:ext uri="{FF2B5EF4-FFF2-40B4-BE49-F238E27FC236}">
                  <a16:creationId xmlns:a16="http://schemas.microsoft.com/office/drawing/2014/main" id="{30CD9D14-CA41-4944-832A-138A39F6F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19707">
              <a:off x="7267680" y="3515434"/>
              <a:ext cx="1190590" cy="3136038"/>
            </a:xfrm>
            <a:prstGeom prst="rect">
              <a:avLst/>
            </a:prstGeom>
          </p:spPr>
        </p:pic>
      </p:grpSp>
      <p:grpSp>
        <p:nvGrpSpPr>
          <p:cNvPr id="609" name="ARM ONLY right green Group 48">
            <a:extLst>
              <a:ext uri="{FF2B5EF4-FFF2-40B4-BE49-F238E27FC236}">
                <a16:creationId xmlns:a16="http://schemas.microsoft.com/office/drawing/2014/main" id="{B70D657B-32A2-482B-8607-3B7712C4C4DC}"/>
              </a:ext>
            </a:extLst>
          </p:cNvPr>
          <p:cNvGrpSpPr/>
          <p:nvPr/>
        </p:nvGrpSpPr>
        <p:grpSpPr>
          <a:xfrm>
            <a:off x="4519438" y="4964711"/>
            <a:ext cx="782905" cy="2748759"/>
            <a:chOff x="7511489" y="1466773"/>
            <a:chExt cx="782905" cy="2748759"/>
          </a:xfrm>
        </p:grpSpPr>
        <p:sp>
          <p:nvSpPr>
            <p:cNvPr id="610" name="Freeform: Shape 609">
              <a:extLst>
                <a:ext uri="{FF2B5EF4-FFF2-40B4-BE49-F238E27FC236}">
                  <a16:creationId xmlns:a16="http://schemas.microsoft.com/office/drawing/2014/main" id="{2FA56C75-B527-4DE8-848D-DBF30542FE6A}"/>
                </a:ext>
              </a:extLst>
            </p:cNvPr>
            <p:cNvSpPr/>
            <p:nvPr/>
          </p:nvSpPr>
          <p:spPr>
            <a:xfrm rot="11758198" flipH="1">
              <a:off x="7511489" y="2813001"/>
              <a:ext cx="543554" cy="1402531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5BC58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11" name="Group 610">
              <a:extLst>
                <a:ext uri="{FF2B5EF4-FFF2-40B4-BE49-F238E27FC236}">
                  <a16:creationId xmlns:a16="http://schemas.microsoft.com/office/drawing/2014/main" id="{25FFCA39-3FB5-4E84-BC2C-8D8B4C5A73F6}"/>
                </a:ext>
              </a:extLst>
            </p:cNvPr>
            <p:cNvGrpSpPr/>
            <p:nvPr/>
          </p:nvGrpSpPr>
          <p:grpSpPr>
            <a:xfrm rot="10255978">
              <a:off x="7546525" y="1466773"/>
              <a:ext cx="747869" cy="1599949"/>
              <a:chOff x="3944068" y="2914643"/>
              <a:chExt cx="275025" cy="609247"/>
            </a:xfrm>
            <a:solidFill>
              <a:srgbClr val="FFCC05"/>
            </a:solidFill>
          </p:grpSpPr>
          <p:sp>
            <p:nvSpPr>
              <p:cNvPr id="613" name="Rectangle: Rounded Corners 612">
                <a:extLst>
                  <a:ext uri="{FF2B5EF4-FFF2-40B4-BE49-F238E27FC236}">
                    <a16:creationId xmlns:a16="http://schemas.microsoft.com/office/drawing/2014/main" id="{0798A678-DD2D-4B49-8F45-5CC00ABAF566}"/>
                  </a:ext>
                </a:extLst>
              </p:cNvPr>
              <p:cNvSpPr/>
              <p:nvPr/>
            </p:nvSpPr>
            <p:spPr>
              <a:xfrm>
                <a:off x="3995227" y="2914643"/>
                <a:ext cx="161992" cy="394480"/>
              </a:xfrm>
              <a:prstGeom prst="roundRect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4" name="Partial Circle 613">
                <a:extLst>
                  <a:ext uri="{FF2B5EF4-FFF2-40B4-BE49-F238E27FC236}">
                    <a16:creationId xmlns:a16="http://schemas.microsoft.com/office/drawing/2014/main" id="{D5CDED99-0B10-4C2B-89EC-9F04AED411D6}"/>
                  </a:ext>
                </a:extLst>
              </p:cNvPr>
              <p:cNvSpPr/>
              <p:nvPr/>
            </p:nvSpPr>
            <p:spPr>
              <a:xfrm rot="8057437">
                <a:off x="3949006" y="3253803"/>
                <a:ext cx="265149" cy="275025"/>
              </a:xfrm>
              <a:prstGeom prst="pie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12" name="Oval 611">
              <a:extLst>
                <a:ext uri="{FF2B5EF4-FFF2-40B4-BE49-F238E27FC236}">
                  <a16:creationId xmlns:a16="http://schemas.microsoft.com/office/drawing/2014/main" id="{B0890EA2-4C2F-4B8D-B093-AB798B21A151}"/>
                </a:ext>
              </a:extLst>
            </p:cNvPr>
            <p:cNvSpPr/>
            <p:nvPr/>
          </p:nvSpPr>
          <p:spPr>
            <a:xfrm rot="7431938">
              <a:off x="7724610" y="2648791"/>
              <a:ext cx="605712" cy="516743"/>
            </a:xfrm>
            <a:prstGeom prst="ellipse">
              <a:avLst/>
            </a:prstGeom>
            <a:solidFill>
              <a:srgbClr val="BE8F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15" name="arm rock right green Group 19">
            <a:extLst>
              <a:ext uri="{FF2B5EF4-FFF2-40B4-BE49-F238E27FC236}">
                <a16:creationId xmlns:a16="http://schemas.microsoft.com/office/drawing/2014/main" id="{9092B835-6846-43BB-9FA1-F460290AF1F8}"/>
              </a:ext>
            </a:extLst>
          </p:cNvPr>
          <p:cNvGrpSpPr/>
          <p:nvPr/>
        </p:nvGrpSpPr>
        <p:grpSpPr>
          <a:xfrm>
            <a:off x="4185670" y="4622810"/>
            <a:ext cx="1270299" cy="5524268"/>
            <a:chOff x="7187971" y="1127204"/>
            <a:chExt cx="1270299" cy="5524268"/>
          </a:xfrm>
        </p:grpSpPr>
        <p:pic>
          <p:nvPicPr>
            <p:cNvPr id="616" name="Picture 615" descr="A close up of a logo&#10;&#10;Description automatically generated">
              <a:extLst>
                <a:ext uri="{FF2B5EF4-FFF2-40B4-BE49-F238E27FC236}">
                  <a16:creationId xmlns:a16="http://schemas.microsoft.com/office/drawing/2014/main" id="{C2BA7586-FFD1-4F2F-93BF-91D0FE1AD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971" y="1127204"/>
              <a:ext cx="1190590" cy="3136038"/>
            </a:xfrm>
            <a:prstGeom prst="rect">
              <a:avLst/>
            </a:prstGeom>
          </p:spPr>
        </p:pic>
        <p:pic>
          <p:nvPicPr>
            <p:cNvPr id="617" name="Picture 616" descr="A close up of a logo&#10;&#10;Description automatically generated">
              <a:extLst>
                <a:ext uri="{FF2B5EF4-FFF2-40B4-BE49-F238E27FC236}">
                  <a16:creationId xmlns:a16="http://schemas.microsoft.com/office/drawing/2014/main" id="{84526281-8DB6-4E17-80EB-137997818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19707">
              <a:off x="7267680" y="3515434"/>
              <a:ext cx="1190590" cy="3136038"/>
            </a:xfrm>
            <a:prstGeom prst="rect">
              <a:avLst/>
            </a:prstGeom>
          </p:spPr>
        </p:pic>
      </p:grpSp>
      <p:grpSp>
        <p:nvGrpSpPr>
          <p:cNvPr id="618" name="ARM ONLY right green Group 48">
            <a:extLst>
              <a:ext uri="{FF2B5EF4-FFF2-40B4-BE49-F238E27FC236}">
                <a16:creationId xmlns:a16="http://schemas.microsoft.com/office/drawing/2014/main" id="{48CED460-47B9-4195-B2F5-F387742C49CA}"/>
              </a:ext>
            </a:extLst>
          </p:cNvPr>
          <p:cNvGrpSpPr/>
          <p:nvPr/>
        </p:nvGrpSpPr>
        <p:grpSpPr>
          <a:xfrm>
            <a:off x="3642422" y="5143429"/>
            <a:ext cx="782905" cy="2748759"/>
            <a:chOff x="7511489" y="1466773"/>
            <a:chExt cx="782905" cy="2748759"/>
          </a:xfrm>
        </p:grpSpPr>
        <p:sp>
          <p:nvSpPr>
            <p:cNvPr id="619" name="Freeform: Shape 618">
              <a:extLst>
                <a:ext uri="{FF2B5EF4-FFF2-40B4-BE49-F238E27FC236}">
                  <a16:creationId xmlns:a16="http://schemas.microsoft.com/office/drawing/2014/main" id="{1BDD8894-8F3A-4B3D-9D85-95B3C547DDB3}"/>
                </a:ext>
              </a:extLst>
            </p:cNvPr>
            <p:cNvSpPr/>
            <p:nvPr/>
          </p:nvSpPr>
          <p:spPr>
            <a:xfrm rot="11758198" flipH="1">
              <a:off x="7511489" y="2813001"/>
              <a:ext cx="543554" cy="1402531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5BC58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20" name="Group 619">
              <a:extLst>
                <a:ext uri="{FF2B5EF4-FFF2-40B4-BE49-F238E27FC236}">
                  <a16:creationId xmlns:a16="http://schemas.microsoft.com/office/drawing/2014/main" id="{5DC3712B-4635-4EA7-A2FE-81FA466C524C}"/>
                </a:ext>
              </a:extLst>
            </p:cNvPr>
            <p:cNvGrpSpPr/>
            <p:nvPr/>
          </p:nvGrpSpPr>
          <p:grpSpPr>
            <a:xfrm rot="10255978">
              <a:off x="7546525" y="1466773"/>
              <a:ext cx="747869" cy="1599949"/>
              <a:chOff x="3944068" y="2914643"/>
              <a:chExt cx="275025" cy="609247"/>
            </a:xfrm>
            <a:solidFill>
              <a:srgbClr val="FFCC05"/>
            </a:solidFill>
          </p:grpSpPr>
          <p:sp>
            <p:nvSpPr>
              <p:cNvPr id="622" name="Rectangle: Rounded Corners 621">
                <a:extLst>
                  <a:ext uri="{FF2B5EF4-FFF2-40B4-BE49-F238E27FC236}">
                    <a16:creationId xmlns:a16="http://schemas.microsoft.com/office/drawing/2014/main" id="{F7B32DB5-2E4D-4818-B9D4-3293431A89A3}"/>
                  </a:ext>
                </a:extLst>
              </p:cNvPr>
              <p:cNvSpPr/>
              <p:nvPr/>
            </p:nvSpPr>
            <p:spPr>
              <a:xfrm>
                <a:off x="3995227" y="2914643"/>
                <a:ext cx="161992" cy="394480"/>
              </a:xfrm>
              <a:prstGeom prst="roundRect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3" name="Partial Circle 622">
                <a:extLst>
                  <a:ext uri="{FF2B5EF4-FFF2-40B4-BE49-F238E27FC236}">
                    <a16:creationId xmlns:a16="http://schemas.microsoft.com/office/drawing/2014/main" id="{BD30B2EE-C7A9-4912-AEEE-F06A1B814E01}"/>
                  </a:ext>
                </a:extLst>
              </p:cNvPr>
              <p:cNvSpPr/>
              <p:nvPr/>
            </p:nvSpPr>
            <p:spPr>
              <a:xfrm rot="8057437">
                <a:off x="3949006" y="3253803"/>
                <a:ext cx="265149" cy="275025"/>
              </a:xfrm>
              <a:prstGeom prst="pie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21" name="Oval 620">
              <a:extLst>
                <a:ext uri="{FF2B5EF4-FFF2-40B4-BE49-F238E27FC236}">
                  <a16:creationId xmlns:a16="http://schemas.microsoft.com/office/drawing/2014/main" id="{91BFE298-2BE4-4B14-82F3-CAFBCC9B73B4}"/>
                </a:ext>
              </a:extLst>
            </p:cNvPr>
            <p:cNvSpPr/>
            <p:nvPr/>
          </p:nvSpPr>
          <p:spPr>
            <a:xfrm rot="7431938">
              <a:off x="7724610" y="2648791"/>
              <a:ext cx="605712" cy="516743"/>
            </a:xfrm>
            <a:prstGeom prst="ellipse">
              <a:avLst/>
            </a:prstGeom>
            <a:solidFill>
              <a:srgbClr val="BE8F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24" name="arm rock right green Group 19">
            <a:extLst>
              <a:ext uri="{FF2B5EF4-FFF2-40B4-BE49-F238E27FC236}">
                <a16:creationId xmlns:a16="http://schemas.microsoft.com/office/drawing/2014/main" id="{66CE23EE-90BD-4A88-B59E-DABC358BEC8F}"/>
              </a:ext>
            </a:extLst>
          </p:cNvPr>
          <p:cNvGrpSpPr/>
          <p:nvPr/>
        </p:nvGrpSpPr>
        <p:grpSpPr>
          <a:xfrm>
            <a:off x="3344668" y="4798593"/>
            <a:ext cx="1270299" cy="5524268"/>
            <a:chOff x="7187971" y="1127204"/>
            <a:chExt cx="1270299" cy="5524268"/>
          </a:xfrm>
        </p:grpSpPr>
        <p:pic>
          <p:nvPicPr>
            <p:cNvPr id="625" name="Picture 624" descr="A close up of a logo&#10;&#10;Description automatically generated">
              <a:extLst>
                <a:ext uri="{FF2B5EF4-FFF2-40B4-BE49-F238E27FC236}">
                  <a16:creationId xmlns:a16="http://schemas.microsoft.com/office/drawing/2014/main" id="{62EAC378-FA3F-4BA9-ADDE-17F919810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971" y="1127204"/>
              <a:ext cx="1190590" cy="3136038"/>
            </a:xfrm>
            <a:prstGeom prst="rect">
              <a:avLst/>
            </a:prstGeom>
          </p:spPr>
        </p:pic>
        <p:pic>
          <p:nvPicPr>
            <p:cNvPr id="626" name="Picture 625" descr="A close up of a logo&#10;&#10;Description automatically generated">
              <a:extLst>
                <a:ext uri="{FF2B5EF4-FFF2-40B4-BE49-F238E27FC236}">
                  <a16:creationId xmlns:a16="http://schemas.microsoft.com/office/drawing/2014/main" id="{1F858A18-FD07-4A19-B29B-34E239FF8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19707">
              <a:off x="7267680" y="3515434"/>
              <a:ext cx="1190590" cy="3136038"/>
            </a:xfrm>
            <a:prstGeom prst="rect">
              <a:avLst/>
            </a:prstGeom>
          </p:spPr>
        </p:pic>
      </p:grpSp>
      <p:grpSp>
        <p:nvGrpSpPr>
          <p:cNvPr id="627" name="ARM ONLY left green Group 49">
            <a:extLst>
              <a:ext uri="{FF2B5EF4-FFF2-40B4-BE49-F238E27FC236}">
                <a16:creationId xmlns:a16="http://schemas.microsoft.com/office/drawing/2014/main" id="{A17AE4CC-05FF-4ACF-B56D-6120C78AC345}"/>
              </a:ext>
            </a:extLst>
          </p:cNvPr>
          <p:cNvGrpSpPr/>
          <p:nvPr/>
        </p:nvGrpSpPr>
        <p:grpSpPr>
          <a:xfrm flipH="1">
            <a:off x="2454455" y="5021692"/>
            <a:ext cx="782905" cy="2971800"/>
            <a:chOff x="7511489" y="1466773"/>
            <a:chExt cx="782905" cy="2748759"/>
          </a:xfrm>
        </p:grpSpPr>
        <p:sp>
          <p:nvSpPr>
            <p:cNvPr id="628" name="Freeform: Shape 627">
              <a:extLst>
                <a:ext uri="{FF2B5EF4-FFF2-40B4-BE49-F238E27FC236}">
                  <a16:creationId xmlns:a16="http://schemas.microsoft.com/office/drawing/2014/main" id="{CDE09D44-A60B-48E8-95EC-20684F163DAC}"/>
                </a:ext>
              </a:extLst>
            </p:cNvPr>
            <p:cNvSpPr/>
            <p:nvPr/>
          </p:nvSpPr>
          <p:spPr>
            <a:xfrm rot="11758198" flipH="1">
              <a:off x="7511489" y="2813001"/>
              <a:ext cx="543554" cy="1402531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5BC58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29" name="Group 628">
              <a:extLst>
                <a:ext uri="{FF2B5EF4-FFF2-40B4-BE49-F238E27FC236}">
                  <a16:creationId xmlns:a16="http://schemas.microsoft.com/office/drawing/2014/main" id="{28965A4F-097A-45EC-902A-DBBF91341703}"/>
                </a:ext>
              </a:extLst>
            </p:cNvPr>
            <p:cNvGrpSpPr/>
            <p:nvPr/>
          </p:nvGrpSpPr>
          <p:grpSpPr>
            <a:xfrm rot="10255978">
              <a:off x="7546525" y="1466773"/>
              <a:ext cx="747869" cy="1599949"/>
              <a:chOff x="3944068" y="2914643"/>
              <a:chExt cx="275025" cy="609247"/>
            </a:xfrm>
            <a:solidFill>
              <a:srgbClr val="FFCC05"/>
            </a:solidFill>
          </p:grpSpPr>
          <p:sp>
            <p:nvSpPr>
              <p:cNvPr id="631" name="Rectangle: Rounded Corners 630">
                <a:extLst>
                  <a:ext uri="{FF2B5EF4-FFF2-40B4-BE49-F238E27FC236}">
                    <a16:creationId xmlns:a16="http://schemas.microsoft.com/office/drawing/2014/main" id="{BFE5DD51-1689-437C-B04B-A8B56DF9F4AF}"/>
                  </a:ext>
                </a:extLst>
              </p:cNvPr>
              <p:cNvSpPr/>
              <p:nvPr/>
            </p:nvSpPr>
            <p:spPr>
              <a:xfrm>
                <a:off x="3995227" y="2914643"/>
                <a:ext cx="161992" cy="394480"/>
              </a:xfrm>
              <a:prstGeom prst="roundRect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2" name="Partial Circle 631">
                <a:extLst>
                  <a:ext uri="{FF2B5EF4-FFF2-40B4-BE49-F238E27FC236}">
                    <a16:creationId xmlns:a16="http://schemas.microsoft.com/office/drawing/2014/main" id="{8EB13F43-39B0-4DAE-8072-DC92B81AAFA5}"/>
                  </a:ext>
                </a:extLst>
              </p:cNvPr>
              <p:cNvSpPr/>
              <p:nvPr/>
            </p:nvSpPr>
            <p:spPr>
              <a:xfrm rot="8057437">
                <a:off x="3949006" y="3253803"/>
                <a:ext cx="265149" cy="275025"/>
              </a:xfrm>
              <a:prstGeom prst="pie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30" name="Oval 629">
              <a:extLst>
                <a:ext uri="{FF2B5EF4-FFF2-40B4-BE49-F238E27FC236}">
                  <a16:creationId xmlns:a16="http://schemas.microsoft.com/office/drawing/2014/main" id="{E1A1B786-E1DA-4B78-B54A-23F2AC5DA4B2}"/>
                </a:ext>
              </a:extLst>
            </p:cNvPr>
            <p:cNvSpPr/>
            <p:nvPr/>
          </p:nvSpPr>
          <p:spPr>
            <a:xfrm rot="7431938">
              <a:off x="7724610" y="2648791"/>
              <a:ext cx="605712" cy="516743"/>
            </a:xfrm>
            <a:prstGeom prst="ellipse">
              <a:avLst/>
            </a:prstGeom>
            <a:solidFill>
              <a:srgbClr val="BE8F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33" name="arm rock left green Group 16">
            <a:extLst>
              <a:ext uri="{FF2B5EF4-FFF2-40B4-BE49-F238E27FC236}">
                <a16:creationId xmlns:a16="http://schemas.microsoft.com/office/drawing/2014/main" id="{01EB6524-F3CB-441F-B737-05DDDF438785}"/>
              </a:ext>
            </a:extLst>
          </p:cNvPr>
          <p:cNvGrpSpPr/>
          <p:nvPr/>
        </p:nvGrpSpPr>
        <p:grpSpPr>
          <a:xfrm>
            <a:off x="2005114" y="4690380"/>
            <a:ext cx="1857142" cy="5716499"/>
            <a:chOff x="3146889" y="361906"/>
            <a:chExt cx="1857142" cy="5716499"/>
          </a:xfrm>
        </p:grpSpPr>
        <p:pic>
          <p:nvPicPr>
            <p:cNvPr id="634" name="arm rock Picture 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25265341-9376-47E9-9546-348F072EB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7492" y="361906"/>
              <a:ext cx="1546539" cy="3246505"/>
            </a:xfrm>
            <a:prstGeom prst="rect">
              <a:avLst/>
            </a:prstGeom>
          </p:spPr>
        </p:pic>
        <p:pic>
          <p:nvPicPr>
            <p:cNvPr id="635" name="Picture 63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777D2E04-B38F-4A6B-AD5E-68E2CD546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6889" y="2831900"/>
              <a:ext cx="1546539" cy="3246505"/>
            </a:xfrm>
            <a:prstGeom prst="rect">
              <a:avLst/>
            </a:prstGeom>
          </p:spPr>
        </p:pic>
      </p:grpSp>
      <p:pic>
        <p:nvPicPr>
          <p:cNvPr id="677" name="2L SMALL click RIGHT ROCK Picture 63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EC84546A-53BA-4BCA-ADD1-F465F82719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8856">
            <a:off x="7456618" y="5640593"/>
            <a:ext cx="370161" cy="283975"/>
          </a:xfrm>
          <a:prstGeom prst="rect">
            <a:avLst/>
          </a:prstGeom>
        </p:spPr>
      </p:pic>
      <p:pic>
        <p:nvPicPr>
          <p:cNvPr id="678" name="3L SMALL click RIGHT ROCK Picture 63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676E7EDE-86C1-42E2-87CC-2E220793A6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3663">
            <a:off x="8831991" y="5754960"/>
            <a:ext cx="302468" cy="276098"/>
          </a:xfrm>
          <a:prstGeom prst="rect">
            <a:avLst/>
          </a:prstGeom>
        </p:spPr>
      </p:pic>
      <p:pic>
        <p:nvPicPr>
          <p:cNvPr id="679" name="4L SMALL RIGHT ROCK Picture 63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EF23F288-0AA0-433C-9DC3-D24158B280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1172" flipH="1">
            <a:off x="9975631" y="5626111"/>
            <a:ext cx="428147" cy="283975"/>
          </a:xfrm>
          <a:prstGeom prst="rect">
            <a:avLst/>
          </a:prstGeom>
        </p:spPr>
      </p:pic>
      <p:pic>
        <p:nvPicPr>
          <p:cNvPr id="680" name="5L SMALL RIGHT ROCK Picture 63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18257602-5478-44FF-A887-A99E2AE628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6670">
            <a:off x="11585576" y="6092957"/>
            <a:ext cx="378467" cy="283975"/>
          </a:xfrm>
          <a:prstGeom prst="rect">
            <a:avLst/>
          </a:prstGeom>
        </p:spPr>
      </p:pic>
      <p:pic>
        <p:nvPicPr>
          <p:cNvPr id="681" name="LEFT 2 click ROCK  Picture 63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0D2325E6-289E-45F7-AFCF-00DA1F9778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4569">
            <a:off x="7090159" y="4705481"/>
            <a:ext cx="1054566" cy="887622"/>
          </a:xfrm>
          <a:prstGeom prst="rect">
            <a:avLst/>
          </a:prstGeom>
        </p:spPr>
      </p:pic>
      <p:pic>
        <p:nvPicPr>
          <p:cNvPr id="683" name="4 click LEFT ROCK Picture 63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DA81ED27-CAF2-44DA-950A-F9FCF75EC4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343" flipH="1">
            <a:off x="9610740" y="4792180"/>
            <a:ext cx="1035653" cy="686912"/>
          </a:xfrm>
          <a:prstGeom prst="rect">
            <a:avLst/>
          </a:prstGeom>
        </p:spPr>
      </p:pic>
      <p:pic>
        <p:nvPicPr>
          <p:cNvPr id="684" name="yellow ROCK Picture 63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9848394D-B5F3-4A91-8F71-A9F0106DFD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9542">
            <a:off x="10360058" y="4387618"/>
            <a:ext cx="1146703" cy="879793"/>
          </a:xfrm>
          <a:prstGeom prst="rect">
            <a:avLst/>
          </a:prstGeom>
        </p:spPr>
      </p:pic>
      <p:pic>
        <p:nvPicPr>
          <p:cNvPr id="685" name="ROCK Picture 63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6E923667-2894-4095-9689-6F4BCBEE85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1133">
            <a:off x="10208245" y="4338110"/>
            <a:ext cx="1342440" cy="1029970"/>
          </a:xfrm>
          <a:prstGeom prst="rect">
            <a:avLst/>
          </a:prstGeom>
        </p:spPr>
      </p:pic>
      <p:pic>
        <p:nvPicPr>
          <p:cNvPr id="686" name="3 click LEFT ROCK Picture 63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E25CD27A-01FC-420B-A7FC-36D5FF3B0B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90128">
            <a:off x="8453672" y="4792620"/>
            <a:ext cx="1123009" cy="686912"/>
          </a:xfrm>
          <a:prstGeom prst="rect">
            <a:avLst/>
          </a:prstGeom>
        </p:spPr>
      </p:pic>
      <p:pic>
        <p:nvPicPr>
          <p:cNvPr id="687" name="ROCK Picture 63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90259CC7-A1CA-45D9-B099-B3A001AFC4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28439" flipV="1">
            <a:off x="7914657" y="4466545"/>
            <a:ext cx="1219225" cy="706711"/>
          </a:xfrm>
          <a:prstGeom prst="rect">
            <a:avLst/>
          </a:prstGeom>
        </p:spPr>
      </p:pic>
      <p:pic>
        <p:nvPicPr>
          <p:cNvPr id="688" name="5 click LEFT ROCK Picture 63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2864D4D2-1FE3-496D-84C2-FCB0E72BBF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83">
            <a:off x="10826595" y="5264484"/>
            <a:ext cx="1328809" cy="704732"/>
          </a:xfrm>
          <a:prstGeom prst="rect">
            <a:avLst/>
          </a:prstGeom>
        </p:spPr>
      </p:pic>
      <p:pic>
        <p:nvPicPr>
          <p:cNvPr id="689" name="ROCK Picture 63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2603914A-0DE2-467A-8FD4-813A7283E3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0509">
            <a:off x="9151915" y="4346048"/>
            <a:ext cx="1342440" cy="1029970"/>
          </a:xfrm>
          <a:prstGeom prst="rect">
            <a:avLst/>
          </a:prstGeom>
        </p:spPr>
      </p:pic>
      <p:pic>
        <p:nvPicPr>
          <p:cNvPr id="690" name="ROCK Picture 63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D4B56AC3-DB20-42CC-B712-52456B211E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29105" flipH="1" flipV="1">
            <a:off x="8279638" y="4729002"/>
            <a:ext cx="988940" cy="783763"/>
          </a:xfrm>
          <a:prstGeom prst="rect">
            <a:avLst/>
          </a:prstGeom>
        </p:spPr>
      </p:pic>
      <p:sp>
        <p:nvSpPr>
          <p:cNvPr id="691" name="Oval rock 1 right hit 16">
            <a:extLst>
              <a:ext uri="{FF2B5EF4-FFF2-40B4-BE49-F238E27FC236}">
                <a16:creationId xmlns:a16="http://schemas.microsoft.com/office/drawing/2014/main" id="{EDAE62BD-12E4-49BB-84F0-334AE235E2DE}"/>
              </a:ext>
            </a:extLst>
          </p:cNvPr>
          <p:cNvSpPr/>
          <p:nvPr/>
        </p:nvSpPr>
        <p:spPr>
          <a:xfrm>
            <a:off x="6289921" y="5584115"/>
            <a:ext cx="464427" cy="484417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2" name="Oval rock 4 right hit 16">
            <a:extLst>
              <a:ext uri="{FF2B5EF4-FFF2-40B4-BE49-F238E27FC236}">
                <a16:creationId xmlns:a16="http://schemas.microsoft.com/office/drawing/2014/main" id="{EF6B458C-3E7C-4D6C-B6F9-0DC6F4CB2AF9}"/>
              </a:ext>
            </a:extLst>
          </p:cNvPr>
          <p:cNvSpPr/>
          <p:nvPr/>
        </p:nvSpPr>
        <p:spPr>
          <a:xfrm>
            <a:off x="9484611" y="4860892"/>
            <a:ext cx="449233" cy="43575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3" name="Oval rock 3 right hit 16">
            <a:extLst>
              <a:ext uri="{FF2B5EF4-FFF2-40B4-BE49-F238E27FC236}">
                <a16:creationId xmlns:a16="http://schemas.microsoft.com/office/drawing/2014/main" id="{6C35FD42-E1E7-438F-A1B3-B33A93892CC7}"/>
              </a:ext>
            </a:extLst>
          </p:cNvPr>
          <p:cNvSpPr/>
          <p:nvPr/>
        </p:nvSpPr>
        <p:spPr>
          <a:xfrm>
            <a:off x="8421724" y="4926735"/>
            <a:ext cx="449233" cy="43575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4" name="Oval rock 2 right hit 16">
            <a:extLst>
              <a:ext uri="{FF2B5EF4-FFF2-40B4-BE49-F238E27FC236}">
                <a16:creationId xmlns:a16="http://schemas.microsoft.com/office/drawing/2014/main" id="{B4339066-1CD0-4642-BA73-C9FC0511A52C}"/>
              </a:ext>
            </a:extLst>
          </p:cNvPr>
          <p:cNvSpPr/>
          <p:nvPr/>
        </p:nvSpPr>
        <p:spPr>
          <a:xfrm>
            <a:off x="7116389" y="4949782"/>
            <a:ext cx="449233" cy="43575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5" name="Oval rock 5 right HIT  237">
            <a:extLst>
              <a:ext uri="{FF2B5EF4-FFF2-40B4-BE49-F238E27FC236}">
                <a16:creationId xmlns:a16="http://schemas.microsoft.com/office/drawing/2014/main" id="{28EFF52B-7F16-47C3-8F39-318F76C67C79}"/>
              </a:ext>
            </a:extLst>
          </p:cNvPr>
          <p:cNvSpPr/>
          <p:nvPr/>
        </p:nvSpPr>
        <p:spPr>
          <a:xfrm rot="20750692">
            <a:off x="10957402" y="5308558"/>
            <a:ext cx="486137" cy="486137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96" name="yellow ROCK Picture 63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82EA4634-1119-4081-8837-080C1ECEBF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9542">
            <a:off x="10360058" y="4439870"/>
            <a:ext cx="1146703" cy="879793"/>
          </a:xfrm>
          <a:prstGeom prst="rect">
            <a:avLst/>
          </a:prstGeom>
        </p:spPr>
      </p:pic>
      <p:pic>
        <p:nvPicPr>
          <p:cNvPr id="697" name="ROCK Picture 63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236EEB3D-344B-4ED9-B961-A5C1ADCA07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930" flipH="1">
            <a:off x="10189644" y="4522563"/>
            <a:ext cx="1127256" cy="864873"/>
          </a:xfrm>
          <a:prstGeom prst="rect">
            <a:avLst/>
          </a:prstGeom>
        </p:spPr>
      </p:pic>
      <p:pic>
        <p:nvPicPr>
          <p:cNvPr id="698" name="ROCK Picture 63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CF2F9025-344B-479F-9DEC-4859F43F62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1781">
            <a:off x="7914657" y="4518797"/>
            <a:ext cx="1219225" cy="706711"/>
          </a:xfrm>
          <a:prstGeom prst="rect">
            <a:avLst/>
          </a:prstGeom>
        </p:spPr>
      </p:pic>
      <p:pic>
        <p:nvPicPr>
          <p:cNvPr id="699" name="ROCK oval 3 left miss Picture 63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F3DC232B-D59D-4CC2-976E-474EDD2829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0509">
            <a:off x="9151915" y="4398300"/>
            <a:ext cx="1342440" cy="1029970"/>
          </a:xfrm>
          <a:prstGeom prst="rect">
            <a:avLst/>
          </a:prstGeom>
        </p:spPr>
      </p:pic>
      <p:pic>
        <p:nvPicPr>
          <p:cNvPr id="700" name="ROCK oval 2 left miss Picture 63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362B1D47-83DE-4B52-A86C-DE58FEC99C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29105" flipH="1" flipV="1">
            <a:off x="8540141" y="4827731"/>
            <a:ext cx="988940" cy="783763"/>
          </a:xfrm>
          <a:prstGeom prst="rect">
            <a:avLst/>
          </a:prstGeom>
        </p:spPr>
      </p:pic>
      <p:sp>
        <p:nvSpPr>
          <p:cNvPr id="701" name="Oval rock 5 LEFT miss 16">
            <a:extLst>
              <a:ext uri="{FF2B5EF4-FFF2-40B4-BE49-F238E27FC236}">
                <a16:creationId xmlns:a16="http://schemas.microsoft.com/office/drawing/2014/main" id="{7199B90C-F132-4AA3-B876-A98636709713}"/>
              </a:ext>
            </a:extLst>
          </p:cNvPr>
          <p:cNvSpPr/>
          <p:nvPr/>
        </p:nvSpPr>
        <p:spPr>
          <a:xfrm>
            <a:off x="11641543" y="5323950"/>
            <a:ext cx="464427" cy="484417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2" name="Oval rock 1 LEFT  miss 16">
            <a:extLst>
              <a:ext uri="{FF2B5EF4-FFF2-40B4-BE49-F238E27FC236}">
                <a16:creationId xmlns:a16="http://schemas.microsoft.com/office/drawing/2014/main" id="{AEF330F1-B30B-4A0D-9B5F-5F9C76EE5925}"/>
              </a:ext>
            </a:extLst>
          </p:cNvPr>
          <p:cNvSpPr/>
          <p:nvPr/>
        </p:nvSpPr>
        <p:spPr>
          <a:xfrm>
            <a:off x="6984428" y="5491344"/>
            <a:ext cx="449233" cy="43575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3" name="Oval rock 4 LEFT miss 16">
            <a:extLst>
              <a:ext uri="{FF2B5EF4-FFF2-40B4-BE49-F238E27FC236}">
                <a16:creationId xmlns:a16="http://schemas.microsoft.com/office/drawing/2014/main" id="{6BBB9059-2ADF-4B81-B4FF-B7B9C0FB5621}"/>
              </a:ext>
            </a:extLst>
          </p:cNvPr>
          <p:cNvSpPr/>
          <p:nvPr/>
        </p:nvSpPr>
        <p:spPr>
          <a:xfrm>
            <a:off x="10123785" y="4993744"/>
            <a:ext cx="449233" cy="43575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4" name="Oval rock 3 LEFT miss 16">
            <a:extLst>
              <a:ext uri="{FF2B5EF4-FFF2-40B4-BE49-F238E27FC236}">
                <a16:creationId xmlns:a16="http://schemas.microsoft.com/office/drawing/2014/main" id="{E993B8CD-53E0-4F3D-91D9-8ABBA7C45C91}"/>
              </a:ext>
            </a:extLst>
          </p:cNvPr>
          <p:cNvSpPr/>
          <p:nvPr/>
        </p:nvSpPr>
        <p:spPr>
          <a:xfrm>
            <a:off x="9079700" y="4902150"/>
            <a:ext cx="449233" cy="43575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5" name="Oval rock 2 LEFT miss 237">
            <a:extLst>
              <a:ext uri="{FF2B5EF4-FFF2-40B4-BE49-F238E27FC236}">
                <a16:creationId xmlns:a16="http://schemas.microsoft.com/office/drawing/2014/main" id="{EA5E0B30-22DC-471F-8682-D6E3C908638D}"/>
              </a:ext>
            </a:extLst>
          </p:cNvPr>
          <p:cNvSpPr/>
          <p:nvPr/>
        </p:nvSpPr>
        <p:spPr>
          <a:xfrm>
            <a:off x="7706530" y="4911929"/>
            <a:ext cx="486137" cy="486137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06" name="SMALL ROCK Picture 63" descr="A picture containing animal, invertebrate, mollusk, indoor&#10;&#10;Description automatically generated">
            <a:hlinkClick r:id="" action="ppaction://noaction">
              <a:snd r:embed="rId11" name="MUSIC &amp; CHEERS.wav"/>
            </a:hlinkClick>
            <a:extLst>
              <a:ext uri="{FF2B5EF4-FFF2-40B4-BE49-F238E27FC236}">
                <a16:creationId xmlns:a16="http://schemas.microsoft.com/office/drawing/2014/main" id="{59DF5CEF-8E9D-4C63-8A53-E5A4C7BFF0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3172" flipH="1">
            <a:off x="6199573" y="4146413"/>
            <a:ext cx="408761" cy="271117"/>
          </a:xfrm>
          <a:prstGeom prst="rect">
            <a:avLst/>
          </a:prstGeom>
        </p:spPr>
      </p:pic>
      <p:pic>
        <p:nvPicPr>
          <p:cNvPr id="707" name="SMALL ROCK Picture 63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ACA6DF90-FDBB-4753-8CFD-41F606B067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85911" flipH="1">
            <a:off x="11430375" y="4191552"/>
            <a:ext cx="319533" cy="211935"/>
          </a:xfrm>
          <a:prstGeom prst="rect">
            <a:avLst/>
          </a:prstGeom>
        </p:spPr>
      </p:pic>
      <p:grpSp>
        <p:nvGrpSpPr>
          <p:cNvPr id="711" name="ARM ONLY 3LHGroup 539">
            <a:extLst>
              <a:ext uri="{FF2B5EF4-FFF2-40B4-BE49-F238E27FC236}">
                <a16:creationId xmlns:a16="http://schemas.microsoft.com/office/drawing/2014/main" id="{53553121-513C-4A77-AAD0-CEDD3BE6DBE6}"/>
              </a:ext>
            </a:extLst>
          </p:cNvPr>
          <p:cNvGrpSpPr/>
          <p:nvPr/>
        </p:nvGrpSpPr>
        <p:grpSpPr>
          <a:xfrm flipH="1">
            <a:off x="7777413" y="4667529"/>
            <a:ext cx="782905" cy="2748759"/>
            <a:chOff x="7511489" y="1466773"/>
            <a:chExt cx="782905" cy="2748759"/>
          </a:xfrm>
        </p:grpSpPr>
        <p:sp>
          <p:nvSpPr>
            <p:cNvPr id="712" name="Freeform: Shape 711">
              <a:extLst>
                <a:ext uri="{FF2B5EF4-FFF2-40B4-BE49-F238E27FC236}">
                  <a16:creationId xmlns:a16="http://schemas.microsoft.com/office/drawing/2014/main" id="{D7D3C224-1D7E-4A02-95F8-B9339F74BDEA}"/>
                </a:ext>
              </a:extLst>
            </p:cNvPr>
            <p:cNvSpPr/>
            <p:nvPr/>
          </p:nvSpPr>
          <p:spPr>
            <a:xfrm rot="11758198" flipH="1">
              <a:off x="7511489" y="2813001"/>
              <a:ext cx="543554" cy="1402531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13" name="Group 712">
              <a:extLst>
                <a:ext uri="{FF2B5EF4-FFF2-40B4-BE49-F238E27FC236}">
                  <a16:creationId xmlns:a16="http://schemas.microsoft.com/office/drawing/2014/main" id="{A97D0B5A-E38C-4D03-A297-EB7E3E1A1893}"/>
                </a:ext>
              </a:extLst>
            </p:cNvPr>
            <p:cNvGrpSpPr/>
            <p:nvPr/>
          </p:nvGrpSpPr>
          <p:grpSpPr>
            <a:xfrm rot="10255978">
              <a:off x="7546525" y="1466773"/>
              <a:ext cx="747869" cy="1599949"/>
              <a:chOff x="3944068" y="2914643"/>
              <a:chExt cx="275025" cy="609247"/>
            </a:xfrm>
            <a:solidFill>
              <a:srgbClr val="FFCC05"/>
            </a:solidFill>
          </p:grpSpPr>
          <p:sp>
            <p:nvSpPr>
              <p:cNvPr id="715" name="Rectangle: Rounded Corners 714">
                <a:extLst>
                  <a:ext uri="{FF2B5EF4-FFF2-40B4-BE49-F238E27FC236}">
                    <a16:creationId xmlns:a16="http://schemas.microsoft.com/office/drawing/2014/main" id="{C3A3616C-91B8-420E-BD05-C035E8E1133B}"/>
                  </a:ext>
                </a:extLst>
              </p:cNvPr>
              <p:cNvSpPr/>
              <p:nvPr/>
            </p:nvSpPr>
            <p:spPr>
              <a:xfrm>
                <a:off x="3995227" y="2914643"/>
                <a:ext cx="161992" cy="394480"/>
              </a:xfrm>
              <a:prstGeom prst="roundRect">
                <a:avLst/>
              </a:prstGeom>
              <a:solidFill>
                <a:srgbClr val="FEBE01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6" name="Partial Circle 715">
                <a:extLst>
                  <a:ext uri="{FF2B5EF4-FFF2-40B4-BE49-F238E27FC236}">
                    <a16:creationId xmlns:a16="http://schemas.microsoft.com/office/drawing/2014/main" id="{20DC1FD1-B573-49B9-9C51-9B462659A115}"/>
                  </a:ext>
                </a:extLst>
              </p:cNvPr>
              <p:cNvSpPr/>
              <p:nvPr/>
            </p:nvSpPr>
            <p:spPr>
              <a:xfrm rot="8057437">
                <a:off x="3949006" y="3253803"/>
                <a:ext cx="265149" cy="275025"/>
              </a:xfrm>
              <a:prstGeom prst="pie">
                <a:avLst/>
              </a:prstGeom>
              <a:solidFill>
                <a:srgbClr val="FEBE01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14" name="Oval 713">
              <a:extLst>
                <a:ext uri="{FF2B5EF4-FFF2-40B4-BE49-F238E27FC236}">
                  <a16:creationId xmlns:a16="http://schemas.microsoft.com/office/drawing/2014/main" id="{549F9097-7C34-4D67-AE16-9CFE3350AFD8}"/>
                </a:ext>
              </a:extLst>
            </p:cNvPr>
            <p:cNvSpPr/>
            <p:nvPr/>
          </p:nvSpPr>
          <p:spPr>
            <a:xfrm rot="7431938">
              <a:off x="7724610" y="2648791"/>
              <a:ext cx="605712" cy="516743"/>
            </a:xfrm>
            <a:prstGeom prst="ellipse">
              <a:avLst/>
            </a:prstGeom>
            <a:solidFill>
              <a:srgbClr val="FEBE0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62" name="ARM ONLY right purple Group 48">
            <a:extLst>
              <a:ext uri="{FF2B5EF4-FFF2-40B4-BE49-F238E27FC236}">
                <a16:creationId xmlns:a16="http://schemas.microsoft.com/office/drawing/2014/main" id="{6E0E4AC1-7290-41E1-A42D-9F789DCDAB2B}"/>
              </a:ext>
            </a:extLst>
          </p:cNvPr>
          <p:cNvGrpSpPr/>
          <p:nvPr/>
        </p:nvGrpSpPr>
        <p:grpSpPr>
          <a:xfrm>
            <a:off x="10645312" y="4696186"/>
            <a:ext cx="782905" cy="2748759"/>
            <a:chOff x="7511489" y="1466773"/>
            <a:chExt cx="782905" cy="2748759"/>
          </a:xfrm>
        </p:grpSpPr>
        <p:sp>
          <p:nvSpPr>
            <p:cNvPr id="763" name="Freeform: Shape 762">
              <a:extLst>
                <a:ext uri="{FF2B5EF4-FFF2-40B4-BE49-F238E27FC236}">
                  <a16:creationId xmlns:a16="http://schemas.microsoft.com/office/drawing/2014/main" id="{A9756466-41A8-40D8-977F-00A8A764BD69}"/>
                </a:ext>
              </a:extLst>
            </p:cNvPr>
            <p:cNvSpPr/>
            <p:nvPr/>
          </p:nvSpPr>
          <p:spPr>
            <a:xfrm rot="11758198" flipH="1">
              <a:off x="7511489" y="2813001"/>
              <a:ext cx="543554" cy="1402531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05BC58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64" name="Group 763">
              <a:extLst>
                <a:ext uri="{FF2B5EF4-FFF2-40B4-BE49-F238E27FC236}">
                  <a16:creationId xmlns:a16="http://schemas.microsoft.com/office/drawing/2014/main" id="{63C98C46-228D-4CA4-974E-C0E810301951}"/>
                </a:ext>
              </a:extLst>
            </p:cNvPr>
            <p:cNvGrpSpPr/>
            <p:nvPr/>
          </p:nvGrpSpPr>
          <p:grpSpPr>
            <a:xfrm rot="10255978">
              <a:off x="7546525" y="1466773"/>
              <a:ext cx="747869" cy="1599949"/>
              <a:chOff x="3944068" y="2914643"/>
              <a:chExt cx="275025" cy="609247"/>
            </a:xfrm>
            <a:solidFill>
              <a:srgbClr val="FFCC05"/>
            </a:solidFill>
          </p:grpSpPr>
          <p:sp>
            <p:nvSpPr>
              <p:cNvPr id="766" name="Rectangle: Rounded Corners 765">
                <a:extLst>
                  <a:ext uri="{FF2B5EF4-FFF2-40B4-BE49-F238E27FC236}">
                    <a16:creationId xmlns:a16="http://schemas.microsoft.com/office/drawing/2014/main" id="{5EAC893B-EB55-4524-80E4-9A931979EA59}"/>
                  </a:ext>
                </a:extLst>
              </p:cNvPr>
              <p:cNvSpPr/>
              <p:nvPr/>
            </p:nvSpPr>
            <p:spPr>
              <a:xfrm>
                <a:off x="3995227" y="2914643"/>
                <a:ext cx="161992" cy="394480"/>
              </a:xfrm>
              <a:prstGeom prst="roundRect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7" name="Partial Circle 766">
                <a:extLst>
                  <a:ext uri="{FF2B5EF4-FFF2-40B4-BE49-F238E27FC236}">
                    <a16:creationId xmlns:a16="http://schemas.microsoft.com/office/drawing/2014/main" id="{FD5CB69C-3FD7-497E-BBAD-2DEBF87F98ED}"/>
                  </a:ext>
                </a:extLst>
              </p:cNvPr>
              <p:cNvSpPr/>
              <p:nvPr/>
            </p:nvSpPr>
            <p:spPr>
              <a:xfrm rot="8057437">
                <a:off x="3949006" y="3253803"/>
                <a:ext cx="265149" cy="275025"/>
              </a:xfrm>
              <a:prstGeom prst="pie">
                <a:avLst/>
              </a:prstGeom>
              <a:solidFill>
                <a:srgbClr val="BE8F00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65" name="Oval 764">
              <a:extLst>
                <a:ext uri="{FF2B5EF4-FFF2-40B4-BE49-F238E27FC236}">
                  <a16:creationId xmlns:a16="http://schemas.microsoft.com/office/drawing/2014/main" id="{2D87E49B-D30E-4292-AC76-DC24EA907F35}"/>
                </a:ext>
              </a:extLst>
            </p:cNvPr>
            <p:cNvSpPr/>
            <p:nvPr/>
          </p:nvSpPr>
          <p:spPr>
            <a:xfrm rot="7431938">
              <a:off x="7724610" y="2648791"/>
              <a:ext cx="605712" cy="516743"/>
            </a:xfrm>
            <a:prstGeom prst="ellipse">
              <a:avLst/>
            </a:prstGeom>
            <a:solidFill>
              <a:srgbClr val="BE8F0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68" name="arm rock right purple Group 19">
            <a:extLst>
              <a:ext uri="{FF2B5EF4-FFF2-40B4-BE49-F238E27FC236}">
                <a16:creationId xmlns:a16="http://schemas.microsoft.com/office/drawing/2014/main" id="{467CEFAA-A5BB-4A61-992D-6A967BC7DFE3}"/>
              </a:ext>
            </a:extLst>
          </p:cNvPr>
          <p:cNvGrpSpPr/>
          <p:nvPr/>
        </p:nvGrpSpPr>
        <p:grpSpPr>
          <a:xfrm>
            <a:off x="10311544" y="4354285"/>
            <a:ext cx="1270299" cy="5524268"/>
            <a:chOff x="7187971" y="1127204"/>
            <a:chExt cx="1270299" cy="5524268"/>
          </a:xfrm>
        </p:grpSpPr>
        <p:pic>
          <p:nvPicPr>
            <p:cNvPr id="769" name="Picture 768" descr="A close up of a logo&#10;&#10;Description automatically generated">
              <a:extLst>
                <a:ext uri="{FF2B5EF4-FFF2-40B4-BE49-F238E27FC236}">
                  <a16:creationId xmlns:a16="http://schemas.microsoft.com/office/drawing/2014/main" id="{B7C265CA-8504-4FA8-A314-E8831F9B4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971" y="1127204"/>
              <a:ext cx="1190590" cy="3136038"/>
            </a:xfrm>
            <a:prstGeom prst="rect">
              <a:avLst/>
            </a:prstGeom>
          </p:spPr>
        </p:pic>
        <p:pic>
          <p:nvPicPr>
            <p:cNvPr id="770" name="Picture 769" descr="A close up of a logo&#10;&#10;Description automatically generated">
              <a:extLst>
                <a:ext uri="{FF2B5EF4-FFF2-40B4-BE49-F238E27FC236}">
                  <a16:creationId xmlns:a16="http://schemas.microsoft.com/office/drawing/2014/main" id="{1320E207-12BB-4A81-BE71-72A4B3911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19707">
              <a:off x="7267680" y="3515434"/>
              <a:ext cx="1190590" cy="3136038"/>
            </a:xfrm>
            <a:prstGeom prst="rect">
              <a:avLst/>
            </a:prstGeom>
          </p:spPr>
        </p:pic>
      </p:grpSp>
      <p:grpSp>
        <p:nvGrpSpPr>
          <p:cNvPr id="777" name="arm rock right purple Group 19">
            <a:extLst>
              <a:ext uri="{FF2B5EF4-FFF2-40B4-BE49-F238E27FC236}">
                <a16:creationId xmlns:a16="http://schemas.microsoft.com/office/drawing/2014/main" id="{CEF8C662-E2BE-45DD-9359-B4C43767955A}"/>
              </a:ext>
            </a:extLst>
          </p:cNvPr>
          <p:cNvGrpSpPr/>
          <p:nvPr/>
        </p:nvGrpSpPr>
        <p:grpSpPr>
          <a:xfrm>
            <a:off x="10220255" y="4550848"/>
            <a:ext cx="1368000" cy="5349783"/>
            <a:chOff x="7187971" y="1301689"/>
            <a:chExt cx="1368000" cy="5349783"/>
          </a:xfrm>
        </p:grpSpPr>
        <p:pic>
          <p:nvPicPr>
            <p:cNvPr id="778" name="Picture 777">
              <a:extLst>
                <a:ext uri="{FF2B5EF4-FFF2-40B4-BE49-F238E27FC236}">
                  <a16:creationId xmlns:a16="http://schemas.microsoft.com/office/drawing/2014/main" id="{DE09DD7F-B879-4FE9-AF07-0D22F491D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87971" y="1301689"/>
              <a:ext cx="1368000" cy="3202365"/>
            </a:xfrm>
            <a:prstGeom prst="rect">
              <a:avLst/>
            </a:prstGeom>
          </p:spPr>
        </p:pic>
        <p:pic>
          <p:nvPicPr>
            <p:cNvPr id="779" name="Picture 778" descr="A close up of a logo&#10;&#10;Description automatically generated">
              <a:extLst>
                <a:ext uri="{FF2B5EF4-FFF2-40B4-BE49-F238E27FC236}">
                  <a16:creationId xmlns:a16="http://schemas.microsoft.com/office/drawing/2014/main" id="{9F362059-A9B0-444C-8E41-B9C82545D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19707">
              <a:off x="7267680" y="3515434"/>
              <a:ext cx="1190590" cy="3136038"/>
            </a:xfrm>
            <a:prstGeom prst="rect">
              <a:avLst/>
            </a:prstGeom>
          </p:spPr>
        </p:pic>
      </p:grpSp>
      <p:grpSp>
        <p:nvGrpSpPr>
          <p:cNvPr id="789" name="ARM ONLY left purple Group 49">
            <a:extLst>
              <a:ext uri="{FF2B5EF4-FFF2-40B4-BE49-F238E27FC236}">
                <a16:creationId xmlns:a16="http://schemas.microsoft.com/office/drawing/2014/main" id="{3C774DEE-EEE2-4B78-A944-1B364A50E188}"/>
              </a:ext>
            </a:extLst>
          </p:cNvPr>
          <p:cNvGrpSpPr/>
          <p:nvPr/>
        </p:nvGrpSpPr>
        <p:grpSpPr>
          <a:xfrm flipH="1">
            <a:off x="8489040" y="4775245"/>
            <a:ext cx="782905" cy="2971800"/>
            <a:chOff x="7511489" y="1466773"/>
            <a:chExt cx="782905" cy="2748759"/>
          </a:xfrm>
        </p:grpSpPr>
        <p:sp>
          <p:nvSpPr>
            <p:cNvPr id="790" name="Freeform: Shape 789">
              <a:extLst>
                <a:ext uri="{FF2B5EF4-FFF2-40B4-BE49-F238E27FC236}">
                  <a16:creationId xmlns:a16="http://schemas.microsoft.com/office/drawing/2014/main" id="{C77771C5-9D20-4F0A-9C9B-9F84F2FF942C}"/>
                </a:ext>
              </a:extLst>
            </p:cNvPr>
            <p:cNvSpPr/>
            <p:nvPr/>
          </p:nvSpPr>
          <p:spPr>
            <a:xfrm rot="11758198" flipH="1">
              <a:off x="7511489" y="2813001"/>
              <a:ext cx="543554" cy="1402531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E36B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91" name="Group 790">
              <a:extLst>
                <a:ext uri="{FF2B5EF4-FFF2-40B4-BE49-F238E27FC236}">
                  <a16:creationId xmlns:a16="http://schemas.microsoft.com/office/drawing/2014/main" id="{A683A624-CC38-4A3D-BAF6-734A107FCEF9}"/>
                </a:ext>
              </a:extLst>
            </p:cNvPr>
            <p:cNvGrpSpPr/>
            <p:nvPr/>
          </p:nvGrpSpPr>
          <p:grpSpPr>
            <a:xfrm rot="10255978">
              <a:off x="7546525" y="1466773"/>
              <a:ext cx="747869" cy="1599949"/>
              <a:chOff x="3944068" y="2914643"/>
              <a:chExt cx="275025" cy="609247"/>
            </a:xfrm>
            <a:solidFill>
              <a:srgbClr val="FFCC05"/>
            </a:solidFill>
          </p:grpSpPr>
          <p:sp>
            <p:nvSpPr>
              <p:cNvPr id="793" name="Rectangle: Rounded Corners 792">
                <a:extLst>
                  <a:ext uri="{FF2B5EF4-FFF2-40B4-BE49-F238E27FC236}">
                    <a16:creationId xmlns:a16="http://schemas.microsoft.com/office/drawing/2014/main" id="{183A7009-BE6A-42B6-9A87-4D29A62BC18C}"/>
                  </a:ext>
                </a:extLst>
              </p:cNvPr>
              <p:cNvSpPr/>
              <p:nvPr/>
            </p:nvSpPr>
            <p:spPr>
              <a:xfrm>
                <a:off x="3995227" y="2914643"/>
                <a:ext cx="161992" cy="394480"/>
              </a:xfrm>
              <a:prstGeom prst="roundRect">
                <a:avLst/>
              </a:prstGeom>
              <a:solidFill>
                <a:srgbClr val="FEBE01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94" name="Partial Circle 793">
                <a:extLst>
                  <a:ext uri="{FF2B5EF4-FFF2-40B4-BE49-F238E27FC236}">
                    <a16:creationId xmlns:a16="http://schemas.microsoft.com/office/drawing/2014/main" id="{FC231927-D341-45E1-AF8E-44D8240E113B}"/>
                  </a:ext>
                </a:extLst>
              </p:cNvPr>
              <p:cNvSpPr/>
              <p:nvPr/>
            </p:nvSpPr>
            <p:spPr>
              <a:xfrm rot="8057437">
                <a:off x="3949006" y="3253803"/>
                <a:ext cx="265149" cy="275025"/>
              </a:xfrm>
              <a:prstGeom prst="pie">
                <a:avLst/>
              </a:prstGeom>
              <a:solidFill>
                <a:srgbClr val="FEBE01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92" name="Oval 791">
              <a:extLst>
                <a:ext uri="{FF2B5EF4-FFF2-40B4-BE49-F238E27FC236}">
                  <a16:creationId xmlns:a16="http://schemas.microsoft.com/office/drawing/2014/main" id="{268C8720-66A4-4A36-BB4E-1F250D493BB1}"/>
                </a:ext>
              </a:extLst>
            </p:cNvPr>
            <p:cNvSpPr/>
            <p:nvPr/>
          </p:nvSpPr>
          <p:spPr>
            <a:xfrm rot="7431938">
              <a:off x="7724610" y="2648791"/>
              <a:ext cx="605712" cy="516743"/>
            </a:xfrm>
            <a:prstGeom prst="ellipse">
              <a:avLst/>
            </a:prstGeom>
            <a:solidFill>
              <a:srgbClr val="FEBE0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08" name="arm rock left purple Group 16">
            <a:extLst>
              <a:ext uri="{FF2B5EF4-FFF2-40B4-BE49-F238E27FC236}">
                <a16:creationId xmlns:a16="http://schemas.microsoft.com/office/drawing/2014/main" id="{239FE9E7-F511-4109-AD7C-62CF6F9A8C4A}"/>
              </a:ext>
            </a:extLst>
          </p:cNvPr>
          <p:cNvGrpSpPr/>
          <p:nvPr/>
        </p:nvGrpSpPr>
        <p:grpSpPr>
          <a:xfrm>
            <a:off x="7296898" y="4223504"/>
            <a:ext cx="1678086" cy="5716407"/>
            <a:chOff x="3146889" y="361998"/>
            <a:chExt cx="1678086" cy="5716407"/>
          </a:xfrm>
        </p:grpSpPr>
        <p:pic>
          <p:nvPicPr>
            <p:cNvPr id="709" name="arm rock Picture 4">
              <a:extLst>
                <a:ext uri="{FF2B5EF4-FFF2-40B4-BE49-F238E27FC236}">
                  <a16:creationId xmlns:a16="http://schemas.microsoft.com/office/drawing/2014/main" id="{FBCAE0DC-C275-4EF0-9F6E-7EB2F6B07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88903" y="361998"/>
              <a:ext cx="1436072" cy="3246505"/>
            </a:xfrm>
            <a:prstGeom prst="rect">
              <a:avLst/>
            </a:prstGeom>
          </p:spPr>
        </p:pic>
        <p:pic>
          <p:nvPicPr>
            <p:cNvPr id="710" name="Picture 709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ACC067F5-AA75-459B-A57A-8F7CCB068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6889" y="2831900"/>
              <a:ext cx="1546539" cy="3246505"/>
            </a:xfrm>
            <a:prstGeom prst="rect">
              <a:avLst/>
            </a:prstGeom>
          </p:spPr>
        </p:pic>
      </p:grpSp>
      <p:grpSp>
        <p:nvGrpSpPr>
          <p:cNvPr id="786" name="arm rock right purple Group 19">
            <a:extLst>
              <a:ext uri="{FF2B5EF4-FFF2-40B4-BE49-F238E27FC236}">
                <a16:creationId xmlns:a16="http://schemas.microsoft.com/office/drawing/2014/main" id="{B771AAEA-2E1A-458D-83D0-AFE9F5CFF34B}"/>
              </a:ext>
            </a:extLst>
          </p:cNvPr>
          <p:cNvGrpSpPr/>
          <p:nvPr/>
        </p:nvGrpSpPr>
        <p:grpSpPr>
          <a:xfrm>
            <a:off x="9311083" y="4726632"/>
            <a:ext cx="1338469" cy="5349782"/>
            <a:chOff x="7119801" y="1301690"/>
            <a:chExt cx="1338469" cy="5349782"/>
          </a:xfrm>
        </p:grpSpPr>
        <p:pic>
          <p:nvPicPr>
            <p:cNvPr id="787" name="Picture 786">
              <a:extLst>
                <a:ext uri="{FF2B5EF4-FFF2-40B4-BE49-F238E27FC236}">
                  <a16:creationId xmlns:a16="http://schemas.microsoft.com/office/drawing/2014/main" id="{0BEA4506-767A-4604-BB14-9711CEA36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19801" y="1301690"/>
              <a:ext cx="1332000" cy="2784234"/>
            </a:xfrm>
            <a:prstGeom prst="rect">
              <a:avLst/>
            </a:prstGeom>
          </p:spPr>
        </p:pic>
        <p:pic>
          <p:nvPicPr>
            <p:cNvPr id="788" name="Picture 787" descr="A close up of a logo&#10;&#10;Description automatically generated">
              <a:extLst>
                <a:ext uri="{FF2B5EF4-FFF2-40B4-BE49-F238E27FC236}">
                  <a16:creationId xmlns:a16="http://schemas.microsoft.com/office/drawing/2014/main" id="{D0B830FB-F4EE-4E8D-96FB-8BA867E14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19707">
              <a:off x="7267680" y="3515434"/>
              <a:ext cx="1190590" cy="3136038"/>
            </a:xfrm>
            <a:prstGeom prst="rect">
              <a:avLst/>
            </a:prstGeom>
          </p:spPr>
        </p:pic>
      </p:grpSp>
      <p:grpSp>
        <p:nvGrpSpPr>
          <p:cNvPr id="795" name="arm rock left purple Group 16">
            <a:extLst>
              <a:ext uri="{FF2B5EF4-FFF2-40B4-BE49-F238E27FC236}">
                <a16:creationId xmlns:a16="http://schemas.microsoft.com/office/drawing/2014/main" id="{E66EDAFA-ED0F-45B3-A42C-1ADB47066EDE}"/>
              </a:ext>
            </a:extLst>
          </p:cNvPr>
          <p:cNvGrpSpPr/>
          <p:nvPr/>
        </p:nvGrpSpPr>
        <p:grpSpPr>
          <a:xfrm>
            <a:off x="8039699" y="4443933"/>
            <a:ext cx="1801908" cy="5716499"/>
            <a:chOff x="3146889" y="361906"/>
            <a:chExt cx="1801908" cy="5716499"/>
          </a:xfrm>
        </p:grpSpPr>
        <p:pic>
          <p:nvPicPr>
            <p:cNvPr id="796" name="arm rock Picture 4">
              <a:extLst>
                <a:ext uri="{FF2B5EF4-FFF2-40B4-BE49-F238E27FC236}">
                  <a16:creationId xmlns:a16="http://schemas.microsoft.com/office/drawing/2014/main" id="{62A4612E-53DE-46D2-9FCD-296FB6F27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12725" y="361906"/>
              <a:ext cx="1436072" cy="3246505"/>
            </a:xfrm>
            <a:prstGeom prst="rect">
              <a:avLst/>
            </a:prstGeom>
          </p:spPr>
        </p:pic>
        <p:pic>
          <p:nvPicPr>
            <p:cNvPr id="797" name="Picture 796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10F8184D-9F38-4851-AE3B-41DE0F5C1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6889" y="2831900"/>
              <a:ext cx="1546539" cy="3246505"/>
            </a:xfrm>
            <a:prstGeom prst="rect">
              <a:avLst/>
            </a:prstGeom>
          </p:spPr>
        </p:pic>
      </p:grpSp>
      <p:grpSp>
        <p:nvGrpSpPr>
          <p:cNvPr id="771" name="ARM ONLY right purple Group 48">
            <a:extLst>
              <a:ext uri="{FF2B5EF4-FFF2-40B4-BE49-F238E27FC236}">
                <a16:creationId xmlns:a16="http://schemas.microsoft.com/office/drawing/2014/main" id="{DF7D80CF-240A-4C2F-982B-7067CE55D248}"/>
              </a:ext>
            </a:extLst>
          </p:cNvPr>
          <p:cNvGrpSpPr/>
          <p:nvPr/>
        </p:nvGrpSpPr>
        <p:grpSpPr>
          <a:xfrm>
            <a:off x="10554023" y="4718264"/>
            <a:ext cx="782905" cy="2748759"/>
            <a:chOff x="7511489" y="1466773"/>
            <a:chExt cx="782905" cy="2748759"/>
          </a:xfrm>
        </p:grpSpPr>
        <p:sp>
          <p:nvSpPr>
            <p:cNvPr id="772" name="Freeform: Shape 771">
              <a:extLst>
                <a:ext uri="{FF2B5EF4-FFF2-40B4-BE49-F238E27FC236}">
                  <a16:creationId xmlns:a16="http://schemas.microsoft.com/office/drawing/2014/main" id="{52C7B0C3-80B5-45C5-BB40-9ED0A7551285}"/>
                </a:ext>
              </a:extLst>
            </p:cNvPr>
            <p:cNvSpPr/>
            <p:nvPr/>
          </p:nvSpPr>
          <p:spPr>
            <a:xfrm rot="11758198" flipH="1">
              <a:off x="7511489" y="2813001"/>
              <a:ext cx="543554" cy="1402531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E36B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73" name="Group 772">
              <a:extLst>
                <a:ext uri="{FF2B5EF4-FFF2-40B4-BE49-F238E27FC236}">
                  <a16:creationId xmlns:a16="http://schemas.microsoft.com/office/drawing/2014/main" id="{12907DF4-1A69-4748-A117-23A6061ED075}"/>
                </a:ext>
              </a:extLst>
            </p:cNvPr>
            <p:cNvGrpSpPr/>
            <p:nvPr/>
          </p:nvGrpSpPr>
          <p:grpSpPr>
            <a:xfrm rot="10255978">
              <a:off x="7546525" y="1466773"/>
              <a:ext cx="747869" cy="1599949"/>
              <a:chOff x="3944068" y="2914643"/>
              <a:chExt cx="275025" cy="609247"/>
            </a:xfrm>
            <a:solidFill>
              <a:srgbClr val="FFCC05"/>
            </a:solidFill>
          </p:grpSpPr>
          <p:sp>
            <p:nvSpPr>
              <p:cNvPr id="775" name="Rectangle: Rounded Corners 774">
                <a:extLst>
                  <a:ext uri="{FF2B5EF4-FFF2-40B4-BE49-F238E27FC236}">
                    <a16:creationId xmlns:a16="http://schemas.microsoft.com/office/drawing/2014/main" id="{A6DAEF9B-2276-4990-9DEC-645CB145038F}"/>
                  </a:ext>
                </a:extLst>
              </p:cNvPr>
              <p:cNvSpPr/>
              <p:nvPr/>
            </p:nvSpPr>
            <p:spPr>
              <a:xfrm>
                <a:off x="3995227" y="2914643"/>
                <a:ext cx="161992" cy="394480"/>
              </a:xfrm>
              <a:prstGeom prst="roundRect">
                <a:avLst/>
              </a:prstGeom>
              <a:solidFill>
                <a:srgbClr val="FEBE01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6" name="Partial Circle 775">
                <a:extLst>
                  <a:ext uri="{FF2B5EF4-FFF2-40B4-BE49-F238E27FC236}">
                    <a16:creationId xmlns:a16="http://schemas.microsoft.com/office/drawing/2014/main" id="{B1C2AB1D-0977-4530-905A-52E5F69B5126}"/>
                  </a:ext>
                </a:extLst>
              </p:cNvPr>
              <p:cNvSpPr/>
              <p:nvPr/>
            </p:nvSpPr>
            <p:spPr>
              <a:xfrm rot="8057437">
                <a:off x="3949006" y="3253803"/>
                <a:ext cx="265149" cy="275025"/>
              </a:xfrm>
              <a:prstGeom prst="pie">
                <a:avLst/>
              </a:prstGeom>
              <a:solidFill>
                <a:srgbClr val="FEBE01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74" name="Oval 773">
              <a:extLst>
                <a:ext uri="{FF2B5EF4-FFF2-40B4-BE49-F238E27FC236}">
                  <a16:creationId xmlns:a16="http://schemas.microsoft.com/office/drawing/2014/main" id="{A272275D-4C62-4C79-A8EB-3422B0803D0A}"/>
                </a:ext>
              </a:extLst>
            </p:cNvPr>
            <p:cNvSpPr/>
            <p:nvPr/>
          </p:nvSpPr>
          <p:spPr>
            <a:xfrm rot="7431938">
              <a:off x="7724610" y="2648791"/>
              <a:ext cx="605712" cy="516743"/>
            </a:xfrm>
            <a:prstGeom prst="ellipse">
              <a:avLst/>
            </a:prstGeom>
            <a:solidFill>
              <a:srgbClr val="FEBE0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80" name="ARM ONLY right purple Group 48">
            <a:extLst>
              <a:ext uri="{FF2B5EF4-FFF2-40B4-BE49-F238E27FC236}">
                <a16:creationId xmlns:a16="http://schemas.microsoft.com/office/drawing/2014/main" id="{0F04A7FD-85E9-4A37-8832-E96175CA1DE3}"/>
              </a:ext>
            </a:extLst>
          </p:cNvPr>
          <p:cNvGrpSpPr/>
          <p:nvPr/>
        </p:nvGrpSpPr>
        <p:grpSpPr>
          <a:xfrm>
            <a:off x="9677007" y="4896982"/>
            <a:ext cx="782905" cy="2748759"/>
            <a:chOff x="7511489" y="1466773"/>
            <a:chExt cx="782905" cy="2748759"/>
          </a:xfrm>
        </p:grpSpPr>
        <p:sp>
          <p:nvSpPr>
            <p:cNvPr id="781" name="Freeform: Shape 780">
              <a:extLst>
                <a:ext uri="{FF2B5EF4-FFF2-40B4-BE49-F238E27FC236}">
                  <a16:creationId xmlns:a16="http://schemas.microsoft.com/office/drawing/2014/main" id="{5932E364-2CA8-4DBC-9E6D-3125E24F4AC4}"/>
                </a:ext>
              </a:extLst>
            </p:cNvPr>
            <p:cNvSpPr/>
            <p:nvPr/>
          </p:nvSpPr>
          <p:spPr>
            <a:xfrm rot="11758198" flipH="1">
              <a:off x="7511489" y="2813001"/>
              <a:ext cx="543554" cy="1402531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E36B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82" name="Group 781">
              <a:extLst>
                <a:ext uri="{FF2B5EF4-FFF2-40B4-BE49-F238E27FC236}">
                  <a16:creationId xmlns:a16="http://schemas.microsoft.com/office/drawing/2014/main" id="{8D16F994-B173-4EAF-A4B3-6738345C3680}"/>
                </a:ext>
              </a:extLst>
            </p:cNvPr>
            <p:cNvGrpSpPr/>
            <p:nvPr/>
          </p:nvGrpSpPr>
          <p:grpSpPr>
            <a:xfrm rot="10255978">
              <a:off x="7546525" y="1466773"/>
              <a:ext cx="747869" cy="1599949"/>
              <a:chOff x="3944068" y="2914643"/>
              <a:chExt cx="275025" cy="609247"/>
            </a:xfrm>
            <a:solidFill>
              <a:srgbClr val="FFCC05"/>
            </a:solidFill>
          </p:grpSpPr>
          <p:sp>
            <p:nvSpPr>
              <p:cNvPr id="784" name="Rectangle: Rounded Corners 783">
                <a:extLst>
                  <a:ext uri="{FF2B5EF4-FFF2-40B4-BE49-F238E27FC236}">
                    <a16:creationId xmlns:a16="http://schemas.microsoft.com/office/drawing/2014/main" id="{B2A956AA-1984-4C6C-9C0C-5E4208F268BF}"/>
                  </a:ext>
                </a:extLst>
              </p:cNvPr>
              <p:cNvSpPr/>
              <p:nvPr/>
            </p:nvSpPr>
            <p:spPr>
              <a:xfrm>
                <a:off x="3995227" y="2914643"/>
                <a:ext cx="161992" cy="394480"/>
              </a:xfrm>
              <a:prstGeom prst="roundRect">
                <a:avLst/>
              </a:prstGeom>
              <a:solidFill>
                <a:srgbClr val="FEBE01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5" name="Partial Circle 784">
                <a:extLst>
                  <a:ext uri="{FF2B5EF4-FFF2-40B4-BE49-F238E27FC236}">
                    <a16:creationId xmlns:a16="http://schemas.microsoft.com/office/drawing/2014/main" id="{CED51D6A-6492-4161-8AB7-B52D79C6710B}"/>
                  </a:ext>
                </a:extLst>
              </p:cNvPr>
              <p:cNvSpPr/>
              <p:nvPr/>
            </p:nvSpPr>
            <p:spPr>
              <a:xfrm rot="8057437">
                <a:off x="3949006" y="3253803"/>
                <a:ext cx="265149" cy="275025"/>
              </a:xfrm>
              <a:prstGeom prst="pie">
                <a:avLst/>
              </a:prstGeom>
              <a:solidFill>
                <a:srgbClr val="FEBE01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83" name="Oval 782">
              <a:extLst>
                <a:ext uri="{FF2B5EF4-FFF2-40B4-BE49-F238E27FC236}">
                  <a16:creationId xmlns:a16="http://schemas.microsoft.com/office/drawing/2014/main" id="{502829D3-A794-46B1-9B17-18315AE94FB4}"/>
                </a:ext>
              </a:extLst>
            </p:cNvPr>
            <p:cNvSpPr/>
            <p:nvPr/>
          </p:nvSpPr>
          <p:spPr>
            <a:xfrm rot="7431938">
              <a:off x="7724610" y="2648791"/>
              <a:ext cx="605712" cy="516743"/>
            </a:xfrm>
            <a:prstGeom prst="ellipse">
              <a:avLst/>
            </a:prstGeom>
            <a:solidFill>
              <a:srgbClr val="FEBE0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59" name="arm rock left purple Group 16">
            <a:extLst>
              <a:ext uri="{FF2B5EF4-FFF2-40B4-BE49-F238E27FC236}">
                <a16:creationId xmlns:a16="http://schemas.microsoft.com/office/drawing/2014/main" id="{6F2F5A8B-4954-4742-BCCE-D022DFDD5306}"/>
              </a:ext>
            </a:extLst>
          </p:cNvPr>
          <p:cNvGrpSpPr/>
          <p:nvPr/>
        </p:nvGrpSpPr>
        <p:grpSpPr>
          <a:xfrm>
            <a:off x="8316279" y="4256033"/>
            <a:ext cx="1769836" cy="5716499"/>
            <a:chOff x="3146889" y="361906"/>
            <a:chExt cx="1769836" cy="5716499"/>
          </a:xfrm>
        </p:grpSpPr>
        <p:pic>
          <p:nvPicPr>
            <p:cNvPr id="760" name="arm rock Picture 4">
              <a:extLst>
                <a:ext uri="{FF2B5EF4-FFF2-40B4-BE49-F238E27FC236}">
                  <a16:creationId xmlns:a16="http://schemas.microsoft.com/office/drawing/2014/main" id="{AE1945CF-49A8-4FBC-B4ED-B00A4C285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12725" y="361906"/>
              <a:ext cx="1404000" cy="3174000"/>
            </a:xfrm>
            <a:prstGeom prst="rect">
              <a:avLst/>
            </a:prstGeom>
          </p:spPr>
        </p:pic>
        <p:pic>
          <p:nvPicPr>
            <p:cNvPr id="761" name="Picture 760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F88D0639-E766-404E-9929-01A6E08C3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6889" y="2831900"/>
              <a:ext cx="1546539" cy="3246505"/>
            </a:xfrm>
            <a:prstGeom prst="rect">
              <a:avLst/>
            </a:prstGeom>
          </p:spPr>
        </p:pic>
      </p:grpSp>
      <p:grpSp>
        <p:nvGrpSpPr>
          <p:cNvPr id="753" name="ARM ONLY left green Group 49">
            <a:extLst>
              <a:ext uri="{FF2B5EF4-FFF2-40B4-BE49-F238E27FC236}">
                <a16:creationId xmlns:a16="http://schemas.microsoft.com/office/drawing/2014/main" id="{5BEA2689-30B8-4C42-89B9-D89C120206A6}"/>
              </a:ext>
            </a:extLst>
          </p:cNvPr>
          <p:cNvGrpSpPr/>
          <p:nvPr/>
        </p:nvGrpSpPr>
        <p:grpSpPr>
          <a:xfrm flipH="1">
            <a:off x="8689421" y="4498184"/>
            <a:ext cx="782905" cy="2971800"/>
            <a:chOff x="7511489" y="1466773"/>
            <a:chExt cx="782905" cy="2748759"/>
          </a:xfrm>
        </p:grpSpPr>
        <p:sp>
          <p:nvSpPr>
            <p:cNvPr id="754" name="Freeform: Shape 753">
              <a:extLst>
                <a:ext uri="{FF2B5EF4-FFF2-40B4-BE49-F238E27FC236}">
                  <a16:creationId xmlns:a16="http://schemas.microsoft.com/office/drawing/2014/main" id="{E7C8F6B8-A365-437E-831B-643C8B196BA3}"/>
                </a:ext>
              </a:extLst>
            </p:cNvPr>
            <p:cNvSpPr/>
            <p:nvPr/>
          </p:nvSpPr>
          <p:spPr>
            <a:xfrm rot="11758198" flipH="1">
              <a:off x="7511489" y="2813001"/>
              <a:ext cx="543554" cy="1402531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E36B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55" name="Group 754">
              <a:extLst>
                <a:ext uri="{FF2B5EF4-FFF2-40B4-BE49-F238E27FC236}">
                  <a16:creationId xmlns:a16="http://schemas.microsoft.com/office/drawing/2014/main" id="{483CFC02-417E-46D4-9E9E-59D659C19E1A}"/>
                </a:ext>
              </a:extLst>
            </p:cNvPr>
            <p:cNvGrpSpPr/>
            <p:nvPr/>
          </p:nvGrpSpPr>
          <p:grpSpPr>
            <a:xfrm rot="10255978">
              <a:off x="7546525" y="1466773"/>
              <a:ext cx="747869" cy="1599949"/>
              <a:chOff x="3944068" y="2914643"/>
              <a:chExt cx="275025" cy="609247"/>
            </a:xfrm>
            <a:solidFill>
              <a:srgbClr val="FFCC05"/>
            </a:solidFill>
          </p:grpSpPr>
          <p:sp>
            <p:nvSpPr>
              <p:cNvPr id="757" name="Rectangle: Rounded Corners 756">
                <a:extLst>
                  <a:ext uri="{FF2B5EF4-FFF2-40B4-BE49-F238E27FC236}">
                    <a16:creationId xmlns:a16="http://schemas.microsoft.com/office/drawing/2014/main" id="{FAE51F7A-2C8E-4EC7-ACC1-81BA6702F380}"/>
                  </a:ext>
                </a:extLst>
              </p:cNvPr>
              <p:cNvSpPr/>
              <p:nvPr/>
            </p:nvSpPr>
            <p:spPr>
              <a:xfrm>
                <a:off x="3995227" y="2914643"/>
                <a:ext cx="161992" cy="394480"/>
              </a:xfrm>
              <a:prstGeom prst="roundRect">
                <a:avLst/>
              </a:prstGeom>
              <a:solidFill>
                <a:srgbClr val="FFD90A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58" name="Partial Circle 757">
                <a:extLst>
                  <a:ext uri="{FF2B5EF4-FFF2-40B4-BE49-F238E27FC236}">
                    <a16:creationId xmlns:a16="http://schemas.microsoft.com/office/drawing/2014/main" id="{75874ADC-E4C3-4C2B-B395-31B730C0A131}"/>
                  </a:ext>
                </a:extLst>
              </p:cNvPr>
              <p:cNvSpPr/>
              <p:nvPr/>
            </p:nvSpPr>
            <p:spPr>
              <a:xfrm rot="8057437">
                <a:off x="3949006" y="3253803"/>
                <a:ext cx="265149" cy="275025"/>
              </a:xfrm>
              <a:prstGeom prst="pie">
                <a:avLst/>
              </a:prstGeom>
              <a:solidFill>
                <a:srgbClr val="FFD90A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56" name="Oval 755">
              <a:extLst>
                <a:ext uri="{FF2B5EF4-FFF2-40B4-BE49-F238E27FC236}">
                  <a16:creationId xmlns:a16="http://schemas.microsoft.com/office/drawing/2014/main" id="{C711822F-A492-479C-B83F-7EE9DBAD3CA2}"/>
                </a:ext>
              </a:extLst>
            </p:cNvPr>
            <p:cNvSpPr/>
            <p:nvPr/>
          </p:nvSpPr>
          <p:spPr>
            <a:xfrm rot="7431938">
              <a:off x="7724610" y="2648791"/>
              <a:ext cx="605712" cy="516743"/>
            </a:xfrm>
            <a:prstGeom prst="ellipse">
              <a:avLst/>
            </a:prstGeom>
            <a:solidFill>
              <a:srgbClr val="FFD90A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50" name="arm rock left purple Group 16">
            <a:extLst>
              <a:ext uri="{FF2B5EF4-FFF2-40B4-BE49-F238E27FC236}">
                <a16:creationId xmlns:a16="http://schemas.microsoft.com/office/drawing/2014/main" id="{5EB26891-AE01-449E-A4C6-B946536DDA85}"/>
              </a:ext>
            </a:extLst>
          </p:cNvPr>
          <p:cNvGrpSpPr/>
          <p:nvPr/>
        </p:nvGrpSpPr>
        <p:grpSpPr>
          <a:xfrm rot="20932585">
            <a:off x="8135801" y="4289545"/>
            <a:ext cx="1769836" cy="5716499"/>
            <a:chOff x="3146889" y="361906"/>
            <a:chExt cx="1769836" cy="5716499"/>
          </a:xfrm>
        </p:grpSpPr>
        <p:pic>
          <p:nvPicPr>
            <p:cNvPr id="751" name="arm rock Picture 4">
              <a:extLst>
                <a:ext uri="{FF2B5EF4-FFF2-40B4-BE49-F238E27FC236}">
                  <a16:creationId xmlns:a16="http://schemas.microsoft.com/office/drawing/2014/main" id="{2D3AD817-9CC0-408D-992F-9B8C22BBE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12725" y="361906"/>
              <a:ext cx="1404000" cy="3174000"/>
            </a:xfrm>
            <a:prstGeom prst="rect">
              <a:avLst/>
            </a:prstGeom>
          </p:spPr>
        </p:pic>
        <p:pic>
          <p:nvPicPr>
            <p:cNvPr id="752" name="Picture 751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32469DDD-FE47-48B9-93DC-D69C45D59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6889" y="2831900"/>
              <a:ext cx="1546539" cy="3246505"/>
            </a:xfrm>
            <a:prstGeom prst="rect">
              <a:avLst/>
            </a:prstGeom>
          </p:spPr>
        </p:pic>
      </p:grpSp>
      <p:grpSp>
        <p:nvGrpSpPr>
          <p:cNvPr id="744" name="ARM ONLY left purple Group 49">
            <a:extLst>
              <a:ext uri="{FF2B5EF4-FFF2-40B4-BE49-F238E27FC236}">
                <a16:creationId xmlns:a16="http://schemas.microsoft.com/office/drawing/2014/main" id="{79B83E58-98FB-4DB2-80E9-BEEB2C4789A6}"/>
              </a:ext>
            </a:extLst>
          </p:cNvPr>
          <p:cNvGrpSpPr/>
          <p:nvPr/>
        </p:nvGrpSpPr>
        <p:grpSpPr>
          <a:xfrm rot="20932585" flipH="1">
            <a:off x="8516797" y="4521198"/>
            <a:ext cx="782905" cy="2971800"/>
            <a:chOff x="7511489" y="1466773"/>
            <a:chExt cx="782905" cy="2748759"/>
          </a:xfrm>
        </p:grpSpPr>
        <p:sp>
          <p:nvSpPr>
            <p:cNvPr id="745" name="Freeform: Shape 744">
              <a:extLst>
                <a:ext uri="{FF2B5EF4-FFF2-40B4-BE49-F238E27FC236}">
                  <a16:creationId xmlns:a16="http://schemas.microsoft.com/office/drawing/2014/main" id="{8964EC83-FE4A-4195-9C98-5CB103173EAF}"/>
                </a:ext>
              </a:extLst>
            </p:cNvPr>
            <p:cNvSpPr/>
            <p:nvPr/>
          </p:nvSpPr>
          <p:spPr>
            <a:xfrm rot="11758198" flipH="1">
              <a:off x="7511489" y="2813001"/>
              <a:ext cx="543554" cy="1402531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E36B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46" name="Group 745">
              <a:extLst>
                <a:ext uri="{FF2B5EF4-FFF2-40B4-BE49-F238E27FC236}">
                  <a16:creationId xmlns:a16="http://schemas.microsoft.com/office/drawing/2014/main" id="{B69EDF95-7209-4F78-9C0B-BEBA12933228}"/>
                </a:ext>
              </a:extLst>
            </p:cNvPr>
            <p:cNvGrpSpPr/>
            <p:nvPr/>
          </p:nvGrpSpPr>
          <p:grpSpPr>
            <a:xfrm rot="10255978">
              <a:off x="7546525" y="1466773"/>
              <a:ext cx="747869" cy="1599949"/>
              <a:chOff x="3944068" y="2914643"/>
              <a:chExt cx="275025" cy="609247"/>
            </a:xfrm>
            <a:solidFill>
              <a:srgbClr val="FFCC05"/>
            </a:solidFill>
          </p:grpSpPr>
          <p:sp>
            <p:nvSpPr>
              <p:cNvPr id="748" name="Rectangle: Rounded Corners 747">
                <a:extLst>
                  <a:ext uri="{FF2B5EF4-FFF2-40B4-BE49-F238E27FC236}">
                    <a16:creationId xmlns:a16="http://schemas.microsoft.com/office/drawing/2014/main" id="{14682723-7713-4861-B90F-9CEF3FFBD736}"/>
                  </a:ext>
                </a:extLst>
              </p:cNvPr>
              <p:cNvSpPr/>
              <p:nvPr/>
            </p:nvSpPr>
            <p:spPr>
              <a:xfrm>
                <a:off x="3995227" y="2914643"/>
                <a:ext cx="161992" cy="394480"/>
              </a:xfrm>
              <a:prstGeom prst="roundRect">
                <a:avLst/>
              </a:prstGeom>
              <a:solidFill>
                <a:srgbClr val="FFD90A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9" name="Partial Circle 748">
                <a:extLst>
                  <a:ext uri="{FF2B5EF4-FFF2-40B4-BE49-F238E27FC236}">
                    <a16:creationId xmlns:a16="http://schemas.microsoft.com/office/drawing/2014/main" id="{A532F5FA-DD5B-4C0F-BD1E-D323514D8BF0}"/>
                  </a:ext>
                </a:extLst>
              </p:cNvPr>
              <p:cNvSpPr/>
              <p:nvPr/>
            </p:nvSpPr>
            <p:spPr>
              <a:xfrm rot="8057437">
                <a:off x="3949006" y="3253803"/>
                <a:ext cx="265149" cy="275025"/>
              </a:xfrm>
              <a:prstGeom prst="pie">
                <a:avLst/>
              </a:prstGeom>
              <a:solidFill>
                <a:srgbClr val="FFD90A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47" name="Oval 746">
              <a:extLst>
                <a:ext uri="{FF2B5EF4-FFF2-40B4-BE49-F238E27FC236}">
                  <a16:creationId xmlns:a16="http://schemas.microsoft.com/office/drawing/2014/main" id="{8D70FEE6-3047-4670-BACE-B807E846BC65}"/>
                </a:ext>
              </a:extLst>
            </p:cNvPr>
            <p:cNvSpPr/>
            <p:nvPr/>
          </p:nvSpPr>
          <p:spPr>
            <a:xfrm rot="7431938">
              <a:off x="7724610" y="2648791"/>
              <a:ext cx="605712" cy="516743"/>
            </a:xfrm>
            <a:prstGeom prst="ellipse">
              <a:avLst/>
            </a:prstGeom>
            <a:solidFill>
              <a:srgbClr val="FFD90A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41" name="arm rock right purple Group 19">
            <a:extLst>
              <a:ext uri="{FF2B5EF4-FFF2-40B4-BE49-F238E27FC236}">
                <a16:creationId xmlns:a16="http://schemas.microsoft.com/office/drawing/2014/main" id="{F680F7FA-533D-487B-B109-DB24ACCB5458}"/>
              </a:ext>
            </a:extLst>
          </p:cNvPr>
          <p:cNvGrpSpPr/>
          <p:nvPr/>
        </p:nvGrpSpPr>
        <p:grpSpPr>
          <a:xfrm>
            <a:off x="8848981" y="4504775"/>
            <a:ext cx="1368000" cy="5349783"/>
            <a:chOff x="7187971" y="1301689"/>
            <a:chExt cx="1368000" cy="5349783"/>
          </a:xfrm>
        </p:grpSpPr>
        <p:pic>
          <p:nvPicPr>
            <p:cNvPr id="742" name="Picture 741">
              <a:extLst>
                <a:ext uri="{FF2B5EF4-FFF2-40B4-BE49-F238E27FC236}">
                  <a16:creationId xmlns:a16="http://schemas.microsoft.com/office/drawing/2014/main" id="{4C8E6E24-0511-4FD1-9A0C-0A0AD1E28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87971" y="1301689"/>
              <a:ext cx="1368000" cy="3202365"/>
            </a:xfrm>
            <a:prstGeom prst="rect">
              <a:avLst/>
            </a:prstGeom>
          </p:spPr>
        </p:pic>
        <p:pic>
          <p:nvPicPr>
            <p:cNvPr id="743" name="Picture 742" descr="A close up of a logo&#10;&#10;Description automatically generated">
              <a:extLst>
                <a:ext uri="{FF2B5EF4-FFF2-40B4-BE49-F238E27FC236}">
                  <a16:creationId xmlns:a16="http://schemas.microsoft.com/office/drawing/2014/main" id="{F5217DD4-BB6A-4B17-BFA1-61435D948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19707">
              <a:off x="7267680" y="3515434"/>
              <a:ext cx="1190590" cy="3136038"/>
            </a:xfrm>
            <a:prstGeom prst="rect">
              <a:avLst/>
            </a:prstGeom>
          </p:spPr>
        </p:pic>
      </p:grpSp>
      <p:grpSp>
        <p:nvGrpSpPr>
          <p:cNvPr id="735" name="ARM ONLY right purple Group 48">
            <a:extLst>
              <a:ext uri="{FF2B5EF4-FFF2-40B4-BE49-F238E27FC236}">
                <a16:creationId xmlns:a16="http://schemas.microsoft.com/office/drawing/2014/main" id="{729FEA9A-B8EB-4BD0-8034-392A49CF6A0D}"/>
              </a:ext>
            </a:extLst>
          </p:cNvPr>
          <p:cNvGrpSpPr/>
          <p:nvPr/>
        </p:nvGrpSpPr>
        <p:grpSpPr>
          <a:xfrm>
            <a:off x="9166068" y="4630431"/>
            <a:ext cx="782905" cy="2748759"/>
            <a:chOff x="7511489" y="1466773"/>
            <a:chExt cx="782905" cy="2748759"/>
          </a:xfrm>
          <a:solidFill>
            <a:srgbClr val="7E36B1"/>
          </a:solidFill>
        </p:grpSpPr>
        <p:sp>
          <p:nvSpPr>
            <p:cNvPr id="736" name="Freeform: Shape 735">
              <a:extLst>
                <a:ext uri="{FF2B5EF4-FFF2-40B4-BE49-F238E27FC236}">
                  <a16:creationId xmlns:a16="http://schemas.microsoft.com/office/drawing/2014/main" id="{7829B327-EF94-4AD9-978B-D5907D3582C7}"/>
                </a:ext>
              </a:extLst>
            </p:cNvPr>
            <p:cNvSpPr/>
            <p:nvPr/>
          </p:nvSpPr>
          <p:spPr>
            <a:xfrm rot="11758198" flipH="1">
              <a:off x="7511489" y="2813001"/>
              <a:ext cx="543554" cy="1402531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grpFill/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37" name="Group 736">
              <a:extLst>
                <a:ext uri="{FF2B5EF4-FFF2-40B4-BE49-F238E27FC236}">
                  <a16:creationId xmlns:a16="http://schemas.microsoft.com/office/drawing/2014/main" id="{AD71DF82-D206-4D30-B04C-63112A744E7A}"/>
                </a:ext>
              </a:extLst>
            </p:cNvPr>
            <p:cNvGrpSpPr/>
            <p:nvPr/>
          </p:nvGrpSpPr>
          <p:grpSpPr>
            <a:xfrm rot="10255978">
              <a:off x="7546525" y="1466773"/>
              <a:ext cx="747869" cy="1599949"/>
              <a:chOff x="3944068" y="2914643"/>
              <a:chExt cx="275025" cy="609247"/>
            </a:xfrm>
            <a:grpFill/>
          </p:grpSpPr>
          <p:sp>
            <p:nvSpPr>
              <p:cNvPr id="739" name="Rectangle: Rounded Corners 738">
                <a:extLst>
                  <a:ext uri="{FF2B5EF4-FFF2-40B4-BE49-F238E27FC236}">
                    <a16:creationId xmlns:a16="http://schemas.microsoft.com/office/drawing/2014/main" id="{2706D12F-9641-4937-BB72-43E10D1B4D3F}"/>
                  </a:ext>
                </a:extLst>
              </p:cNvPr>
              <p:cNvSpPr/>
              <p:nvPr/>
            </p:nvSpPr>
            <p:spPr>
              <a:xfrm>
                <a:off x="3995227" y="2914643"/>
                <a:ext cx="161992" cy="394480"/>
              </a:xfrm>
              <a:prstGeom prst="roundRect">
                <a:avLst/>
              </a:prstGeom>
              <a:solidFill>
                <a:srgbClr val="FFD90A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40" name="Partial Circle 739">
                <a:extLst>
                  <a:ext uri="{FF2B5EF4-FFF2-40B4-BE49-F238E27FC236}">
                    <a16:creationId xmlns:a16="http://schemas.microsoft.com/office/drawing/2014/main" id="{B152E1BC-1F8D-4205-A734-902031E45665}"/>
                  </a:ext>
                </a:extLst>
              </p:cNvPr>
              <p:cNvSpPr/>
              <p:nvPr/>
            </p:nvSpPr>
            <p:spPr>
              <a:xfrm rot="8057437">
                <a:off x="3949006" y="3253803"/>
                <a:ext cx="265149" cy="275025"/>
              </a:xfrm>
              <a:prstGeom prst="pie">
                <a:avLst/>
              </a:prstGeom>
              <a:solidFill>
                <a:srgbClr val="FFD90A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38" name="Oval 737">
              <a:extLst>
                <a:ext uri="{FF2B5EF4-FFF2-40B4-BE49-F238E27FC236}">
                  <a16:creationId xmlns:a16="http://schemas.microsoft.com/office/drawing/2014/main" id="{BC8175C8-97CD-4A7C-8BBD-DD5D8A41F004}"/>
                </a:ext>
              </a:extLst>
            </p:cNvPr>
            <p:cNvSpPr/>
            <p:nvPr/>
          </p:nvSpPr>
          <p:spPr>
            <a:xfrm rot="7431938">
              <a:off x="7724610" y="2648791"/>
              <a:ext cx="605712" cy="516743"/>
            </a:xfrm>
            <a:prstGeom prst="ellipse">
              <a:avLst/>
            </a:prstGeom>
            <a:solidFill>
              <a:srgbClr val="FFD90A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32" name="arm rock right purple Group 19">
            <a:extLst>
              <a:ext uri="{FF2B5EF4-FFF2-40B4-BE49-F238E27FC236}">
                <a16:creationId xmlns:a16="http://schemas.microsoft.com/office/drawing/2014/main" id="{AD54E484-347E-4BD1-878E-87A9446933A1}"/>
              </a:ext>
            </a:extLst>
          </p:cNvPr>
          <p:cNvGrpSpPr/>
          <p:nvPr/>
        </p:nvGrpSpPr>
        <p:grpSpPr>
          <a:xfrm>
            <a:off x="9269252" y="4491480"/>
            <a:ext cx="1368000" cy="5349783"/>
            <a:chOff x="7187971" y="1301689"/>
            <a:chExt cx="1368000" cy="5349783"/>
          </a:xfrm>
        </p:grpSpPr>
        <p:pic>
          <p:nvPicPr>
            <p:cNvPr id="733" name="Picture 732">
              <a:extLst>
                <a:ext uri="{FF2B5EF4-FFF2-40B4-BE49-F238E27FC236}">
                  <a16:creationId xmlns:a16="http://schemas.microsoft.com/office/drawing/2014/main" id="{2A5315D0-CE52-4863-B25C-70D02DDFB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87971" y="1301689"/>
              <a:ext cx="1368000" cy="3202365"/>
            </a:xfrm>
            <a:prstGeom prst="rect">
              <a:avLst/>
            </a:prstGeom>
          </p:spPr>
        </p:pic>
        <p:pic>
          <p:nvPicPr>
            <p:cNvPr id="734" name="Picture 733" descr="A close up of a logo&#10;&#10;Description automatically generated">
              <a:extLst>
                <a:ext uri="{FF2B5EF4-FFF2-40B4-BE49-F238E27FC236}">
                  <a16:creationId xmlns:a16="http://schemas.microsoft.com/office/drawing/2014/main" id="{6D4B0212-083D-40FF-A3FD-864DE4E58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19707">
              <a:off x="7267680" y="3515434"/>
              <a:ext cx="1190590" cy="3136038"/>
            </a:xfrm>
            <a:prstGeom prst="rect">
              <a:avLst/>
            </a:prstGeom>
          </p:spPr>
        </p:pic>
      </p:grpSp>
      <p:grpSp>
        <p:nvGrpSpPr>
          <p:cNvPr id="726" name="ARM ONLY right purple Group 48">
            <a:extLst>
              <a:ext uri="{FF2B5EF4-FFF2-40B4-BE49-F238E27FC236}">
                <a16:creationId xmlns:a16="http://schemas.microsoft.com/office/drawing/2014/main" id="{867D7D01-16C6-4E53-980C-2E772B45FD63}"/>
              </a:ext>
            </a:extLst>
          </p:cNvPr>
          <p:cNvGrpSpPr/>
          <p:nvPr/>
        </p:nvGrpSpPr>
        <p:grpSpPr>
          <a:xfrm>
            <a:off x="9585768" y="4689320"/>
            <a:ext cx="782905" cy="2748759"/>
            <a:chOff x="7511489" y="1466773"/>
            <a:chExt cx="782905" cy="2748759"/>
          </a:xfrm>
        </p:grpSpPr>
        <p:sp>
          <p:nvSpPr>
            <p:cNvPr id="727" name="Freeform: Shape 726">
              <a:extLst>
                <a:ext uri="{FF2B5EF4-FFF2-40B4-BE49-F238E27FC236}">
                  <a16:creationId xmlns:a16="http://schemas.microsoft.com/office/drawing/2014/main" id="{96DE5207-364A-481F-B8B4-A59C106DC9BC}"/>
                </a:ext>
              </a:extLst>
            </p:cNvPr>
            <p:cNvSpPr/>
            <p:nvPr/>
          </p:nvSpPr>
          <p:spPr>
            <a:xfrm rot="11758198" flipH="1">
              <a:off x="7511489" y="2813001"/>
              <a:ext cx="543554" cy="1402531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E36B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28" name="Group 727">
              <a:extLst>
                <a:ext uri="{FF2B5EF4-FFF2-40B4-BE49-F238E27FC236}">
                  <a16:creationId xmlns:a16="http://schemas.microsoft.com/office/drawing/2014/main" id="{B6ADBE27-39F3-45B0-B9AD-F3FEB9048E80}"/>
                </a:ext>
              </a:extLst>
            </p:cNvPr>
            <p:cNvGrpSpPr/>
            <p:nvPr/>
          </p:nvGrpSpPr>
          <p:grpSpPr>
            <a:xfrm rot="10255978">
              <a:off x="7546525" y="1466773"/>
              <a:ext cx="747869" cy="1599949"/>
              <a:chOff x="3944068" y="2914643"/>
              <a:chExt cx="275025" cy="609247"/>
            </a:xfrm>
            <a:solidFill>
              <a:srgbClr val="FFCC05"/>
            </a:solidFill>
          </p:grpSpPr>
          <p:sp>
            <p:nvSpPr>
              <p:cNvPr id="730" name="Rectangle: Rounded Corners 729">
                <a:extLst>
                  <a:ext uri="{FF2B5EF4-FFF2-40B4-BE49-F238E27FC236}">
                    <a16:creationId xmlns:a16="http://schemas.microsoft.com/office/drawing/2014/main" id="{ACCBE1EA-64C8-4BD7-B0D2-4783B1225356}"/>
                  </a:ext>
                </a:extLst>
              </p:cNvPr>
              <p:cNvSpPr/>
              <p:nvPr/>
            </p:nvSpPr>
            <p:spPr>
              <a:xfrm>
                <a:off x="3995227" y="2914643"/>
                <a:ext cx="161992" cy="394480"/>
              </a:xfrm>
              <a:prstGeom prst="roundRect">
                <a:avLst/>
              </a:prstGeom>
              <a:solidFill>
                <a:srgbClr val="FFD90A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1" name="Partial Circle 730">
                <a:extLst>
                  <a:ext uri="{FF2B5EF4-FFF2-40B4-BE49-F238E27FC236}">
                    <a16:creationId xmlns:a16="http://schemas.microsoft.com/office/drawing/2014/main" id="{AF9F546B-9ECE-4CC4-907D-A57BF47FE7F8}"/>
                  </a:ext>
                </a:extLst>
              </p:cNvPr>
              <p:cNvSpPr/>
              <p:nvPr/>
            </p:nvSpPr>
            <p:spPr>
              <a:xfrm rot="8057437">
                <a:off x="3949006" y="3253803"/>
                <a:ext cx="265149" cy="275025"/>
              </a:xfrm>
              <a:prstGeom prst="pie">
                <a:avLst/>
              </a:prstGeom>
              <a:solidFill>
                <a:srgbClr val="FFD90A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29" name="Oval 728">
              <a:extLst>
                <a:ext uri="{FF2B5EF4-FFF2-40B4-BE49-F238E27FC236}">
                  <a16:creationId xmlns:a16="http://schemas.microsoft.com/office/drawing/2014/main" id="{7BAB5BCF-7473-4A5C-B074-C4CA5D972F00}"/>
                </a:ext>
              </a:extLst>
            </p:cNvPr>
            <p:cNvSpPr/>
            <p:nvPr/>
          </p:nvSpPr>
          <p:spPr>
            <a:xfrm rot="7431938">
              <a:off x="7724610" y="2648791"/>
              <a:ext cx="605712" cy="516743"/>
            </a:xfrm>
            <a:prstGeom prst="ellipse">
              <a:avLst/>
            </a:prstGeom>
            <a:solidFill>
              <a:srgbClr val="FFD90A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23" name="arm rock right purple Group 19">
            <a:extLst>
              <a:ext uri="{FF2B5EF4-FFF2-40B4-BE49-F238E27FC236}">
                <a16:creationId xmlns:a16="http://schemas.microsoft.com/office/drawing/2014/main" id="{A1D1A09C-8561-48B8-83D7-D1A82A328367}"/>
              </a:ext>
            </a:extLst>
          </p:cNvPr>
          <p:cNvGrpSpPr/>
          <p:nvPr/>
        </p:nvGrpSpPr>
        <p:grpSpPr>
          <a:xfrm>
            <a:off x="10222141" y="4535746"/>
            <a:ext cx="1368000" cy="5349783"/>
            <a:chOff x="7187971" y="1301689"/>
            <a:chExt cx="1368000" cy="5349783"/>
          </a:xfrm>
        </p:grpSpPr>
        <p:pic>
          <p:nvPicPr>
            <p:cNvPr id="724" name="Picture 723">
              <a:extLst>
                <a:ext uri="{FF2B5EF4-FFF2-40B4-BE49-F238E27FC236}">
                  <a16:creationId xmlns:a16="http://schemas.microsoft.com/office/drawing/2014/main" id="{9843DD46-2430-48C7-A17A-2047757C2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87971" y="1301689"/>
              <a:ext cx="1368000" cy="3202365"/>
            </a:xfrm>
            <a:prstGeom prst="rect">
              <a:avLst/>
            </a:prstGeom>
          </p:spPr>
        </p:pic>
        <p:pic>
          <p:nvPicPr>
            <p:cNvPr id="725" name="Picture 724" descr="A close up of a logo&#10;&#10;Description automatically generated">
              <a:extLst>
                <a:ext uri="{FF2B5EF4-FFF2-40B4-BE49-F238E27FC236}">
                  <a16:creationId xmlns:a16="http://schemas.microsoft.com/office/drawing/2014/main" id="{DCF4D282-DC38-416A-B687-11E6652CE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19707">
              <a:off x="7267680" y="3515434"/>
              <a:ext cx="1190590" cy="3136038"/>
            </a:xfrm>
            <a:prstGeom prst="rect">
              <a:avLst/>
            </a:prstGeom>
          </p:spPr>
        </p:pic>
      </p:grpSp>
      <p:grpSp>
        <p:nvGrpSpPr>
          <p:cNvPr id="717" name="ARM ONLY right purple Group 48">
            <a:extLst>
              <a:ext uri="{FF2B5EF4-FFF2-40B4-BE49-F238E27FC236}">
                <a16:creationId xmlns:a16="http://schemas.microsoft.com/office/drawing/2014/main" id="{2991E3A8-6958-4EB6-8CF1-F2595089C03E}"/>
              </a:ext>
            </a:extLst>
          </p:cNvPr>
          <p:cNvGrpSpPr/>
          <p:nvPr/>
        </p:nvGrpSpPr>
        <p:grpSpPr>
          <a:xfrm>
            <a:off x="10626159" y="4631989"/>
            <a:ext cx="782905" cy="2748759"/>
            <a:chOff x="7511489" y="1466773"/>
            <a:chExt cx="782905" cy="2748759"/>
          </a:xfrm>
        </p:grpSpPr>
        <p:sp>
          <p:nvSpPr>
            <p:cNvPr id="718" name="Freeform: Shape 717">
              <a:extLst>
                <a:ext uri="{FF2B5EF4-FFF2-40B4-BE49-F238E27FC236}">
                  <a16:creationId xmlns:a16="http://schemas.microsoft.com/office/drawing/2014/main" id="{D538B4E8-B95C-4524-A387-B1A793C4B25F}"/>
                </a:ext>
              </a:extLst>
            </p:cNvPr>
            <p:cNvSpPr/>
            <p:nvPr/>
          </p:nvSpPr>
          <p:spPr>
            <a:xfrm rot="11758198" flipH="1">
              <a:off x="7511489" y="2813001"/>
              <a:ext cx="543554" cy="1402531"/>
            </a:xfrm>
            <a:custGeom>
              <a:avLst/>
              <a:gdLst>
                <a:gd name="connsiteX0" fmla="*/ 3881 w 221603"/>
                <a:gd name="connsiteY0" fmla="*/ 123448 h 549242"/>
                <a:gd name="connsiteX1" fmla="*/ 139453 w 221603"/>
                <a:gd name="connsiteY1" fmla="*/ 1626 h 549242"/>
                <a:gd name="connsiteX2" fmla="*/ 217171 w 221603"/>
                <a:gd name="connsiteY2" fmla="*/ 166491 h 549242"/>
                <a:gd name="connsiteX3" fmla="*/ 215616 w 221603"/>
                <a:gd name="connsiteY3" fmla="*/ 170775 h 549242"/>
                <a:gd name="connsiteX4" fmla="*/ 221603 w 221603"/>
                <a:gd name="connsiteY4" fmla="*/ 185228 h 549242"/>
                <a:gd name="connsiteX5" fmla="*/ 221603 w 221603"/>
                <a:gd name="connsiteY5" fmla="*/ 518776 h 549242"/>
                <a:gd name="connsiteX6" fmla="*/ 191137 w 221603"/>
                <a:gd name="connsiteY6" fmla="*/ 549242 h 549242"/>
                <a:gd name="connsiteX7" fmla="*/ 69277 w 221603"/>
                <a:gd name="connsiteY7" fmla="*/ 549242 h 549242"/>
                <a:gd name="connsiteX8" fmla="*/ 38811 w 221603"/>
                <a:gd name="connsiteY8" fmla="*/ 518776 h 549242"/>
                <a:gd name="connsiteX9" fmla="*/ 38811 w 221603"/>
                <a:gd name="connsiteY9" fmla="*/ 263857 h 549242"/>
                <a:gd name="connsiteX10" fmla="*/ 14662 w 221603"/>
                <a:gd name="connsiteY10" fmla="*/ 231111 h 549242"/>
                <a:gd name="connsiteX11" fmla="*/ 3881 w 221603"/>
                <a:gd name="connsiteY11" fmla="*/ 123448 h 54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603" h="549242">
                  <a:moveTo>
                    <a:pt x="3881" y="123448"/>
                  </a:moveTo>
                  <a:cubicBezTo>
                    <a:pt x="19857" y="44282"/>
                    <a:pt x="80555" y="-10260"/>
                    <a:pt x="139453" y="1626"/>
                  </a:cubicBezTo>
                  <a:cubicBezTo>
                    <a:pt x="198352" y="13512"/>
                    <a:pt x="233147" y="87325"/>
                    <a:pt x="217171" y="166491"/>
                  </a:cubicBezTo>
                  <a:lnTo>
                    <a:pt x="215616" y="170775"/>
                  </a:lnTo>
                  <a:lnTo>
                    <a:pt x="221603" y="185228"/>
                  </a:lnTo>
                  <a:lnTo>
                    <a:pt x="221603" y="518776"/>
                  </a:lnTo>
                  <a:cubicBezTo>
                    <a:pt x="221603" y="535602"/>
                    <a:pt x="207963" y="549242"/>
                    <a:pt x="191137" y="549242"/>
                  </a:cubicBezTo>
                  <a:lnTo>
                    <a:pt x="69277" y="549242"/>
                  </a:lnTo>
                  <a:cubicBezTo>
                    <a:pt x="52451" y="549242"/>
                    <a:pt x="38811" y="535602"/>
                    <a:pt x="38811" y="518776"/>
                  </a:cubicBezTo>
                  <a:lnTo>
                    <a:pt x="38811" y="263857"/>
                  </a:lnTo>
                  <a:lnTo>
                    <a:pt x="14662" y="231111"/>
                  </a:lnTo>
                  <a:cubicBezTo>
                    <a:pt x="598" y="201276"/>
                    <a:pt x="-4107" y="163032"/>
                    <a:pt x="3881" y="123448"/>
                  </a:cubicBezTo>
                  <a:close/>
                </a:path>
              </a:pathLst>
            </a:custGeom>
            <a:solidFill>
              <a:srgbClr val="7E36B1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19" name="Group 718">
              <a:extLst>
                <a:ext uri="{FF2B5EF4-FFF2-40B4-BE49-F238E27FC236}">
                  <a16:creationId xmlns:a16="http://schemas.microsoft.com/office/drawing/2014/main" id="{D72C1A81-F8EC-452D-B87F-5E66B962F81D}"/>
                </a:ext>
              </a:extLst>
            </p:cNvPr>
            <p:cNvGrpSpPr/>
            <p:nvPr/>
          </p:nvGrpSpPr>
          <p:grpSpPr>
            <a:xfrm rot="10255978">
              <a:off x="7546525" y="1466773"/>
              <a:ext cx="747869" cy="1599949"/>
              <a:chOff x="3944068" y="2914643"/>
              <a:chExt cx="275025" cy="609247"/>
            </a:xfrm>
            <a:solidFill>
              <a:srgbClr val="FFCC05"/>
            </a:solidFill>
          </p:grpSpPr>
          <p:sp>
            <p:nvSpPr>
              <p:cNvPr id="721" name="Rectangle: Rounded Corners 720">
                <a:extLst>
                  <a:ext uri="{FF2B5EF4-FFF2-40B4-BE49-F238E27FC236}">
                    <a16:creationId xmlns:a16="http://schemas.microsoft.com/office/drawing/2014/main" id="{EB19E328-B937-41F6-A886-AB4409F26B06}"/>
                  </a:ext>
                </a:extLst>
              </p:cNvPr>
              <p:cNvSpPr/>
              <p:nvPr/>
            </p:nvSpPr>
            <p:spPr>
              <a:xfrm>
                <a:off x="3995227" y="2914643"/>
                <a:ext cx="161992" cy="394480"/>
              </a:xfrm>
              <a:prstGeom prst="roundRect">
                <a:avLst/>
              </a:prstGeom>
              <a:solidFill>
                <a:srgbClr val="FFD90A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2" name="Partial Circle 721">
                <a:extLst>
                  <a:ext uri="{FF2B5EF4-FFF2-40B4-BE49-F238E27FC236}">
                    <a16:creationId xmlns:a16="http://schemas.microsoft.com/office/drawing/2014/main" id="{9DE3E6A6-D4DA-4B18-97B6-41A02790363C}"/>
                  </a:ext>
                </a:extLst>
              </p:cNvPr>
              <p:cNvSpPr/>
              <p:nvPr/>
            </p:nvSpPr>
            <p:spPr>
              <a:xfrm rot="8057437">
                <a:off x="3949006" y="3253803"/>
                <a:ext cx="265149" cy="275025"/>
              </a:xfrm>
              <a:prstGeom prst="pie">
                <a:avLst/>
              </a:prstGeom>
              <a:solidFill>
                <a:srgbClr val="FFD90A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20" name="Oval 719">
              <a:extLst>
                <a:ext uri="{FF2B5EF4-FFF2-40B4-BE49-F238E27FC236}">
                  <a16:creationId xmlns:a16="http://schemas.microsoft.com/office/drawing/2014/main" id="{8765DF2E-80AE-4248-8E56-D395AF3181D0}"/>
                </a:ext>
              </a:extLst>
            </p:cNvPr>
            <p:cNvSpPr/>
            <p:nvPr/>
          </p:nvSpPr>
          <p:spPr>
            <a:xfrm rot="7431938">
              <a:off x="7724610" y="2648791"/>
              <a:ext cx="605712" cy="516743"/>
            </a:xfrm>
            <a:prstGeom prst="ellipse">
              <a:avLst/>
            </a:prstGeom>
            <a:solidFill>
              <a:srgbClr val="FFD90A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86" name="Rectangle 485">
            <a:extLst>
              <a:ext uri="{FF2B5EF4-FFF2-40B4-BE49-F238E27FC236}">
                <a16:creationId xmlns:a16="http://schemas.microsoft.com/office/drawing/2014/main" id="{2638717E-C144-4E97-8819-79977CC15BDA}"/>
              </a:ext>
            </a:extLst>
          </p:cNvPr>
          <p:cNvSpPr/>
          <p:nvPr/>
        </p:nvSpPr>
        <p:spPr>
          <a:xfrm>
            <a:off x="192552" y="-9267"/>
            <a:ext cx="3068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SURVIVAL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8605EF4-EE85-400A-A3A2-7F70E7E72809}"/>
              </a:ext>
            </a:extLst>
          </p:cNvPr>
          <p:cNvSpPr/>
          <p:nvPr/>
        </p:nvSpPr>
        <p:spPr>
          <a:xfrm>
            <a:off x="168159" y="1266715"/>
            <a:ext cx="308287" cy="332027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9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rvival soundtrack - with chee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8" presetClass="emph" presetSubtype="0" repeatCount="3000" accel="68000" decel="32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520000">
                                      <p:cBhvr>
                                        <p:cTn id="24" dur="5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decel="55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4.16667E-6 0.00069 L 4.16667E-6 0.00139 C -0.00066 -0.00463 -0.00105 -0.01019 -0.00131 -0.01574 C -0.0017 -0.01759 -0.00183 -0.01945 -0.00196 -0.0213 C -0.00235 -0.02477 -0.00248 -0.03009 -0.00313 -0.0338 C -0.00378 -0.03889 -0.00482 -0.04352 -0.00534 -0.04838 C -0.00573 -0.05023 -0.00573 -0.05208 -0.00599 -0.05394 C -0.00612 -0.05579 -0.00664 -0.05741 -0.00717 -0.05926 C -0.00743 -0.06181 -0.00769 -0.06435 -0.00808 -0.06667 C -0.01159 -0.08171 -0.0086 -0.06296 -0.01107 -0.07732 C -0.01146 -0.07986 -0.01172 -0.08218 -0.01211 -0.08449 C -0.01302 -0.09074 -0.01302 -0.09838 -0.01446 -0.10301 L -0.01563 -0.10648 C -0.01589 -0.11065 -0.01667 -0.11783 -0.01719 -0.12107 C -0.01797 -0.125 -0.01875 -0.12824 -0.01941 -0.13218 C -0.02084 -0.14838 -0.01914 -0.12871 -0.02279 -0.15371 C -0.02618 -0.17431 -0.02006 -0.14699 -0.02513 -0.16875 C -0.02579 -0.17431 -0.02552 -0.17431 -0.02683 -0.17917 C -0.02722 -0.18079 -0.02774 -0.18171 -0.02787 -0.18287 C -0.03164 -0.19884 -0.02787 -0.18634 -0.03138 -0.19746 C -0.03204 -0.20255 -0.03269 -0.20602 -0.03373 -0.21019 C -0.03399 -0.21181 -0.03438 -0.2125 -0.03477 -0.21389 C -0.03529 -0.2169 -0.03542 -0.2206 -0.03594 -0.22292 C -0.0362 -0.22477 -0.03698 -0.225 -0.0375 -0.22662 C -0.03816 -0.22778 -0.03829 -0.22894 -0.03868 -0.23009 C -0.03933 -0.23287 -0.03946 -0.23542 -0.03998 -0.2375 C -0.04024 -0.23912 -0.04115 -0.23935 -0.04154 -0.24121 C -0.04467 -0.25371 -0.03894 -0.23982 -0.04388 -0.25023 C -0.0474 -0.26736 -0.04284 -0.2463 -0.0461 -0.25903 C -0.04714 -0.26389 -0.04805 -0.26968 -0.04948 -0.27361 C -0.053 -0.28496 -0.04935 -0.27269 -0.05352 -0.28843 C -0.05365 -0.28982 -0.0543 -0.29074 -0.05469 -0.29213 C -0.05834 -0.30741 -0.05508 -0.29908 -0.05912 -0.30833 C -0.06042 -0.32222 -0.05847 -0.30556 -0.06133 -0.31736 C -0.06446 -0.33009 -0.05886 -0.31621 -0.06381 -0.32685 C -0.06407 -0.32824 -0.0642 -0.33033 -0.06485 -0.33195 L -0.06941 -0.34653 L -0.07253 -0.35741 C -0.07318 -0.35926 -0.0737 -0.36158 -0.07448 -0.3632 L -0.07605 -0.36644 C -0.07852 -0.37755 -0.07592 -0.36806 -0.07891 -0.37384 C -0.0793 -0.37454 -0.07982 -0.37662 -0.08008 -0.37755 C -0.08073 -0.37894 -0.08151 -0.37963 -0.08217 -0.38125 C -0.08542 -0.38658 -0.08269 -0.38357 -0.0862 -0.38658 C -0.08711 -0.38843 -0.08776 -0.39097 -0.08855 -0.3919 C -0.0892 -0.39329 -0.08998 -0.39306 -0.09076 -0.39398 C -0.09141 -0.39468 -0.09219 -0.3963 -0.09284 -0.39769 C -0.09414 -0.39908 -0.09532 -0.4 -0.09636 -0.40116 C -0.10052 -0.40556 -0.09545 -0.40023 -0.10039 -0.4044 C -0.10092 -0.40533 -0.10157 -0.40648 -0.10196 -0.40671 C -0.10691 -0.40787 -0.11172 -0.40787 -0.11693 -0.40833 C -0.11784 -0.4088 -0.11875 -0.40996 -0.11967 -0.41019 C -0.12474 -0.41181 -0.12435 -0.41181 -0.12787 -0.41181 L -0.12787 -0.41158 " pathEditMode="relative" rAng="0" ptsTypes="AAAAAAAAAAAAAAAAAAAAAAAAAAAAAAAAAAAAAAAAAAAAAAAAAAAAAA">
                                      <p:cBhvr>
                                        <p:cTn id="3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3" y="-2060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Rot by="16200000">
                                      <p:cBhvr>
                                        <p:cTn id="3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6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5646__thesoundcatcher__glas-window-drop-slices-on-floor-01-c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21600000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21600000">
                                      <p:cBhvr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21600000">
                                      <p:cBhvr>
                                        <p:cTn id="4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42" presetClass="exit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exit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4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2000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2000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ers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8" presetClass="emph" presetSubtype="0" repeatCount="4000" accel="68000" decel="32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520000">
                                      <p:cBhvr>
                                        <p:cTn id="140" dur="5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0" presetClass="path" presetSubtype="0" decel="5500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animMotion origin="layout" path="M -2.91667E-6 0.00047 L -2.91667E-6 0.00139 C -0.0013 -0.00648 -0.00182 -0.01365 -0.00247 -0.0206 C -0.00312 -0.02314 -0.00338 -0.02569 -0.00364 -0.02754 C -0.00429 -0.0324 -0.00455 -0.03912 -0.00586 -0.04398 C -0.0069 -0.05046 -0.00898 -0.05625 -0.00989 -0.06273 C -0.01041 -0.06481 -0.01041 -0.06736 -0.01106 -0.06967 C -0.01146 -0.07199 -0.01224 -0.07407 -0.01315 -0.07662 C -0.01367 -0.07986 -0.01432 -0.08287 -0.01497 -0.08611 C -0.02135 -0.10509 -0.01575 -0.08125 -0.02057 -0.09976 C -0.02109 -0.103 -0.02174 -0.10578 -0.02226 -0.10879 C -0.02409 -0.11689 -0.02409 -0.12685 -0.02669 -0.1324 L -0.0289 -0.13726 C -0.02942 -0.14236 -0.03086 -0.15162 -0.03177 -0.15578 C -0.0332 -0.16087 -0.03476 -0.16504 -0.03593 -0.17013 C -0.03854 -0.19074 -0.03528 -0.1655 -0.04205 -0.19768 C -0.04843 -0.22407 -0.03711 -0.18888 -0.04661 -0.21689 C -0.04765 -0.22407 -0.04713 -0.22407 -0.04948 -0.23055 C -0.05039 -0.23217 -0.0513 -0.23333 -0.05156 -0.23495 C -0.05833 -0.25555 -0.05156 -0.23958 -0.05807 -0.25347 C -0.05937 -0.25995 -0.06041 -0.26481 -0.06224 -0.2699 C -0.06289 -0.27199 -0.06341 -0.27291 -0.06432 -0.27476 C -0.06523 -0.27847 -0.06549 -0.28333 -0.06653 -0.28634 C -0.06692 -0.28865 -0.06849 -0.28888 -0.0694 -0.2912 C -0.07057 -0.29259 -0.07083 -0.29421 -0.07161 -0.2956 C -0.07265 -0.29907 -0.07278 -0.30231 -0.07383 -0.30509 C -0.07448 -0.30694 -0.07617 -0.3074 -0.07682 -0.30972 C -0.08281 -0.32569 -0.072 -0.3081 -0.08112 -0.32152 C -0.08776 -0.34305 -0.07916 -0.3162 -0.08541 -0.33263 C -0.08711 -0.33888 -0.08893 -0.34629 -0.09153 -0.35162 C -0.09804 -0.36597 -0.09127 -0.35023 -0.09896 -0.37037 C -0.09922 -0.37199 -0.10039 -0.37314 -0.10091 -0.37523 C -0.10781 -0.3949 -0.10195 -0.38379 -0.10924 -0.39606 C -0.11159 -0.41365 -0.10807 -0.39236 -0.11341 -0.4074 C -0.11901 -0.42384 -0.10872 -0.40601 -0.11784 -0.41944 C -0.11849 -0.42152 -0.11875 -0.42407 -0.11992 -0.42638 L -0.12825 -0.44513 L -0.13411 -0.45879 C -0.13541 -0.46111 -0.13619 -0.46388 -0.13763 -0.4662 L -0.14062 -0.47037 C -0.14505 -0.48449 -0.14023 -0.47268 -0.14596 -0.47986 C -0.14661 -0.48078 -0.14739 -0.48333 -0.14804 -0.48449 C -0.14909 -0.48634 -0.15065 -0.48726 -0.15182 -0.48958 C -0.15781 -0.49629 -0.15273 -0.49236 -0.15924 -0.49629 C -0.16106 -0.49884 -0.16224 -0.50162 -0.1638 -0.503 C -0.16484 -0.50462 -0.1664 -0.50439 -0.16784 -0.50578 C -0.16914 -0.50671 -0.17044 -0.50879 -0.17161 -0.51041 C -0.17396 -0.51226 -0.17617 -0.51342 -0.17825 -0.51481 C -0.18593 -0.52037 -0.17643 -0.51365 -0.18554 -0.51921 C -0.18646 -0.52013 -0.18763 -0.52152 -0.18867 -0.52175 C -0.19778 -0.52361 -0.20664 -0.52361 -0.21601 -0.52407 C -0.21784 -0.52453 -0.21966 -0.52638 -0.22109 -0.52662 C -0.23047 -0.52847 -0.22994 -0.52847 -0.23633 -0.52847 L -0.23633 -0.52824 " pathEditMode="relative" rAng="0" ptsTypes="AAAAAAAAAAAAAAAAAAAAAAAAAAAAAAAAAAAAAAAAAAAAAAAAAAAAAA">
                                      <p:cBhvr>
                                        <p:cTn id="14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23" y="-26412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22500000">
                                      <p:cBhvr>
                                        <p:cTn id="150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6" presetClass="emph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Scale>
                                      <p:cBhvr>
                                        <p:cTn id="152" dur="1000" fill="hold"/>
                                        <p:tgtEl>
                                          <p:spTgt spid="1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7000"/>
                            </p:stCondLst>
                            <p:childTnLst>
                              <p:par>
                                <p:cTn id="15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5646__thesoundcatcher__glas-window-drop-slices-on-floor-01-c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42" presetClass="exit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42" presetClass="exit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42" presetClass="exit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2" presetID="8" presetClass="emph" presetSubtype="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1600000">
                                      <p:cBhvr>
                                        <p:cTn id="2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4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900"/>
                            </p:stCondLst>
                            <p:childTnLst>
                              <p:par>
                                <p:cTn id="23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8" dur="2000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2000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ers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56" presetID="8" presetClass="emph" presetSubtype="0" repeatCount="4000" accel="68000" decel="32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520000">
                                      <p:cBhvr>
                                        <p:cTn id="257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0" presetClass="path" presetSubtype="0" decel="54667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Motion origin="layout" path="M 3.33333E-6 2.59259E-6 L 3.33333E-6 0.00092 C 0.00091 -0.00695 0.00117 -0.01412 0.00169 -0.02084 C 0.00208 -0.02361 0.00234 -0.02593 0.00234 -0.02778 C 0.00299 -0.03264 0.00325 -0.03912 0.00403 -0.04422 C 0.00481 -0.05047 0.00638 -0.05625 0.00716 -0.0625 C 0.00742 -0.06482 0.00742 -0.06713 0.00794 -0.06945 C 0.00833 -0.07199 0.00872 -0.07385 0.0095 -0.07616 C 0.00976 -0.0794 0.01041 -0.08241 0.01093 -0.08565 C 0.01549 -0.10463 0.01146 -0.08102 0.01484 -0.09931 C 0.01523 -0.10232 0.01575 -0.10533 0.01614 -0.10834 C 0.01744 -0.11597 0.01744 -0.12593 0.01927 -0.13172 L 0.02096 -0.13635 C 0.02148 -0.14144 0.02252 -0.1507 0.02291 -0.15486 C 0.02409 -0.15972 0.02513 -0.16389 0.0263 -0.16875 C 0.02799 -0.18935 0.02565 -0.16459 0.0306 -0.19607 C 0.03515 -0.22222 0.02695 -0.1875 0.03398 -0.21505 C 0.03476 -0.22222 0.03437 -0.22222 0.03593 -0.22871 C 0.03685 -0.23033 0.03724 -0.23172 0.03763 -0.23287 C 0.04244 -0.25347 0.03763 -0.23773 0.04244 -0.25139 C 0.0431 -0.25787 0.04401 -0.26273 0.04531 -0.26783 C 0.0457 -0.26968 0.04609 -0.2706 0.04687 -0.27222 C 0.04752 -0.27616 0.04765 -0.28102 0.04843 -0.28403 C 0.04869 -0.28611 0.04987 -0.28658 0.05052 -0.28866 C 0.0513 -0.29028 0.05169 -0.29167 0.05221 -0.29306 C 0.05299 -0.29653 0.05299 -0.29977 0.05377 -0.30255 C 0.05429 -0.3044 0.05547 -0.30463 0.05599 -0.30718 C 0.06041 -0.32292 0.05247 -0.30556 0.05911 -0.31852 C 0.06393 -0.34005 0.05768 -0.31343 0.06224 -0.32986 C 0.06354 -0.33588 0.06484 -0.34329 0.06666 -0.34861 C 0.07148 -0.36273 0.06653 -0.34722 0.07226 -0.36713 C 0.07239 -0.36852 0.0733 -0.36991 0.07356 -0.37176 C 0.07864 -0.39121 0.07435 -0.38033 0.07968 -0.39236 C 0.08138 -0.40996 0.07877 -0.38866 0.08281 -0.40394 C 0.08685 -0.41991 0.07929 -0.40232 0.08606 -0.41574 C 0.08646 -0.4176 0.08659 -0.42014 0.0875 -0.42246 L 0.09362 -0.44074 L 0.09778 -0.4544 C 0.09882 -0.45695 0.09948 -0.45949 0.10039 -0.46204 L 0.10273 -0.46597 C 0.10599 -0.4801 0.10234 -0.46829 0.10664 -0.47523 C 0.10703 -0.47639 0.10755 -0.47871 0.10807 -0.4801 C 0.10885 -0.48172 0.11002 -0.48287 0.11093 -0.48496 C 0.1151 -0.49167 0.11146 -0.48773 0.11627 -0.49167 C 0.11757 -0.49398 0.11849 -0.49699 0.11953 -0.49838 C 0.12031 -0.5 0.12148 -0.49977 0.12252 -0.50093 C 0.12343 -0.50209 0.12448 -0.50394 0.12526 -0.50556 C 0.12708 -0.50741 0.12851 -0.50857 0.13007 -0.51019 C 0.13567 -0.51551 0.12877 -0.5088 0.13554 -0.51435 C 0.13606 -0.51528 0.13711 -0.51667 0.13776 -0.51713 C 0.14453 -0.51875 0.15091 -0.51875 0.15781 -0.51922 C 0.15911 -0.51968 0.16041 -0.5213 0.16146 -0.52153 C 0.16836 -0.52338 0.16797 -0.52338 0.17278 -0.52338 L 0.17278 -0.52315 " pathEditMode="relative" rAng="0" ptsTypes="AAAAAAAAAAAAAAAAAAAAAAAAAAAAAAAAAAAAAAAAAAAAAAAAAAAAAA">
                                      <p:cBhvr>
                                        <p:cTn id="265" dur="75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-26134"/>
                                    </p:animMotion>
                                  </p:childTnLst>
                                </p:cTn>
                              </p:par>
                              <p:par>
                                <p:cTn id="266" presetID="8" presetClass="emph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Rot by="16200000">
                                      <p:cBhvr>
                                        <p:cTn id="26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8" presetID="6" presetClass="emph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Scale>
                                      <p:cBhvr>
                                        <p:cTn id="269" dur="1000" fill="hold"/>
                                        <p:tgtEl>
                                          <p:spTgt spid="19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5646__thesoundcatcher__glas-window-drop-slices-on-floor-01-c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2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ntr" presetSubtype="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ntr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ntr" presetSubtype="0" fill="hold" grpId="1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ntr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ntr" presetSubtype="0" fill="hold" grpId="1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ntr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ntr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8" presetClass="emph" presetSubtype="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21600000">
                                      <p:cBhvr>
                                        <p:cTn id="29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8" presetID="8" presetClass="emph" presetSubtype="0" fill="hold" grpId="2" nodeType="withEffect">
                                  <p:stCondLst>
                                    <p:cond delay="4700"/>
                                  </p:stCondLst>
                                  <p:childTnLst>
                                    <p:animRot by="21600000">
                                      <p:cBhvr>
                                        <p:cTn id="299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0" presetID="8" presetClass="emph" presetSubtype="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21600000">
                                      <p:cBhvr>
                                        <p:cTn id="301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7200"/>
                            </p:stCondLst>
                            <p:childTnLst>
                              <p:par>
                                <p:cTn id="303" presetID="42" presetClass="exit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0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5"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5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0"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5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42" presetClass="exit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5"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42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0" dur="5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5" dur="5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42" presetClass="exit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0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7850"/>
                            </p:stCondLst>
                            <p:childTnLst>
                              <p:par>
                                <p:cTn id="35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5" dur="2000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6" dur="2000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ers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  <p:seq concurrent="1" nextAc="seek">
              <p:cTn id="358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9" fill="hold">
                      <p:stCondLst>
                        <p:cond delay="0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000"/>
                            </p:stCondLst>
                            <p:childTnLst>
                              <p:par>
                                <p:cTn id="3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10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2000"/>
                            </p:stCondLst>
                            <p:childTnLst>
                              <p:par>
                                <p:cTn id="373" presetID="8" presetClass="emph" presetSubtype="0" repeatCount="3000" accel="68000" decel="32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520000">
                                      <p:cBhvr>
                                        <p:cTn id="374" dur="5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0" presetClass="path" presetSubtype="0" decel="55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2.91667E-6 4.07407E-6 L 2.91667E-6 0.00092 C -0.00104 -0.00348 -0.00144 -0.00741 -0.00196 -0.01158 C -0.00235 -0.0125 -0.00261 -0.01389 -0.00274 -0.01505 C -0.00326 -0.01737 -0.00339 -0.0213 -0.0043 -0.02385 C -0.00508 -0.02732 -0.00664 -0.03056 -0.00729 -0.0338 C -0.00769 -0.03496 -0.00769 -0.03658 -0.00808 -0.03774 C -0.00834 -0.03912 -0.00886 -0.04005 -0.00951 -0.04144 C -0.0099 -0.04306 -0.01042 -0.04491 -0.01081 -0.04653 C -0.01563 -0.05672 -0.01146 -0.04399 -0.01498 -0.05394 C -0.0155 -0.05556 -0.01589 -0.05741 -0.01628 -0.05903 C -0.01745 -0.0632 -0.01745 -0.06829 -0.0194 -0.07176 L -0.02084 -0.07408 C -0.02136 -0.07686 -0.0224 -0.08195 -0.02305 -0.08426 C -0.02409 -0.08658 -0.02526 -0.08912 -0.02604 -0.09167 C -0.028 -0.10301 -0.02565 -0.08959 -0.0306 -0.10672 C -0.0349 -0.12084 -0.02696 -0.10209 -0.03373 -0.1169 C -0.03451 -0.12084 -0.03425 -0.12084 -0.03581 -0.12431 C -0.03646 -0.12524 -0.03724 -0.12593 -0.03737 -0.12662 C -0.04232 -0.13797 -0.03737 -0.1294 -0.04219 -0.13681 C -0.04284 -0.14028 -0.04375 -0.14283 -0.04505 -0.14537 C -0.04545 -0.14653 -0.04584 -0.14746 -0.04649 -0.14838 C -0.04714 -0.15047 -0.0474 -0.15301 -0.04805 -0.1544 C -0.04844 -0.15556 -0.04961 -0.15579 -0.05026 -0.15741 C -0.05117 -0.15811 -0.0513 -0.1588 -0.0517 -0.15973 C -0.05248 -0.16135 -0.05274 -0.1632 -0.05339 -0.16459 C -0.05378 -0.16551 -0.05508 -0.16574 -0.05547 -0.16737 C -0.05977 -0.17547 -0.05209 -0.16598 -0.05873 -0.17315 C -0.06341 -0.18519 -0.05729 -0.17061 -0.06172 -0.17963 C -0.06302 -0.18287 -0.06433 -0.18681 -0.06628 -0.18982 C -0.07084 -0.19769 -0.06602 -0.18912 -0.07149 -0.19977 C -0.07175 -0.2007 -0.07253 -0.20162 -0.07305 -0.20232 C -0.07787 -0.21297 -0.07383 -0.20718 -0.07904 -0.21366 C -0.08073 -0.22315 -0.07813 -0.21158 -0.08203 -0.21968 C -0.08607 -0.22848 -0.07852 -0.21922 -0.08529 -0.22639 C -0.08568 -0.22755 -0.08581 -0.22871 -0.08672 -0.2301 L -0.09271 -0.24005 L -0.09688 -0.24746 C -0.09792 -0.24885 -0.09857 -0.25047 -0.09961 -0.25139 L -0.1017 -0.25371 C -0.10482 -0.26135 -0.10157 -0.25487 -0.10547 -0.2588 C -0.10586 -0.25949 -0.10651 -0.26065 -0.10703 -0.26135 C -0.10782 -0.26227 -0.10886 -0.26274 -0.10977 -0.26366 C -0.11407 -0.2676 -0.11055 -0.26551 -0.11511 -0.2676 C -0.11641 -0.26899 -0.11732 -0.27061 -0.11836 -0.2713 C -0.11927 -0.27223 -0.12019 -0.27223 -0.12123 -0.27269 C -0.12227 -0.27338 -0.12331 -0.27431 -0.12422 -0.275 C -0.12591 -0.27639 -0.12735 -0.27709 -0.12878 -0.27801 C -0.13451 -0.28079 -0.12761 -0.27709 -0.13412 -0.27987 C -0.1349 -0.28056 -0.13581 -0.28149 -0.13633 -0.28149 C -0.14297 -0.28218 -0.14922 -0.28218 -0.15612 -0.28287 C -0.15742 -0.28311 -0.15886 -0.2838 -0.1599 -0.2838 C -0.16667 -0.28473 -0.16615 -0.28473 -0.17071 -0.28473 L -0.17071 -0.28449 " pathEditMode="relative" rAng="0" ptsTypes="AAAAAAAAAAAAAAAAAAAAAAAAAAAAAAAAAAAAAAAAAAAAAAAAAAAAAA">
                                      <p:cBhvr>
                                        <p:cTn id="382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-14190"/>
                                    </p:animMotion>
                                  </p:childTnLst>
                                </p:cTn>
                              </p:par>
                              <p:par>
                                <p:cTn id="383" presetID="8" presetClass="emph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Rot by="16200000">
                                      <p:cBhvr>
                                        <p:cTn id="384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5" presetID="6" presetClass="emph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Scale>
                                      <p:cBhvr>
                                        <p:cTn id="386" dur="1000" fill="hold"/>
                                        <p:tgtEl>
                                          <p:spTgt spid="2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87" presetID="1" presetClass="exit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5646__thesoundcatcher__glas-window-drop-slices-on-floor-01-c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9" presetID="1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ntr" presetSubtype="0" fill="hold" grpId="1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8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21600000">
                                      <p:cBhvr>
                                        <p:cTn id="394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5" presetID="8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21600000">
                                      <p:cBhvr>
                                        <p:cTn id="396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7" presetID="8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21600000">
                                      <p:cBhvr>
                                        <p:cTn id="398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9" presetID="1" presetClass="entr" presetSubtype="0" fill="hold" grpId="1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ntr" presetSubtype="0" fill="hold" grpId="1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ntr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ntr" presetSubtype="0" fill="hold" grpId="1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ntr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ntr" presetSubtype="0" fill="hold" grpId="1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ntr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ntr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ntr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6000"/>
                            </p:stCondLst>
                            <p:childTnLst>
                              <p:par>
                                <p:cTn id="418" presetID="42" presetClass="exit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0"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5" dur="5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5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42" presetClass="exit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0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5" dur="5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5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9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0" dur="5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5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42" presetClass="exit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5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0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42" presetClass="exit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5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5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0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500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42" presetClass="exit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5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6750"/>
                            </p:stCondLst>
                            <p:childTnLst>
                              <p:par>
                                <p:cTn id="47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2" dur="2000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3" dur="2000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ers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475" restart="whenNotActive" fill="hold" evtFilter="cancelBubble" nodeType="interactiveSeq">
                <p:stCondLst>
                  <p:cond evt="onClick" delay="0">
                    <p:tgtEl>
                      <p:spTgt spid="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6" fill="hold">
                      <p:stCondLst>
                        <p:cond delay="0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9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0" dur="10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10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000"/>
                            </p:stCondLst>
                            <p:childTnLst>
                              <p:par>
                                <p:cTn id="48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6" dur="10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7" dur="10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2000"/>
                            </p:stCondLst>
                            <p:childTnLst>
                              <p:par>
                                <p:cTn id="490" presetID="8" presetClass="emph" presetSubtype="0" repeatCount="4000" accel="68000" decel="32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520000">
                                      <p:cBhvr>
                                        <p:cTn id="491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2" presetID="1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0" presetClass="path" presetSubtype="0" decel="54667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Motion origin="layout" path="M 6.25E-7 1.11111E-6 L 6.25E-7 0.00092 C 0.00078 -0.0044 0.00104 -0.00903 0.00156 -0.01343 C 0.00195 -0.01505 0.00221 -0.01667 0.00221 -0.01783 C 0.00286 -0.02083 0.00312 -0.02523 0.00391 -0.02847 C 0.00469 -0.03264 0.00625 -0.03634 0.00703 -0.04028 C 0.00729 -0.0419 0.00729 -0.04329 0.00781 -0.04491 C 0.0082 -0.0463 0.00859 -0.04769 0.00937 -0.04931 C 0.00963 -0.05116 0.01029 -0.05324 0.01081 -0.05533 C 0.01523 -0.06759 0.01133 -0.05232 0.01458 -0.06412 C 0.01497 -0.06597 0.01549 -0.06806 0.01588 -0.06991 C 0.01719 -0.07477 0.01719 -0.08148 0.01901 -0.08519 L 0.0207 -0.0882 C 0.02122 -0.09144 0.02227 -0.09722 0.02266 -0.10023 C 0.02383 -0.10324 0.02474 -0.10602 0.02591 -0.10903 C 0.0276 -0.12245 0.02526 -0.10625 0.03021 -0.12662 C 0.03477 -0.14375 0.02656 -0.1213 0.03359 -0.13912 C 0.03437 -0.14375 0.03398 -0.14375 0.03555 -0.14792 C 0.03646 -0.14908 0.03672 -0.14977 0.03711 -0.15046 C 0.04193 -0.16389 0.03711 -0.1537 0.04193 -0.1625 C 0.04258 -0.1669 0.04349 -0.16991 0.04479 -0.17315 C 0.04518 -0.17454 0.04557 -0.175 0.04635 -0.17593 C 0.047 -0.1787 0.04713 -0.18171 0.04792 -0.18357 C 0.04818 -0.18495 0.04922 -0.18542 0.04987 -0.18658 C 0.05065 -0.18773 0.05104 -0.18866 0.05156 -0.18935 C 0.05234 -0.19167 0.05234 -0.19398 0.05312 -0.1956 C 0.05365 -0.19699 0.05482 -0.19699 0.05534 -0.19861 C 0.05977 -0.20903 0.05182 -0.19769 0.05846 -0.20602 C 0.06315 -0.21991 0.05703 -0.20278 0.06146 -0.21343 C 0.06276 -0.21713 0.06406 -0.22199 0.06588 -0.22546 C 0.0707 -0.23449 0.06575 -0.22477 0.07148 -0.2375 C 0.07161 -0.23843 0.07253 -0.23935 0.07279 -0.24051 C 0.07773 -0.25324 0.07344 -0.24607 0.07878 -0.25394 C 0.08047 -0.26505 0.07786 -0.25139 0.0819 -0.26134 C 0.08581 -0.27176 0.07838 -0.26019 0.08516 -0.26898 C 0.08542 -0.27014 0.08555 -0.27176 0.08646 -0.27338 L 0.09258 -0.28519 L 0.09674 -0.29398 C 0.09766 -0.2956 0.09831 -0.29745 0.09922 -0.29884 L 0.10156 -0.30139 C 0.10482 -0.31065 0.10117 -0.30301 0.10547 -0.30741 C 0.10586 -0.3081 0.10638 -0.30972 0.1069 -0.31065 C 0.10768 -0.31158 0.10885 -0.31227 0.10977 -0.31389 C 0.1138 -0.31806 0.11016 -0.31551 0.11497 -0.31806 C 0.11628 -0.31968 0.11719 -0.32153 0.11823 -0.32245 C 0.11901 -0.32361 0.12018 -0.32338 0.12122 -0.32408 C 0.122 -0.32477 0.12305 -0.32593 0.12383 -0.32708 C 0.12565 -0.32824 0.12708 -0.32894 0.12865 -0.33009 C 0.13424 -0.33357 0.12734 -0.32917 0.13411 -0.33264 C 0.1345 -0.33333 0.13555 -0.33426 0.1362 -0.33472 C 0.14297 -0.33565 0.14922 -0.33565 0.15612 -0.33588 C 0.15742 -0.33634 0.15872 -0.33727 0.15963 -0.3375 C 0.16654 -0.33843 0.16615 -0.33843 0.17096 -0.33843 L 0.17096 -0.3382 " pathEditMode="relative" rAng="0" ptsTypes="AAAAAAAAAAAAAAAAAAAAAAAAAAAAAAAAAAAAAAAAAAAAAAAAAAAAAA">
                                      <p:cBhvr>
                                        <p:cTn id="499" dur="75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2" y="-16875"/>
                                    </p:animMotion>
                                  </p:childTnLst>
                                </p:cTn>
                              </p:par>
                              <p:par>
                                <p:cTn id="500" presetID="8" presetClass="emph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Rot by="16200000">
                                      <p:cBhvr>
                                        <p:cTn id="50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2" presetID="6" presetClass="emph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Scale>
                                      <p:cBhvr>
                                        <p:cTn id="503" dur="1000" fill="hold"/>
                                        <p:tgtEl>
                                          <p:spTgt spid="2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04" presetID="1" presetClass="entr" presetSubtype="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" presetClass="exit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5646__thesoundcatcher__glas-window-drop-slices-on-floor-01-c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0" presetID="1" presetClass="entr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1" presetClass="entr" presetSubtype="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1" presetClass="entr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1" presetClass="entr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" presetClass="entr" presetSubtype="0" fill="hold" grpId="1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presetID="1" presetClass="entr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2" presetID="1" presetClass="entr" presetSubtype="0" fill="hold" grpId="1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" presetClass="entr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6" presetID="1" presetClass="entr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8" presetClass="emph" presetSubtype="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21600000">
                                      <p:cBhvr>
                                        <p:cTn id="531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2" presetID="8" presetClass="emph" presetSubtype="0" fill="hold" grpId="2" nodeType="withEffect">
                                  <p:stCondLst>
                                    <p:cond delay="4700"/>
                                  </p:stCondLst>
                                  <p:childTnLst>
                                    <p:animRot by="21600000">
                                      <p:cBhvr>
                                        <p:cTn id="533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4" presetID="8" presetClass="emph" presetSubtype="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21600000">
                                      <p:cBhvr>
                                        <p:cTn id="535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7200"/>
                            </p:stCondLst>
                            <p:childTnLst>
                              <p:par>
                                <p:cTn id="537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9" dur="5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0" dur="5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3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4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5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9" dur="5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0" dur="5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3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4" dur="5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5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8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9"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42" presetClass="exit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4" dur="5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5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8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9" dur="5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5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42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4" dur="5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5" dur="5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8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9" dur="5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0" dur="5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2" presetID="42" presetClass="exit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3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4"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7850"/>
                            </p:stCondLst>
                            <p:childTnLst>
                              <p:par>
                                <p:cTn id="58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9" dur="2000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0" dur="2000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ers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8"/>
                  </p:tgtEl>
                </p:cond>
              </p:nextCondLst>
            </p:seq>
            <p:seq concurrent="1" nextAc="seek">
              <p:cTn id="592" restart="whenNotActive" fill="hold" evtFilter="cancelBubble" nodeType="interactiveSeq">
                <p:stCondLst>
                  <p:cond evt="onClick" delay="0">
                    <p:tgtEl>
                      <p:spTgt spid="3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3" fill="hold">
                      <p:stCondLst>
                        <p:cond delay="0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6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7" dur="10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10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>
                            <p:stCondLst>
                              <p:cond delay="1000"/>
                            </p:stCondLst>
                            <p:childTnLst>
                              <p:par>
                                <p:cTn id="6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3" dur="10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4" dur="10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5" dur="10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6" fill="hold">
                            <p:stCondLst>
                              <p:cond delay="2000"/>
                            </p:stCondLst>
                            <p:childTnLst>
                              <p:par>
                                <p:cTn id="607" presetID="8" presetClass="emph" presetSubtype="0" repeatCount="3000" accel="68000" decel="32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520000">
                                      <p:cBhvr>
                                        <p:cTn id="608" dur="5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9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1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6" presetClass="emph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Scale>
                                      <p:cBhvr>
                                        <p:cTn id="616" dur="1000" fill="hold"/>
                                        <p:tgtEl>
                                          <p:spTgt spid="30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617" presetID="0" presetClass="path" presetSubtype="0" decel="54667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4.16667E-6 0.00069 L 4.16667E-6 0.00139 C -0.00066 -0.00347 -0.00105 -0.00787 -0.00131 -0.01227 C -0.0017 -0.01366 -0.00183 -0.01505 -0.00196 -0.01667 C -0.00235 -0.01945 -0.00248 -0.02361 -0.00313 -0.02639 C -0.00378 -0.03056 -0.00482 -0.03426 -0.00534 -0.03797 C -0.00573 -0.03935 -0.00573 -0.04097 -0.00599 -0.04236 C -0.00612 -0.04375 -0.00664 -0.04514 -0.00717 -0.04653 C -0.00743 -0.04861 -0.00769 -0.0507 -0.00808 -0.05232 C -0.01159 -0.06435 -0.0086 -0.04954 -0.01107 -0.06088 C -0.01146 -0.06273 -0.01172 -0.06459 -0.01211 -0.06644 C -0.01302 -0.0713 -0.01302 -0.07732 -0.01446 -0.08102 L -0.01563 -0.0838 C -0.01589 -0.08704 -0.01667 -0.09283 -0.01719 -0.09537 C -0.01797 -0.09838 -0.01875 -0.10093 -0.01941 -0.10417 C -0.02084 -0.1169 -0.01914 -0.10139 -0.02279 -0.12107 C -0.02618 -0.13727 -0.02006 -0.11574 -0.02513 -0.13287 C -0.02579 -0.13727 -0.02552 -0.13727 -0.02683 -0.14121 C -0.02722 -0.14236 -0.02774 -0.14306 -0.02787 -0.14398 C -0.03164 -0.15672 -0.02787 -0.14676 -0.03138 -0.15556 C -0.03204 -0.15949 -0.03269 -0.16227 -0.03373 -0.16551 C -0.03399 -0.1669 -0.03438 -0.16736 -0.03477 -0.16852 C -0.03529 -0.17084 -0.03542 -0.17385 -0.03594 -0.1757 C -0.0362 -0.17709 -0.03698 -0.17732 -0.0375 -0.17847 C -0.03816 -0.1794 -0.03829 -0.18033 -0.03868 -0.18125 C -0.03933 -0.18357 -0.03946 -0.18542 -0.03998 -0.18727 C -0.04024 -0.18843 -0.04115 -0.18866 -0.04154 -0.19005 C -0.04467 -0.2 -0.03894 -0.18889 -0.04388 -0.19722 C -0.0474 -0.21065 -0.04284 -0.19422 -0.0461 -0.20417 C -0.04714 -0.20787 -0.04805 -0.2125 -0.04948 -0.21574 C -0.053 -0.22454 -0.04935 -0.21482 -0.05352 -0.22732 C -0.05365 -0.22847 -0.0543 -0.22917 -0.05469 -0.23033 C -0.05834 -0.24236 -0.05508 -0.23565 -0.05912 -0.24306 C -0.06042 -0.25394 -0.05847 -0.24074 -0.06133 -0.25023 C -0.06446 -0.26019 -0.05886 -0.24931 -0.06381 -0.25764 C -0.06407 -0.2588 -0.0642 -0.26042 -0.06485 -0.26158 L -0.06941 -0.27315 L -0.07253 -0.28172 C -0.07318 -0.2831 -0.0737 -0.28496 -0.07448 -0.28635 L -0.07605 -0.28889 C -0.07852 -0.29769 -0.07592 -0.29005 -0.07891 -0.29468 C -0.0793 -0.29537 -0.07982 -0.29699 -0.08008 -0.29769 C -0.08073 -0.29861 -0.08151 -0.29931 -0.08217 -0.30047 C -0.08542 -0.30486 -0.08269 -0.30232 -0.0862 -0.30486 C -0.08711 -0.30625 -0.08776 -0.30834 -0.08855 -0.30903 C -0.0892 -0.30996 -0.08998 -0.30996 -0.09076 -0.31065 C -0.09141 -0.31111 -0.09219 -0.3125 -0.09284 -0.31343 C -0.09414 -0.31459 -0.09532 -0.31528 -0.09636 -0.31621 C -0.10052 -0.31968 -0.09545 -0.31551 -0.10039 -0.31875 C -0.10092 -0.31945 -0.10157 -0.32037 -0.10196 -0.3206 C -0.10691 -0.32153 -0.11172 -0.32153 -0.11693 -0.32199 C -0.11784 -0.32222 -0.11875 -0.32315 -0.11967 -0.32338 C -0.12474 -0.32454 -0.12435 -0.32454 -0.12787 -0.32454 L -0.12787 -0.32431 " pathEditMode="relative" rAng="0" ptsTypes="AAAAAAAAAAAAAAAAAAAAAAAAAAAAAAAAAAAAAAAAAAAAAAAAAAAAAA">
                                      <p:cBhvr>
                                        <p:cTn id="618" dur="7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3" y="-16227"/>
                                    </p:animMotion>
                                  </p:childTnLst>
                                </p:cTn>
                              </p:par>
                              <p:par>
                                <p:cTn id="619" presetID="8" presetClass="emph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Rot by="13200000">
                                      <p:cBhvr>
                                        <p:cTn id="620" dur="2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1" presetID="0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12787 -0.32431 L -0.12787 -0.32408 C -0.12956 -0.32199 -0.13125 -0.31945 -0.13282 -0.31644 C -0.13334 -0.31505 -0.13347 -0.3125 -0.13399 -0.31065 C -0.13451 -0.30926 -0.13516 -0.30787 -0.13568 -0.30648 C -0.13594 -0.3051 -0.13607 -0.30371 -0.13633 -0.30232 C -0.13724 -0.29769 -0.13933 -0.28866 -0.13933 -0.2882 C -0.13972 -0.2831 -0.14037 -0.27732 -0.1405 -0.27176 C -0.14076 -0.26551 -0.1405 -0.2588 -0.14115 -0.25255 C -0.14128 -0.2507 -0.14232 -0.2507 -0.14284 -0.24977 C -0.14375 -0.24838 -0.14454 -0.24722 -0.14532 -0.2456 C -0.14636 -0.24306 -0.15 -0.22963 -0.15 -0.22894 L -0.15 -0.2206 L -0.15 -0.22014 " pathEditMode="relative" rAng="0" ptsTypes="AAAAAAAAAAAAAA">
                                      <p:cBhvr>
                                        <p:cTn id="622" dur="2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ng awww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3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5400000">
                                      <p:cBhvr>
                                        <p:cTn id="624" dur="2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5" presetID="2" presetClass="exit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6" dur="200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7" dur="200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"/>
                  </p:tgtEl>
                </p:cond>
              </p:nextCondLst>
            </p:seq>
            <p:seq concurrent="1" nextAc="seek">
              <p:cTn id="629" restart="whenNotActive" fill="hold" evtFilter="cancelBubble" nodeType="interactiveSeq">
                <p:stCondLst>
                  <p:cond evt="onClick" delay="0">
                    <p:tgtEl>
                      <p:spTgt spid="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0" fill="hold">
                      <p:stCondLst>
                        <p:cond delay="0"/>
                      </p:stCondLst>
                      <p:childTnLst>
                        <p:par>
                          <p:cTn id="631" fill="hold">
                            <p:stCondLst>
                              <p:cond delay="0"/>
                            </p:stCondLst>
                            <p:childTnLst>
                              <p:par>
                                <p:cTn id="6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1000"/>
                            </p:stCondLst>
                            <p:childTnLst>
                              <p:par>
                                <p:cTn id="6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0" dur="10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1" dur="100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100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4" presetID="8" presetClass="emph" presetSubtype="0" repeatCount="3000" accel="68000" decel="32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520000">
                                      <p:cBhvr>
                                        <p:cTn id="645" dur="50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6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8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0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0" presetClass="path" presetSubtype="0" decel="79333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-2.91667E-6 -3.7037E-6 L -2.91667E-6 0.00047 C -0.00065 -0.00601 -0.00117 -0.0118 -0.00143 -0.01759 C -0.00182 -0.0199 -0.00208 -0.02222 -0.00221 -0.02476 C -0.00247 -0.02754 -0.0026 -0.03009 -0.00299 -0.03333 C -0.00299 -0.03541 -0.00351 -0.03773 -0.00364 -0.04027 C -0.0039 -0.04375 -0.00403 -0.04699 -0.00429 -0.05046 C -0.00442 -0.05231 -0.00481 -0.05416 -0.00494 -0.05555 C -0.00547 -0.05926 -0.00547 -0.06273 -0.00573 -0.0662 C -0.00586 -0.06828 -0.00625 -0.06967 -0.00651 -0.07106 L -0.00781 -0.08518 C -0.00807 -0.09166 -0.00807 -0.09791 -0.00846 -0.10463 C -0.00859 -0.10601 -0.00885 -0.10787 -0.00911 -0.10972 C -0.00937 -0.11157 -0.00963 -0.11435 -0.00989 -0.11643 C -0.01106 -0.13402 -0.00989 -0.12338 -0.01119 -0.13379 C -0.01146 -0.13912 -0.01159 -0.14444 -0.01185 -0.14953 C -0.01224 -0.15625 -0.01328 -0.17037 -0.01328 -0.17014 C -0.01341 -0.17777 -0.01367 -0.18541 -0.01393 -0.19282 C -0.01445 -0.20301 -0.01458 -0.20231 -0.01536 -0.2118 C -0.01562 -0.2162 -0.01575 -0.22129 -0.01601 -0.22569 C -0.01627 -0.23101 -0.0164 -0.23611 -0.01679 -0.24143 C -0.01679 -0.2456 -0.01718 -0.2493 -0.01731 -0.25347 C -0.01771 -0.25949 -0.01784 -0.26504 -0.0181 -0.27106 C -0.01823 -0.27314 -0.01862 -0.27546 -0.01875 -0.27754 C -0.01901 -0.28194 -0.01927 -0.28588 -0.0194 -0.29004 C -0.01966 -0.2956 -0.01979 -0.30162 -0.02018 -0.30717 C -0.02122 -0.32662 -0.02044 -0.30648 -0.02135 -0.32268 C -0.02187 -0.32731 -0.02174 -0.33217 -0.02213 -0.33657 C -0.02252 -0.33981 -0.02317 -0.34236 -0.02356 -0.3456 C -0.02383 -0.34814 -0.02383 -0.35115 -0.02422 -0.35393 C -0.02461 -0.3574 -0.02513 -0.36088 -0.02565 -0.36458 C -0.02617 -0.36828 -0.02695 -0.375 -0.02773 -0.37824 C -0.02851 -0.38217 -0.02955 -0.38495 -0.03047 -0.38865 C -0.03099 -0.39097 -0.03112 -0.39351 -0.03177 -0.39583 C -0.03437 -0.40555 -0.03333 -0.3993 -0.03528 -0.40787 C -0.0358 -0.41018 -0.03606 -0.41273 -0.03672 -0.41481 C -0.03841 -0.42083 -0.04036 -0.42639 -0.04205 -0.43217 C -0.04284 -0.43449 -0.04349 -0.4368 -0.04414 -0.43889 C -0.04505 -0.44143 -0.04596 -0.44351 -0.04687 -0.44606 C -0.04817 -0.44907 -0.04909 -0.45324 -0.05039 -0.45648 C -0.05091 -0.4581 -0.05182 -0.45833 -0.05247 -0.45972 C -0.05325 -0.4618 -0.05377 -0.46458 -0.05455 -0.46689 C -0.05573 -0.4706 -0.05729 -0.47384 -0.05846 -0.47731 C -0.05911 -0.47847 -0.06002 -0.47916 -0.06067 -0.48055 C -0.06263 -0.48472 -0.06432 -0.49004 -0.06614 -0.49467 C -0.06653 -0.4956 -0.06705 -0.49699 -0.06758 -0.49814 C -0.06888 -0.50023 -0.07044 -0.50208 -0.07161 -0.50486 C -0.07539 -0.51412 -0.072 -0.50694 -0.07643 -0.51342 C -0.07786 -0.51574 -0.08021 -0.51898 -0.0806 -0.52037 C -0.08359 -0.52314 -0.08203 -0.52176 -0.08541 -0.52407 C -0.09023 -0.53009 -0.08724 -0.52662 -0.0944 -0.53264 L -0.09635 -0.53426 C -0.09713 -0.53495 -0.09791 -0.53495 -0.09843 -0.53611 C -0.10182 -0.54166 -0.09935 -0.53865 -0.10325 -0.54143 C -0.10468 -0.54213 -0.10599 -0.54351 -0.10755 -0.54444 L -0.1095 -0.54652 C -0.11015 -0.54722 -0.11093 -0.54814 -0.11159 -0.54838 L -0.11771 -0.55 C -0.11849 -0.55069 -0.11966 -0.55139 -0.12057 -0.55185 C -0.13112 -0.55578 -0.13685 -0.55301 -0.15 -0.55185 C -0.16015 -0.54884 -0.15325 -0.55208 -0.15846 -0.54838 C -0.15937 -0.54768 -0.16198 -0.54629 -0.16315 -0.54444 C -0.1638 -0.54375 -0.16445 -0.54213 -0.16523 -0.54143 C -0.16614 -0.54027 -0.1733 -0.5368 -0.17487 -0.53426 C -0.17552 -0.53333 -0.17604 -0.53171 -0.17682 -0.53078 C -0.17812 -0.52939 -0.17968 -0.5287 -0.18099 -0.52754 C -0.18333 -0.52546 -0.18255 -0.52708 -0.18346 -0.52407 L -0.18346 -0.52384 " pathEditMode="relative" rAng="0" ptsTypes="AAAAAAAAAAAAAAAAAAAAAAAAAAAAAAAAAAAAAAAAAAAAAAAAAAAAAAAAAAAAAAAAAAAA">
                                      <p:cBhvr>
                                        <p:cTn id="653" dur="1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-27685"/>
                                    </p:animMotion>
                                  </p:childTnLst>
                                </p:cTn>
                              </p:par>
                              <p:par>
                                <p:cTn id="654" presetID="6" presetClass="emph" presetSubtype="0" decel="29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655" dur="1000" fill="hold"/>
                                        <p:tgtEl>
                                          <p:spTgt spid="30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656" presetID="8" presetClass="emph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animRot by="-17400000">
                                      <p:cBhvr>
                                        <p:cTn id="657" dur="7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8" presetID="0" presetClass="path" presetSubtype="0" accel="50000" decel="5000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animMotion origin="layout" path="M -0.18346 -0.52384 L -0.18346 -0.52361 C -0.18633 -0.52129 -0.18919 -0.51851 -0.19166 -0.51412 C -0.19791 -0.50463 -0.18984 -0.51064 -0.19739 -0.50717 C -0.19896 -0.50231 -0.20117 -0.49907 -0.20195 -0.49444 C -0.20364 -0.48611 -0.20247 -0.49051 -0.20547 -0.48264 C -0.20599 -0.47407 -0.20651 -0.45717 -0.20768 -0.44699 C -0.20794 -0.44583 -0.20859 -0.44351 -0.20885 -0.44097 C -0.20976 -0.43564 -0.21041 -0.43032 -0.21119 -0.425 C -0.21159 -0.42361 -0.21185 -0.42083 -0.21237 -0.41805 C -0.21302 -0.41319 -0.21406 -0.40995 -0.21471 -0.40532 C -0.2181 -0.38032 -0.21367 -0.41226 -0.21692 -0.39143 C -0.21744 -0.38865 -0.21744 -0.38588 -0.21797 -0.38449 C -0.21862 -0.38217 -0.21966 -0.37963 -0.22031 -0.37777 L -0.22148 -0.3706 C -0.22174 -0.36805 -0.20299 -0.34884 -0.20325 -0.34583 C -0.20377 -0.34305 -0.20677 -0.34213 -0.20742 -0.33935 C -0.20794 -0.33472 -0.20312 -0.31273 -0.20377 -0.30949 C -0.20442 -0.30416 -0.22747 -0.31412 -0.22851 -0.30856 C -0.22994 -0.30069 -0.23099 -0.31319 -0.23177 -0.30439 C -0.23229 -0.30139 -0.23255 -0.29629 -0.23294 -0.29305 C -0.23333 -0.29027 -0.23385 -0.28865 -0.23411 -0.28726 C -0.23463 -0.28426 -0.23489 -0.27986 -0.23528 -0.27662 C -0.23554 -0.27407 -0.23619 -0.27129 -0.23646 -0.26875 C -0.23763 -0.25671 -0.23802 -0.24259 -0.2388 -0.22916 C -0.23906 -0.22338 -0.23958 -0.21574 -0.23997 -0.20949 C -0.24036 -0.20092 -0.24049 -0.19074 -0.24101 -0.18171 C -0.24205 -0.16458 -0.24127 -0.16898 -0.24336 -0.15787 C -0.24375 -0.15185 -0.24401 -0.14606 -0.24453 -0.14004 C -0.24479 -0.13703 -0.24518 -0.13194 -0.24557 -0.1287 C -0.24596 -0.12592 -0.24661 -0.12314 -0.24674 -0.12037 C -0.24687 -0.11759 -0.24674 -0.11504 -0.24674 -0.11226 L -0.24674 -0.1118 " pathEditMode="relative" rAng="0" ptsTypes="AAAAAAAAAAAAAAAAAAAAAAAAAAAAAAAAA">
                                      <p:cBhvr>
                                        <p:cTn id="659" dur="2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2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ng awww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0" presetID="8" presetClass="emph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animRot by="-27000000">
                                      <p:cBhvr>
                                        <p:cTn id="661" dur="17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2" presetID="2" presetClass="exit" presetSubtype="4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3" dur="200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4" dur="200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"/>
                  </p:tgtEl>
                </p:cond>
              </p:nextCondLst>
            </p:seq>
            <p:seq concurrent="1" nextAc="seek">
              <p:cTn id="666" restart="whenNotActive" fill="hold" evtFilter="cancelBubble" nodeType="interactiveSeq">
                <p:stCondLst>
                  <p:cond evt="onClick" delay="0">
                    <p:tgtEl>
                      <p:spTgt spid="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7" fill="hold">
                      <p:stCondLst>
                        <p:cond delay="0"/>
                      </p:stCondLst>
                      <p:childTnLst>
                        <p:par>
                          <p:cTn id="668" fill="hold">
                            <p:stCondLst>
                              <p:cond delay="0"/>
                            </p:stCondLst>
                            <p:childTnLst>
                              <p:par>
                                <p:cTn id="6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0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1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4" fill="hold">
                            <p:stCondLst>
                              <p:cond delay="1000"/>
                            </p:stCondLst>
                            <p:childTnLst>
                              <p:par>
                                <p:cTn id="6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7" dur="1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8" dur="10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10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>
                            <p:stCondLst>
                              <p:cond delay="2000"/>
                            </p:stCondLst>
                            <p:childTnLst>
                              <p:par>
                                <p:cTn id="681" presetID="8" presetClass="emph" presetSubtype="0" repeatCount="4000" accel="68000" decel="32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520000">
                                      <p:cBhvr>
                                        <p:cTn id="682" dur="5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3" presetID="1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1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1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8" presetClass="emph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Rot by="21600000">
                                      <p:cBhvr>
                                        <p:cTn id="690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1" presetID="6" presetClass="emph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Scale>
                                      <p:cBhvr>
                                        <p:cTn id="692" dur="1000" fill="hold"/>
                                        <p:tgtEl>
                                          <p:spTgt spid="309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693" presetID="0" presetClass="path" presetSubtype="0" decel="54667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Motion origin="layout" path="M 3.33333E-6 3.7037E-6 L 3.33333E-6 0.00092 C 0.00117 -0.00649 0.00143 -0.0132 0.00221 -0.01922 C 0.00273 -0.02176 0.00299 -0.02385 0.00299 -0.02547 C 0.00403 -0.0301 0.00429 -0.03588 0.00534 -0.04051 C 0.00638 -0.0463 0.00859 -0.05162 0.00963 -0.05718 C 0.00989 -0.05949 0.00989 -0.06158 0.01067 -0.06343 C 0.01119 -0.06598 0.01159 -0.0676 0.01276 -0.06991 C 0.01315 -0.07269 0.01406 -0.07547 0.01471 -0.07824 C 0.02096 -0.09561 0.01536 -0.07408 0.02005 -0.09098 C 0.02057 -0.09352 0.02122 -0.0963 0.02174 -0.09908 C 0.02343 -0.10602 0.02343 -0.11528 0.02604 -0.12037 L 0.02838 -0.12477 C 0.02903 -0.1294 0.03047 -0.13774 0.03099 -0.14144 C 0.03255 -0.14607 0.03398 -0.14977 0.03554 -0.1544 C 0.03789 -0.17292 0.03463 -0.15047 0.0414 -0.1794 C 0.04752 -0.20324 0.03646 -0.17153 0.04596 -0.19653 C 0.047 -0.20324 0.04648 -0.20324 0.04869 -0.20903 C 0.04987 -0.21065 0.05039 -0.21181 0.05091 -0.21274 C 0.05742 -0.23172 0.05091 -0.21736 0.05742 -0.22986 C 0.05833 -0.23565 0.05963 -0.24028 0.06132 -0.24468 C 0.06185 -0.24653 0.06237 -0.24746 0.06341 -0.24885 C 0.06445 -0.25232 0.06458 -0.25695 0.06562 -0.25949 C 0.06588 -0.26158 0.06757 -0.26181 0.06849 -0.26389 C 0.06953 -0.26528 0.07005 -0.26644 0.0707 -0.26783 C 0.07187 -0.27107 0.07187 -0.27408 0.07291 -0.27639 C 0.07356 -0.27824 0.07513 -0.27848 0.07591 -0.28079 C 0.0819 -0.29514 0.07109 -0.2794 0.08007 -0.29098 C 0.08659 -0.31088 0.07812 -0.28658 0.08437 -0.30139 C 0.08606 -0.30695 0.08789 -0.31366 0.09036 -0.31852 C 0.09687 -0.33149 0.0901 -0.31736 0.09791 -0.33565 C 0.09804 -0.33681 0.09948 -0.33797 0.09974 -0.33982 C 0.10651 -0.35741 0.10078 -0.34746 0.10807 -0.35857 C 0.11028 -0.37477 0.10677 -0.3551 0.11224 -0.36899 C 0.11771 -0.3838 0.10755 -0.36783 0.11666 -0.37986 C 0.11718 -0.38172 0.11731 -0.38403 0.11862 -0.38588 L 0.12682 -0.40278 L 0.13255 -0.41528 C 0.13398 -0.4176 0.13476 -0.41991 0.13619 -0.42223 L 0.13932 -0.4257 C 0.14375 -0.43889 0.13867 -0.42801 0.14466 -0.43426 C 0.14518 -0.43542 0.14583 -0.4375 0.14648 -0.43889 C 0.14765 -0.44005 0.14922 -0.44121 0.15039 -0.44306 C 0.15612 -0.44931 0.15117 -0.44584 0.15768 -0.44931 C 0.1595 -0.45139 0.16067 -0.45417 0.16211 -0.45533 C 0.16315 -0.45695 0.16471 -0.45672 0.16614 -0.45764 C 0.16744 -0.4588 0.16875 -0.46042 0.16979 -0.46204 C 0.17239 -0.46366 0.17422 -0.46459 0.17643 -0.46621 C 0.18398 -0.47107 0.17461 -0.46482 0.18385 -0.47014 C 0.1845 -0.47084 0.18593 -0.47199 0.18685 -0.47246 C 0.19609 -0.47408 0.20468 -0.47408 0.21406 -0.47454 C 0.21588 -0.47477 0.21757 -0.47639 0.21901 -0.47662 C 0.22838 -0.47801 0.22786 -0.47801 0.2345 -0.47801 L 0.2345 -0.47778 " pathEditMode="relative" rAng="0" ptsTypes="AAAAAAAAAAAAAAAAAAAAAAAAAAAAAAAAAAAAAAAAAAAAAAAAAAAAAA">
                                      <p:cBhvr>
                                        <p:cTn id="694" dur="12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-23866"/>
                                    </p:animMotion>
                                  </p:childTnLst>
                                </p:cTn>
                              </p:par>
                              <p:par>
                                <p:cTn id="695" presetID="8" presetClass="emph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Rot by="27000000">
                                      <p:cBhvr>
                                        <p:cTn id="696" dur="1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7" presetID="0" presetClass="path" presetSubtype="0" accel="50000" decel="5000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Motion origin="layout" path="M 0.2345 -0.47778 L 0.2345 -0.47755 C 0.23672 -0.47547 0.23893 -0.47292 0.24114 -0.47061 C 0.24257 -0.46922 0.24414 -0.46968 0.24531 -0.4669 C 0.24622 -0.46505 0.24817 -0.45486 0.24896 -0.45047 C 0.24961 -0.44746 0.25 -0.44422 0.25052 -0.44144 C 0.25195 -0.43403 0.25221 -0.43496 0.25312 -0.42662 C 0.25351 -0.42292 0.25403 -0.41366 0.25416 -0.41019 C 0.25429 -0.40834 0.25455 -0.40672 0.25468 -0.40486 C 0.25507 -0.39537 0.25573 -0.37801 0.25625 -0.37014 C 0.25664 -0.36459 0.25599 -0.35672 0.25729 -0.35371 C 0.25937 -0.34908 0.26211 -0.35232 0.26458 -0.35186 C 0.26784 -0.34815 0.26575 -0.35116 0.27031 -0.33912 C 0.27213 -0.33426 0.27369 -0.33079 0.275 -0.32431 C 0.27604 -0.31968 0.27786 -0.30625 0.27864 -0.3007 C 0.2789 -0.29584 0.27903 -0.2875 0.27968 -0.28241 C 0.27994 -0.28033 0.28021 -0.27755 0.28073 -0.27686 C 0.28307 -0.27431 0.28567 -0.27454 0.28802 -0.27315 C 0.28932 -0.2713 0.29062 -0.27061 0.29166 -0.26783 C 0.29257 -0.26505 0.2931 -0.26042 0.29375 -0.25672 C 0.29856 -0.22986 0.29739 -0.23635 0.30052 -0.21482 C 0.30104 -0.1963 0.30078 -0.19838 0.30156 -0.1838 C 0.30169 -0.18056 0.30195 -0.17755 0.30208 -0.17454 C 0.30221 -0.17199 0.30273 -0.16713 0.30273 -0.1669 L 0.30273 -0.16713 " pathEditMode="relative" rAng="0" ptsTypes="AAAAAAAAAAAAAAAAAAAAAAAAA">
                                      <p:cBhvr>
                                        <p:cTn id="698" dur="2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1" y="1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ng awww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9" presetID="2" presetClass="exit" presetSubtype="4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0" dur="2000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1" dur="2000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"/>
                  </p:tgtEl>
                </p:cond>
              </p:nextCondLst>
            </p:seq>
            <p:seq concurrent="1" nextAc="seek">
              <p:cTn id="703" restart="whenNotActive" fill="hold" evtFilter="cancelBubble" nodeType="interactiveSeq">
                <p:stCondLst>
                  <p:cond evt="onClick" delay="0">
                    <p:tgtEl>
                      <p:spTgt spid="3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4" fill="hold">
                      <p:stCondLst>
                        <p:cond delay="0"/>
                      </p:stCondLst>
                      <p:childTnLst>
                        <p:par>
                          <p:cTn id="705" fill="hold">
                            <p:stCondLst>
                              <p:cond delay="0"/>
                            </p:stCondLst>
                            <p:childTnLst>
                              <p:par>
                                <p:cTn id="70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8" dur="10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9" dur="10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1" fill="hold">
                            <p:stCondLst>
                              <p:cond delay="1000"/>
                            </p:stCondLst>
                            <p:childTnLst>
                              <p:par>
                                <p:cTn id="7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4" dur="10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5" dur="10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6" dur="10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7" fill="hold">
                            <p:stCondLst>
                              <p:cond delay="2000"/>
                            </p:stCondLst>
                            <p:childTnLst>
                              <p:par>
                                <p:cTn id="718" presetID="8" presetClass="emph" presetSubtype="0" repeatCount="3000" accel="68000" decel="32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520000">
                                      <p:cBhvr>
                                        <p:cTn id="719" dur="5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0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2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4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6" presetID="0" presetClass="path" presetSubtype="0" decel="100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2.91667E-6 -0.00023 L 2.91667E-6 0.00093 C -0.00104 -0.00277 -0.00144 -0.00578 -0.00196 -0.00925 C -0.00235 -0.00995 -0.00261 -0.01087 -0.00274 -0.0118 C -0.00326 -0.01388 -0.00339 -0.01689 -0.0043 -0.01898 C -0.00508 -0.02175 -0.00664 -0.0243 -0.00729 -0.02685 C -0.00769 -0.02777 -0.00769 -0.02893 -0.00808 -0.03009 C -0.00834 -0.03101 -0.00886 -0.03194 -0.00951 -0.03287 C -0.0099 -0.03402 -0.01042 -0.03564 -0.01081 -0.03703 C -0.01563 -0.0449 -0.01146 -0.03472 -0.01498 -0.04259 C -0.0155 -0.04398 -0.01589 -0.0456 -0.01628 -0.04675 C -0.01745 -0.05 -0.01745 -0.05416 -0.0194 -0.05694 L -0.02084 -0.05856 C -0.02136 -0.06087 -0.0224 -0.06504 -0.02305 -0.06689 C -0.02409 -0.06875 -0.02526 -0.0706 -0.02604 -0.07245 C -0.028 -0.08171 -0.02565 -0.07106 -0.0306 -0.08472 C -0.0349 -0.09583 -0.02696 -0.08078 -0.03373 -0.09259 C -0.03451 -0.09583 -0.03425 -0.09583 -0.03581 -0.09861 C -0.03646 -0.0993 -0.03724 -0.09976 -0.03737 -0.10023 C -0.04232 -0.10949 -0.03737 -0.10231 -0.04219 -0.10856 C -0.04284 -0.11111 -0.04375 -0.11319 -0.04505 -0.11504 C -0.04545 -0.11597 -0.04584 -0.11666 -0.04649 -0.11759 C -0.04714 -0.11921 -0.0474 -0.12106 -0.04805 -0.12245 C -0.04844 -0.12337 -0.04961 -0.12337 -0.05026 -0.12476 C -0.05117 -0.12523 -0.0513 -0.12592 -0.0517 -0.12662 C -0.05248 -0.12777 -0.05274 -0.12939 -0.05339 -0.13032 C -0.05378 -0.13101 -0.05508 -0.13125 -0.05547 -0.13263 C -0.05977 -0.13888 -0.05209 -0.13171 -0.05873 -0.13703 C -0.06341 -0.14652 -0.05729 -0.13518 -0.06172 -0.14236 C -0.06302 -0.1449 -0.06433 -0.14791 -0.06628 -0.15046 C -0.07084 -0.15671 -0.06602 -0.14976 -0.07149 -0.15833 C -0.07175 -0.15902 -0.07253 -0.15949 -0.07305 -0.16018 C -0.07787 -0.16875 -0.07383 -0.16412 -0.07904 -0.16921 C -0.08073 -0.17685 -0.07813 -0.16759 -0.08203 -0.17384 C -0.08607 -0.18078 -0.07852 -0.17361 -0.08529 -0.17939 C -0.08568 -0.18032 -0.08581 -0.18125 -0.08672 -0.18217 L -0.09271 -0.19004 L -0.09688 -0.19606 C -0.09792 -0.19699 -0.09857 -0.19837 -0.09961 -0.19907 L -0.1017 -0.20092 C -0.10482 -0.20694 -0.10157 -0.20185 -0.10547 -0.20509 C -0.10586 -0.20555 -0.10651 -0.20625 -0.10703 -0.20694 C -0.10782 -0.20787 -0.10886 -0.2081 -0.10977 -0.20879 C -0.11407 -0.21203 -0.11055 -0.21041 -0.11511 -0.21203 C -0.11641 -0.21296 -0.11732 -0.21412 -0.11836 -0.21481 C -0.11927 -0.2155 -0.12019 -0.2155 -0.12123 -0.21574 C -0.12227 -0.21643 -0.12331 -0.21736 -0.12422 -0.21782 C -0.12591 -0.21898 -0.12735 -0.21921 -0.12878 -0.22037 C -0.13451 -0.22245 -0.12761 -0.21921 -0.13412 -0.22152 C -0.1349 -0.22222 -0.13581 -0.22291 -0.13633 -0.22291 C -0.14297 -0.22337 -0.14922 -0.22337 -0.15612 -0.22407 C -0.15742 -0.22407 -0.15886 -0.22476 -0.1599 -0.22476 C -0.16667 -0.22523 -0.16615 -0.22523 -0.17071 -0.22523 L -0.17071 -0.225 " pathEditMode="relative" rAng="0" ptsTypes="AAAAAAAAAAAAAAAAAAAAAAAAAAAAAAAAAAAAAAAAAAAAAAAAAAAAAA">
                                      <p:cBhvr>
                                        <p:cTn id="727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-11204"/>
                                    </p:animMotion>
                                  </p:childTnLst>
                                </p:cTn>
                              </p:par>
                              <p:par>
                                <p:cTn id="728" presetID="6" presetClass="emph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Scale>
                                      <p:cBhvr>
                                        <p:cTn id="729" dur="1000" fill="hold"/>
                                        <p:tgtEl>
                                          <p:spTgt spid="311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30" presetID="8" presetClass="emph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Rot by="16200000">
                                      <p:cBhvr>
                                        <p:cTn id="731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2" presetID="0" presetClass="path" presetSubtype="0" accel="50000" decel="5000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Motion origin="layout" path="M -0.17409 -0.23287 L -0.17409 -0.23263 C -0.18047 -0.22916 -0.18698 -0.228 -0.19154 -0.21875 C -0.19766 -0.20648 -0.19571 -0.20625 -0.19961 -0.1949 C -0.20117 -0.19004 -0.20183 -0.1824 -0.20495 -0.18055 L -0.20899 -0.17824 C -0.21068 -0.17592 -0.21263 -0.17361 -0.21433 -0.17106 C -0.21576 -0.16875 -0.21667 -0.16574 -0.21836 -0.16388 C -0.22279 -0.15856 -0.22227 -0.16481 -0.22227 -0.15902 L -0.22227 -0.15879 L -0.22227 -0.15902 L -0.22227 -0.15879 " pathEditMode="relative" rAng="0" ptsTypes="AAAAAAAAAAAA">
                                      <p:cBhvr>
                                        <p:cTn id="733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2" y="3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ng awww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4" presetID="8" presetClass="emph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Rot by="1200000">
                                      <p:cBhvr>
                                        <p:cTn id="735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6" presetID="2" presetClass="exit" presetSubtype="4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7" dur="2000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8" dur="2000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5"/>
                  </p:tgtEl>
                </p:cond>
              </p:nextCondLst>
            </p:seq>
            <p:seq concurrent="1" nextAc="seek">
              <p:cTn id="740" restart="whenNotActive" fill="hold" evtFilter="cancelBubble" nodeType="interactiveSeq">
                <p:stCondLst>
                  <p:cond evt="onClick" delay="0">
                    <p:tgtEl>
                      <p:spTgt spid="3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1" fill="hold">
                      <p:stCondLst>
                        <p:cond delay="0"/>
                      </p:stCondLst>
                      <p:childTnLst>
                        <p:par>
                          <p:cTn id="742" fill="hold">
                            <p:stCondLst>
                              <p:cond delay="0"/>
                            </p:stCondLst>
                            <p:childTnLst>
                              <p:par>
                                <p:cTn id="74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4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5" dur="10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6" dur="10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1000"/>
                            </p:stCondLst>
                            <p:childTnLst>
                              <p:par>
                                <p:cTn id="7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1" dur="1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2" dur="10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3" dur="10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5" presetID="8" presetClass="emph" presetSubtype="0" repeatCount="4000" accel="68000" decel="32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520000">
                                      <p:cBhvr>
                                        <p:cTn id="756" dur="5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7" presetID="1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9" presetID="1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1" presetID="1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0" presetClass="path" presetSubtype="0" decel="54667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animMotion origin="layout" path="M 4.16667E-6 -3.33333E-6 L 4.16667E-6 0.00186 C 0.00052 -0.00717 0.00065 -0.01365 0.00117 -0.02037 C 0.00156 -0.02338 0.00182 -0.02523 0.00182 -0.02731 C 0.00247 -0.03171 0.0026 -0.03819 0.00338 -0.04352 C 0.00416 -0.04953 0.00573 -0.05578 0.00638 -0.06088 C 0.00664 -0.06342 0.00664 -0.06597 0.00729 -0.06852 C 0.00768 -0.07037 0.00794 -0.07291 0.00872 -0.075 C 0.00898 -0.07777 0.00963 -0.08102 0.01002 -0.08426 C 0.01419 -0.10277 0.01067 -0.08009 0.01354 -0.09768 C 0.01393 -0.10046 0.01471 -0.1037 0.01484 -0.10625 C 0.01601 -0.11389 0.01601 -0.12384 0.01783 -0.12963 L 0.01953 -0.13426 C 0.02018 -0.13912 0.02109 -0.14814 0.02148 -0.15254 C 0.02252 -0.15764 0.0233 -0.16157 0.02461 -0.16597 C 0.02604 -0.18634 0.02395 -0.16203 0.02864 -0.19282 C 0.03307 -0.21875 0.02526 -0.18472 0.03203 -0.21157 C 0.03255 -0.21875 0.03229 -0.21875 0.03385 -0.22546 C 0.03476 -0.22685 0.03489 -0.22801 0.03528 -0.22916 C 0.03984 -0.24977 0.03528 -0.23402 0.03984 -0.24768 C 0.04062 -0.25416 0.04153 -0.25856 0.04257 -0.26342 C 0.04296 -0.26574 0.04336 -0.26597 0.04427 -0.26759 C 0.04492 -0.27199 0.04492 -0.27639 0.0457 -0.27916 C 0.04583 -0.28171 0.047 -0.2824 0.04765 -0.28402 C 0.0483 -0.28588 0.04856 -0.28657 0.04908 -0.28773 C 0.05 -0.29166 0.05 -0.29537 0.05078 -0.29768 C 0.05117 -0.29953 0.05221 -0.29953 0.05273 -0.30208 C 0.05703 -0.31852 0.04934 -0.30069 0.05586 -0.31412 C 0.06028 -0.33449 0.05429 -0.30879 0.05859 -0.32477 C 0.05989 -0.33032 0.06119 -0.33819 0.06276 -0.34328 C 0.06744 -0.35671 0.06276 -0.34236 0.06836 -0.36157 C 0.06836 -0.36296 0.06914 -0.36458 0.06966 -0.36597 C 0.07421 -0.38541 0.06992 -0.37453 0.07526 -0.38703 C 0.07695 -0.4037 0.07448 -0.38287 0.07825 -0.39791 C 0.08203 -0.41365 0.07487 -0.39606 0.08138 -0.40972 C 0.08164 -0.41134 0.0819 -0.41365 0.08268 -0.4162 L 0.08841 -0.43402 L 0.09244 -0.44768 C 0.09349 -0.45023 0.09388 -0.45277 0.09466 -0.45509 L 0.097 -0.45902 C 0.10013 -0.47291 0.09674 -0.46134 0.10091 -0.46759 C 0.1013 -0.46898 0.10169 -0.47176 0.10208 -0.47291 C 0.10299 -0.47453 0.10403 -0.47546 0.10481 -0.47801 C 0.10885 -0.48426 0.1052 -0.48032 0.11002 -0.48426 C 0.11119 -0.48657 0.11211 -0.48935 0.11302 -0.49074 C 0.11393 -0.49282 0.1151 -0.49189 0.11575 -0.49352 C 0.11666 -0.49444 0.11783 -0.49629 0.11836 -0.49791 C 0.12031 -0.49977 0.12148 -0.50092 0.12304 -0.50231 C 0.12851 -0.50787 0.12174 -0.50139 0.12838 -0.50625 C 0.12877 -0.50717 0.12955 -0.50879 0.13046 -0.50949 C 0.13684 -0.51088 0.14283 -0.51088 0.14948 -0.51134 C 0.15065 -0.5118 0.15195 -0.51342 0.15286 -0.51365 C 0.15937 -0.51458 0.15885 -0.51458 0.16393 -0.51458 L 0.16393 -0.51435 " pathEditMode="relative" rAng="0" ptsTypes="AAAAAAAAAAAAAAAAAAAAAAAAAAAAAAAAAAAAAAAAAAAAAAAAAAAAAA">
                                      <p:cBhvr>
                                        <p:cTn id="764" dur="75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90" y="-25648"/>
                                    </p:animMotion>
                                  </p:childTnLst>
                                </p:cTn>
                              </p:par>
                              <p:par>
                                <p:cTn id="765" presetID="6" presetClass="emph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Scale>
                                      <p:cBhvr>
                                        <p:cTn id="766" dur="1000" fill="hold"/>
                                        <p:tgtEl>
                                          <p:spTgt spid="316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76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6200000">
                                      <p:cBhvr>
                                        <p:cTn id="768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9" presetID="0" presetClass="path" presetSubtype="0" accel="50000" decel="5000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0.16394 -0.51551 L 0.16394 -0.51528 C 0.16498 -0.51458 0.16602 -0.51227 0.16732 -0.51042 C 0.16993 -0.50694 0.1711 -0.50625 0.1737 -0.50417 C 0.17396 -0.50347 0.17422 -0.50255 0.17461 -0.50185 C 0.17826 -0.49514 0.17539 -0.50162 0.17761 -0.49606 C 0.17865 -0.49097 0.17735 -0.49676 0.17956 -0.49143 C 0.17995 -0.49028 0.18021 -0.48912 0.18047 -0.48819 C 0.18086 -0.4875 0.18125 -0.48657 0.18151 -0.48565 C 0.18177 -0.48472 0.18177 -0.48426 0.18203 -0.48333 C 0.1823 -0.48241 0.18256 -0.48241 0.18308 -0.48171 C 0.18399 -0.48079 0.18594 -0.48009 0.18594 -0.47986 C 0.18959 -0.47546 0.1862 -0.47917 0.18985 -0.47662 C 0.19506 -0.47361 0.18881 -0.47639 0.19375 -0.47454 C 0.19414 -0.47361 0.19453 -0.47292 0.1948 -0.47222 C 0.19519 -0.4706 0.19558 -0.46736 0.19571 -0.46667 C 0.1961 -0.46481 0.19649 -0.46343 0.19675 -0.46111 L 0.19727 -0.45903 C 0.19779 -0.45648 0.19805 -0.45555 0.19831 -0.45278 C 0.19831 -0.45162 0.19831 -0.45046 0.19831 -0.44954 L 0.19831 -0.44861 " pathEditMode="relative" rAng="0" ptsTypes="AAAAAAAAAAAAAAAAAAAAA">
                                      <p:cBhvr>
                                        <p:cTn id="770" dur="1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" y="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ng awww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1" presetID="8" presetClass="emph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Rot by="7200000">
                                      <p:cBhvr>
                                        <p:cTn id="772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3" presetID="2" presetClass="exit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4" dur="2000"/>
                                        <p:tgtEl>
                                          <p:spTgt spid="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5" dur="2000"/>
                                        <p:tgtEl>
                                          <p:spTgt spid="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"/>
                  </p:tgtEl>
                </p:cond>
              </p:nextCondLst>
            </p:seq>
            <p:seq concurrent="1" nextAc="seek">
              <p:cTn id="777" restart="whenNotActive" fill="hold" evtFilter="cancelBubble" nodeType="interactiveSeq">
                <p:stCondLst>
                  <p:cond evt="onClick" delay="0">
                    <p:tgtEl>
                      <p:spTgt spid="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8" fill="hold">
                      <p:stCondLst>
                        <p:cond delay="0"/>
                      </p:stCondLst>
                      <p:childTnLst>
                        <p:par>
                          <p:cTn id="779" fill="hold">
                            <p:stCondLst>
                              <p:cond delay="0"/>
                            </p:stCondLst>
                            <p:childTnLst>
                              <p:par>
                                <p:cTn id="7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1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2" dur="10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3" dur="10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5" fill="hold">
                      <p:stCondLst>
                        <p:cond delay="indefinite"/>
                      </p:stCondLst>
                      <p:childTnLst>
                        <p:par>
                          <p:cTn id="786" fill="hold">
                            <p:stCondLst>
                              <p:cond delay="0"/>
                            </p:stCondLst>
                            <p:childTnLst>
                              <p:par>
                                <p:cTn id="7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9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0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2"/>
                  </p:tgtEl>
                </p:cond>
              </p:nextCondLst>
            </p:seq>
            <p:seq concurrent="1" nextAc="seek">
              <p:cTn id="792" restart="whenNotActive" fill="hold" evtFilter="cancelBubble" nodeType="interactiveSeq">
                <p:stCondLst>
                  <p:cond evt="onClick" delay="0">
                    <p:tgtEl>
                      <p:spTgt spid="3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3" fill="hold">
                      <p:stCondLst>
                        <p:cond delay="0"/>
                      </p:stCondLst>
                      <p:childTnLst>
                        <p:par>
                          <p:cTn id="794" fill="hold">
                            <p:stCondLst>
                              <p:cond delay="0"/>
                            </p:stCondLst>
                            <p:childTnLst>
                              <p:par>
                                <p:cTn id="7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7" dur="10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8" dur="10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0" fill="hold">
                      <p:stCondLst>
                        <p:cond delay="indefinite"/>
                      </p:stCondLst>
                      <p:childTnLst>
                        <p:par>
                          <p:cTn id="801" fill="hold">
                            <p:stCondLst>
                              <p:cond delay="0"/>
                            </p:stCondLst>
                            <p:childTnLst>
                              <p:par>
                                <p:cTn id="8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4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5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6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7"/>
                  </p:tgtEl>
                </p:cond>
              </p:nextCondLst>
            </p:seq>
            <p:seq concurrent="1" nextAc="seek">
              <p:cTn id="807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8" fill="hold">
                      <p:stCondLst>
                        <p:cond delay="0"/>
                      </p:stCondLst>
                      <p:childTnLst>
                        <p:par>
                          <p:cTn id="809" fill="hold">
                            <p:stCondLst>
                              <p:cond delay="0"/>
                            </p:stCondLst>
                            <p:childTnLst>
                              <p:par>
                                <p:cTn id="8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1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2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3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5" fill="hold">
                      <p:stCondLst>
                        <p:cond delay="indefinite"/>
                      </p:stCondLst>
                      <p:childTnLst>
                        <p:par>
                          <p:cTn id="816" fill="hold">
                            <p:stCondLst>
                              <p:cond delay="0"/>
                            </p:stCondLst>
                            <p:childTnLst>
                              <p:par>
                                <p:cTn id="8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9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0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1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  <p:seq concurrent="1" nextAc="seek">
              <p:cTn id="822" restart="whenNotActive" fill="hold" evtFilter="cancelBubble" nodeType="interactiveSeq">
                <p:stCondLst>
                  <p:cond evt="onClick" delay="0">
                    <p:tgtEl>
                      <p:spTgt spid="3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3" fill="hold">
                      <p:stCondLst>
                        <p:cond delay="0"/>
                      </p:stCondLst>
                      <p:childTnLst>
                        <p:par>
                          <p:cTn id="824" fill="hold">
                            <p:stCondLst>
                              <p:cond delay="0"/>
                            </p:stCondLst>
                            <p:childTnLst>
                              <p:par>
                                <p:cTn id="8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6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7" dur="10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8" dur="10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0" fill="hold">
                      <p:stCondLst>
                        <p:cond delay="indefinite"/>
                      </p:stCondLst>
                      <p:childTnLst>
                        <p:par>
                          <p:cTn id="831" fill="hold">
                            <p:stCondLst>
                              <p:cond delay="0"/>
                            </p:stCondLst>
                            <p:childTnLst>
                              <p:par>
                                <p:cTn id="8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4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5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6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"/>
                  </p:tgtEl>
                </p:cond>
              </p:nextCondLst>
            </p:seq>
            <p:seq concurrent="1" nextAc="seek">
              <p:cTn id="837" restart="whenNotActive" fill="hold" evtFilter="cancelBubble" nodeType="interactiveSeq">
                <p:stCondLst>
                  <p:cond evt="onClick" delay="0">
                    <p:tgtEl>
                      <p:spTgt spid="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8" fill="hold">
                      <p:stCondLst>
                        <p:cond delay="0"/>
                      </p:stCondLst>
                      <p:childTnLst>
                        <p:par>
                          <p:cTn id="839" fill="hold">
                            <p:stCondLst>
                              <p:cond delay="0"/>
                            </p:stCondLst>
                            <p:childTnLst>
                              <p:par>
                                <p:cTn id="8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5" fill="hold">
                      <p:stCondLst>
                        <p:cond delay="indefinite"/>
                      </p:stCondLst>
                      <p:childTnLst>
                        <p:par>
                          <p:cTn id="846" fill="hold">
                            <p:stCondLst>
                              <p:cond delay="0"/>
                            </p:stCondLst>
                            <p:childTnLst>
                              <p:par>
                                <p:cTn id="8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"/>
                  </p:tgtEl>
                </p:cond>
              </p:nextCondLst>
            </p:seq>
            <p:seq concurrent="1" nextAc="seek">
              <p:cTn id="852" restart="whenNotActive" fill="hold" evtFilter="cancelBubble" nodeType="interactiveSeq">
                <p:stCondLst>
                  <p:cond evt="onClick" delay="0">
                    <p:tgtEl>
                      <p:spTgt spid="6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3" fill="hold">
                      <p:stCondLst>
                        <p:cond delay="0"/>
                      </p:stCondLst>
                      <p:childTnLst>
                        <p:par>
                          <p:cTn id="854" fill="hold">
                            <p:stCondLst>
                              <p:cond delay="0"/>
                            </p:stCondLst>
                            <p:childTnLst>
                              <p:par>
                                <p:cTn id="8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6" dur="10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7" dur="1000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8" dur="1000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0" fill="hold">
                            <p:stCondLst>
                              <p:cond delay="1000"/>
                            </p:stCondLst>
                            <p:childTnLst>
                              <p:par>
                                <p:cTn id="8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3" dur="10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4" dur="1000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5" dur="1000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6" fill="hold">
                            <p:stCondLst>
                              <p:cond delay="2000"/>
                            </p:stCondLst>
                            <p:childTnLst>
                              <p:par>
                                <p:cTn id="867" presetID="8" presetClass="emph" presetSubtype="0" repeatCount="3000" accel="68000" decel="32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520000">
                                      <p:cBhvr>
                                        <p:cTn id="868" dur="500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9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1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8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3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5" presetID="0" presetClass="path" presetSubtype="0" decel="55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2.29167E-6 0.00069 L 2.29167E-6 0.00139 C -0.00065 -0.00463 -0.00104 -0.01019 -0.0013 -0.01574 C -0.00169 -0.01759 -0.00183 -0.01945 -0.00196 -0.0213 C -0.00235 -0.02477 -0.00248 -0.03009 -0.00313 -0.0338 C -0.00378 -0.03889 -0.00482 -0.04352 -0.00534 -0.04838 C -0.00573 -0.05023 -0.00573 -0.05208 -0.00599 -0.05394 C -0.00612 -0.05579 -0.00664 -0.05741 -0.00716 -0.05926 C -0.00742 -0.06181 -0.00768 -0.06435 -0.00808 -0.06667 C -0.01159 -0.08171 -0.0086 -0.06296 -0.01107 -0.07732 C -0.01146 -0.07986 -0.01172 -0.08218 -0.01211 -0.08449 C -0.01302 -0.09074 -0.01302 -0.09838 -0.01446 -0.10301 L -0.01563 -0.10648 C -0.01589 -0.11065 -0.01667 -0.11783 -0.01719 -0.12107 C -0.01797 -0.125 -0.01875 -0.12824 -0.0194 -0.13218 C -0.02084 -0.14838 -0.01914 -0.1287 -0.02279 -0.1537 C -0.02617 -0.17431 -0.02005 -0.14699 -0.02513 -0.16875 C -0.02578 -0.17431 -0.02552 -0.17431 -0.02683 -0.17917 C -0.02722 -0.18079 -0.02774 -0.18171 -0.02787 -0.18287 C -0.03164 -0.19884 -0.02787 -0.18634 -0.03138 -0.19745 C -0.03203 -0.20255 -0.03268 -0.20602 -0.03373 -0.21019 C -0.03399 -0.21181 -0.03438 -0.2125 -0.03477 -0.21389 C -0.03529 -0.2169 -0.03542 -0.2206 -0.03594 -0.22292 C -0.0362 -0.22477 -0.03698 -0.225 -0.0375 -0.22662 C -0.03815 -0.22778 -0.03828 -0.22894 -0.03867 -0.23009 C -0.03933 -0.23287 -0.03946 -0.23542 -0.03998 -0.2375 C -0.04024 -0.23912 -0.04115 -0.23935 -0.04154 -0.2412 C -0.04466 -0.2537 -0.03893 -0.23982 -0.04388 -0.25023 C -0.0474 -0.26736 -0.04284 -0.2463 -0.0461 -0.25903 C -0.04714 -0.26389 -0.04805 -0.26968 -0.04948 -0.27361 C -0.053 -0.28495 -0.04935 -0.27269 -0.05352 -0.28843 C -0.05365 -0.28982 -0.0543 -0.29074 -0.05469 -0.29213 C -0.05834 -0.30741 -0.05508 -0.29908 -0.05912 -0.30833 C -0.06042 -0.32222 -0.05847 -0.30556 -0.06133 -0.31736 C -0.06446 -0.33009 -0.05886 -0.3162 -0.0638 -0.32685 C -0.06406 -0.32824 -0.06419 -0.33033 -0.06485 -0.33195 L -0.0694 -0.34653 L -0.07253 -0.35741 C -0.07318 -0.35926 -0.0737 -0.36158 -0.07448 -0.3632 L -0.07604 -0.36644 C -0.07852 -0.37755 -0.07591 -0.36806 -0.07891 -0.37384 C -0.0793 -0.37454 -0.07982 -0.37662 -0.08008 -0.37755 C -0.08073 -0.37894 -0.08151 -0.37963 -0.08216 -0.38125 C -0.08542 -0.38658 -0.08268 -0.38357 -0.0862 -0.38658 C -0.08711 -0.38843 -0.08776 -0.39097 -0.08854 -0.3919 C -0.08919 -0.39329 -0.08998 -0.39306 -0.09076 -0.39398 C -0.09141 -0.39468 -0.09219 -0.3963 -0.09284 -0.39769 C -0.09414 -0.39908 -0.09531 -0.4 -0.09636 -0.40116 C -0.10052 -0.40556 -0.09544 -0.40023 -0.10039 -0.4044 C -0.10091 -0.40533 -0.10156 -0.40648 -0.10196 -0.40671 C -0.1069 -0.40787 -0.11172 -0.40787 -0.11693 -0.40833 C -0.11784 -0.4088 -0.11875 -0.40995 -0.11966 -0.41019 C -0.12474 -0.41181 -0.12435 -0.41181 -0.12787 -0.41181 L -0.12787 -0.41158 " pathEditMode="relative" rAng="0" ptsTypes="AAAAAAAAAAAAAAAAAAAAAAAAAAAAAAAAAAAAAAAAAAAAAAAAAAAAAA">
                                      <p:cBhvr>
                                        <p:cTn id="876" dur="1000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3" y="-20602"/>
                                    </p:animMotion>
                                  </p:childTnLst>
                                </p:cTn>
                              </p:par>
                              <p:par>
                                <p:cTn id="877" presetID="8" presetClass="emph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Rot by="16200000">
                                      <p:cBhvr>
                                        <p:cTn id="878" dur="1000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9" presetID="6" presetClass="emph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Scale>
                                      <p:cBhvr>
                                        <p:cTn id="880" dur="1000" fill="hold"/>
                                        <p:tgtEl>
                                          <p:spTgt spid="68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1" fill="hold">
                            <p:stCondLst>
                              <p:cond delay="5800"/>
                            </p:stCondLst>
                            <p:childTnLst>
                              <p:par>
                                <p:cTn id="8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5646__thesoundcatcher__glas-window-drop-slices-on-floor-01-c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8" fill="hold">
                            <p:stCondLst>
                              <p:cond delay="5800"/>
                            </p:stCondLst>
                            <p:childTnLst>
                              <p:par>
                                <p:cTn id="8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1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2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3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4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5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6" dur="5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6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7" dur="50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8" dur="50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1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2" dur="50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3" dur="50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6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7" dur="50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8" dur="50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1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2" dur="500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3" dur="500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6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7" dur="50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8" dur="50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1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2" dur="500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3" dur="500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6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7" dur="500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8" dur="500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1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2" dur="50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3" dur="50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6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7" dur="50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8" dur="50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1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2" dur="50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3" dur="50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5" presetID="2" presetClass="exit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6" dur="2000"/>
                                        <p:tgtEl>
                                          <p:spTgt spid="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7" dur="2000"/>
                                        <p:tgtEl>
                                          <p:spTgt spid="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ers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1"/>
                  </p:tgtEl>
                </p:cond>
              </p:nextCondLst>
            </p:seq>
            <p:seq concurrent="1" nextAc="seek">
              <p:cTn id="969" restart="whenNotActive" fill="hold" evtFilter="cancelBubble" nodeType="interactiveSeq">
                <p:stCondLst>
                  <p:cond evt="onClick" delay="0">
                    <p:tgtEl>
                      <p:spTgt spid="6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0" fill="hold">
                      <p:stCondLst>
                        <p:cond delay="0"/>
                      </p:stCondLst>
                      <p:childTnLst>
                        <p:par>
                          <p:cTn id="971" fill="hold">
                            <p:stCondLst>
                              <p:cond delay="0"/>
                            </p:stCondLst>
                            <p:childTnLst>
                              <p:par>
                                <p:cTn id="9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3" dur="10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4" dur="1000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5" dur="1000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7" fill="hold">
                            <p:stCondLst>
                              <p:cond delay="1000"/>
                            </p:stCondLst>
                            <p:childTnLst>
                              <p:par>
                                <p:cTn id="9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0" dur="10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1" dur="10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2" dur="10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3" fill="hold">
                            <p:stCondLst>
                              <p:cond delay="2000"/>
                            </p:stCondLst>
                            <p:childTnLst>
                              <p:par>
                                <p:cTn id="984" presetID="8" presetClass="emph" presetSubtype="0" repeatCount="4000" accel="68000" decel="32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520000">
                                      <p:cBhvr>
                                        <p:cTn id="985" dur="5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6" presetID="1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8" presetID="1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9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0" presetID="1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9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2" presetID="0" presetClass="path" presetSubtype="0" decel="5500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animMotion origin="layout" path="M -4.79167E-6 0.00046 L -4.79167E-6 0.00138 C -0.0013 -0.00649 -0.00182 -0.01366 -0.00247 -0.02061 C -0.00312 -0.02315 -0.00338 -0.0257 -0.00364 -0.02755 C -0.00429 -0.03241 -0.00455 -0.03913 -0.00585 -0.04399 C -0.0069 -0.05047 -0.00898 -0.05625 -0.00989 -0.06274 C -0.01041 -0.06482 -0.01041 -0.06737 -0.01106 -0.06968 C -0.01145 -0.072 -0.01223 -0.07408 -0.01315 -0.07663 C -0.01367 -0.07987 -0.01432 -0.08288 -0.01497 -0.08612 C -0.02135 -0.1051 -0.01575 -0.08125 -0.02057 -0.09977 C -0.02109 -0.10301 -0.02174 -0.10579 -0.02226 -0.1088 C -0.02408 -0.1169 -0.02408 -0.12686 -0.02669 -0.13241 L -0.0289 -0.13727 C -0.02942 -0.14237 -0.03085 -0.15163 -0.03177 -0.15579 C -0.0332 -0.16088 -0.03476 -0.16505 -0.03593 -0.17014 C -0.03854 -0.19075 -0.03528 -0.16551 -0.04205 -0.19769 C -0.04843 -0.22408 -0.0371 -0.18889 -0.04661 -0.2169 C -0.04765 -0.22408 -0.04713 -0.22408 -0.04947 -0.23056 C -0.05039 -0.23218 -0.0513 -0.23334 -0.05156 -0.23496 C -0.05833 -0.25556 -0.05156 -0.23959 -0.05807 -0.25348 C -0.05937 -0.25996 -0.06041 -0.26482 -0.06223 -0.26991 C -0.06289 -0.272 -0.06341 -0.27292 -0.06432 -0.27477 C -0.06523 -0.27848 -0.06549 -0.28334 -0.06653 -0.28635 C -0.06692 -0.28866 -0.06848 -0.28889 -0.0694 -0.29121 C -0.07057 -0.2926 -0.07083 -0.29422 -0.07161 -0.29561 C -0.07265 -0.29908 -0.07278 -0.30232 -0.07382 -0.3051 C -0.07447 -0.30695 -0.07617 -0.30741 -0.07682 -0.30973 C -0.08281 -0.3257 -0.072 -0.30811 -0.08111 -0.32153 C -0.08776 -0.34306 -0.07916 -0.31621 -0.08541 -0.33264 C -0.0871 -0.33889 -0.08893 -0.3463 -0.09153 -0.35163 C -0.09804 -0.36598 -0.09127 -0.35024 -0.09895 -0.37038 C -0.09921 -0.372 -0.10039 -0.37315 -0.10091 -0.37524 C -0.10781 -0.39491 -0.10195 -0.3838 -0.10924 -0.39607 C -0.11158 -0.41366 -0.10807 -0.39237 -0.11341 -0.40741 C -0.11901 -0.42385 -0.10872 -0.40602 -0.11783 -0.41945 C -0.11848 -0.42153 -0.11875 -0.42408 -0.11992 -0.42639 L -0.12825 -0.44514 L -0.13411 -0.4588 C -0.13541 -0.46112 -0.13619 -0.46389 -0.13763 -0.46621 L -0.14062 -0.47038 C -0.14505 -0.4845 -0.14023 -0.47269 -0.14596 -0.47987 C -0.14661 -0.48079 -0.14739 -0.48334 -0.14804 -0.4845 C -0.14908 -0.48635 -0.15065 -0.48727 -0.15182 -0.48959 C -0.15781 -0.4963 -0.15273 -0.49237 -0.15924 -0.4963 C -0.16106 -0.49885 -0.16223 -0.50163 -0.1638 -0.50301 C -0.16484 -0.50463 -0.1664 -0.5044 -0.16783 -0.50579 C -0.16914 -0.50672 -0.17044 -0.5088 -0.17161 -0.51042 C -0.17395 -0.51227 -0.17617 -0.51343 -0.17825 -0.51482 C -0.18593 -0.52038 -0.17643 -0.51366 -0.18554 -0.51922 C -0.18645 -0.52014 -0.18763 -0.52153 -0.18867 -0.52176 C -0.19778 -0.52362 -0.20664 -0.52362 -0.21601 -0.52408 C -0.21783 -0.52454 -0.21966 -0.52639 -0.22109 -0.52663 C -0.23046 -0.52848 -0.22994 -0.52848 -0.23632 -0.52848 L -0.23632 -0.52825 " pathEditMode="relative" rAng="0" ptsTypes="AAAAAAAAAAAAAAAAAAAAAAAAAAAAAAAAAAAAAAAAAAAAAAAAAAAAAA">
                                      <p:cBhvr>
                                        <p:cTn id="993" dur="1000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23" y="-26412"/>
                                    </p:animMotion>
                                  </p:childTnLst>
                                </p:cTn>
                              </p:par>
                              <p:par>
                                <p:cTn id="994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22500000">
                                      <p:cBhvr>
                                        <p:cTn id="995" dur="1000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6" presetID="6" presetClass="emph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Scale>
                                      <p:cBhvr>
                                        <p:cTn id="997" dur="1000" fill="hold"/>
                                        <p:tgtEl>
                                          <p:spTgt spid="68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5646__thesoundcatcher__glas-window-drop-slices-on-floor-01-c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7" presetID="1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5" presetID="1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9" presetID="1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1" presetID="1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3" presetID="1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5" presetID="42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6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7" dur="50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8" dur="50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0" presetID="42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1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2" dur="50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3" dur="50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5" presetID="42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6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7" dur="50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8" dur="50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0" presetID="42" presetClass="exit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1" dur="6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2" dur="60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3" dur="600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4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5" presetID="42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6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7" dur="500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8" dur="500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0" presetID="42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1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2" dur="50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3" dur="50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5" presetID="42" presetClass="exit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6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7" dur="500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8" dur="500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0" presetID="42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1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2" dur="500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3" dur="500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5" presetID="42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6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7" dur="50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8" dur="500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0" presetID="42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1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2" dur="50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3" dur="50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5" presetID="8" presetClass="emph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21600000">
                                      <p:cBhvr>
                                        <p:cTn id="1076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7" presetID="8" presetClass="emph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21600000">
                                      <p:cBhvr>
                                        <p:cTn id="1078" dur="5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9" presetID="8" presetClass="emph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21600000">
                                      <p:cBhvr>
                                        <p:cTn id="1080" dur="5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1" presetID="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2" dur="2000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3" dur="2000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ers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2"/>
                  </p:tgtEl>
                </p:cond>
              </p:nextCondLst>
            </p:seq>
            <p:seq concurrent="1" nextAc="seek">
              <p:cTn id="1085" restart="whenNotActive" fill="hold" evtFilter="cancelBubble" nodeType="interactiveSeq">
                <p:stCondLst>
                  <p:cond evt="onClick" delay="0">
                    <p:tgtEl>
                      <p:spTgt spid="6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6" fill="hold">
                      <p:stCondLst>
                        <p:cond delay="0"/>
                      </p:stCondLst>
                      <p:childTnLst>
                        <p:par>
                          <p:cTn id="1087" fill="hold">
                            <p:stCondLst>
                              <p:cond delay="0"/>
                            </p:stCondLst>
                            <p:childTnLst>
                              <p:par>
                                <p:cTn id="10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9" dur="10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0" dur="1000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1" dur="1000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6" dur="10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7" dur="1000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8" dur="1000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0" presetID="8" presetClass="emph" presetSubtype="0" repeatCount="4000" accel="68000" decel="32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520000">
                                      <p:cBhvr>
                                        <p:cTn id="1101" dur="500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2" presetID="1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4" presetID="1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6" presetID="1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8" presetID="0" presetClass="path" presetSubtype="0" decel="54667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Motion origin="layout" path="M 1.25E-6 2.22222E-6 L 1.25E-6 0.00092 C 0.00091 -0.00695 0.00117 -0.01412 0.00169 -0.02084 C 0.00208 -0.02361 0.00234 -0.02593 0.00234 -0.02778 C 0.00299 -0.03264 0.00325 -0.03912 0.00404 -0.04422 C 0.00482 -0.05047 0.00638 -0.05625 0.00716 -0.0625 C 0.00742 -0.06482 0.00742 -0.06713 0.00794 -0.06945 C 0.00833 -0.07199 0.00872 -0.07384 0.0095 -0.07616 C 0.00976 -0.0794 0.01042 -0.08241 0.01094 -0.08565 C 0.01549 -0.10463 0.01146 -0.08102 0.01484 -0.09931 C 0.01523 -0.10232 0.01575 -0.10533 0.01614 -0.10834 C 0.01745 -0.11597 0.01745 -0.12593 0.01927 -0.13172 L 0.02096 -0.13634 C 0.02148 -0.14144 0.02252 -0.1507 0.02292 -0.15486 C 0.02409 -0.15972 0.02513 -0.16389 0.0263 -0.16875 C 0.02799 -0.18935 0.02565 -0.16459 0.0306 -0.19607 C 0.03516 -0.22222 0.02695 -0.1875 0.03398 -0.21505 C 0.03476 -0.22222 0.03437 -0.22222 0.03594 -0.22871 C 0.03685 -0.23056 0.03724 -0.23172 0.03763 -0.23287 C 0.04245 -0.25347 0.03763 -0.23773 0.04245 -0.25139 C 0.0431 -0.25787 0.04401 -0.26273 0.04531 -0.26783 C 0.0457 -0.26968 0.04609 -0.2706 0.04687 -0.27222 C 0.04752 -0.27616 0.04766 -0.28102 0.04844 -0.28403 C 0.0487 -0.28611 0.04987 -0.28658 0.05052 -0.28866 C 0.0513 -0.29028 0.05169 -0.29167 0.05221 -0.29306 C 0.05299 -0.29653 0.05299 -0.29977 0.05377 -0.30255 C 0.0543 -0.3044 0.05547 -0.30463 0.05599 -0.30718 C 0.06042 -0.32292 0.05247 -0.30556 0.05911 -0.31852 C 0.06393 -0.34005 0.05768 -0.31343 0.06224 -0.32986 C 0.06354 -0.33588 0.06484 -0.34329 0.06667 -0.34861 C 0.07148 -0.36273 0.06654 -0.34722 0.07226 -0.36713 C 0.07239 -0.36852 0.07331 -0.36991 0.07357 -0.37176 C 0.07864 -0.39121 0.07435 -0.38033 0.07969 -0.39236 C 0.08138 -0.40996 0.07877 -0.38866 0.08281 -0.40394 C 0.08685 -0.41991 0.0793 -0.40232 0.08607 -0.41574 C 0.08646 -0.41759 0.08659 -0.42014 0.0875 -0.42246 L 0.09362 -0.44074 L 0.09779 -0.4544 C 0.09883 -0.45695 0.09948 -0.45949 0.10039 -0.46204 L 0.10273 -0.46597 C 0.10599 -0.48009 0.10234 -0.46829 0.10664 -0.47523 C 0.10703 -0.47639 0.10755 -0.47871 0.10807 -0.48009 C 0.10885 -0.48172 0.11002 -0.48287 0.11094 -0.48496 C 0.1151 -0.49167 0.11146 -0.48773 0.11627 -0.49167 C 0.11758 -0.49398 0.11849 -0.49699 0.11953 -0.49838 C 0.12031 -0.5 0.12148 -0.49977 0.12252 -0.50093 C 0.12344 -0.50209 0.12448 -0.50394 0.12526 -0.50556 C 0.12708 -0.50741 0.12851 -0.50857 0.13008 -0.51019 C 0.13568 -0.51551 0.12877 -0.5088 0.13555 -0.51435 C 0.13607 -0.51528 0.13711 -0.51667 0.13776 -0.51713 C 0.14453 -0.51875 0.15091 -0.51875 0.15781 -0.51922 C 0.15911 -0.51968 0.16042 -0.5213 0.16146 -0.52153 C 0.16836 -0.52338 0.16797 -0.52338 0.17279 -0.52338 L 0.17279 -0.52315 " pathEditMode="relative" rAng="0" ptsTypes="AAAAAAAAAAAAAAAAAAAAAAAAAAAAAAAAAAAAAAAAAAAAAAAAAAAAAA">
                                      <p:cBhvr>
                                        <p:cTn id="1109" dur="75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-26134"/>
                                    </p:animMotion>
                                  </p:childTnLst>
                                </p:cTn>
                              </p:par>
                              <p:par>
                                <p:cTn id="1110" presetID="8" presetClass="emph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Rot by="16200000">
                                      <p:cBhvr>
                                        <p:cTn id="1111" dur="10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2" presetID="6" presetClass="emph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Scale>
                                      <p:cBhvr>
                                        <p:cTn id="1113" dur="1000" fill="hold"/>
                                        <p:tgtEl>
                                          <p:spTgt spid="68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4" fill="hold">
                            <p:stCondLst>
                              <p:cond delay="6700"/>
                            </p:stCondLst>
                            <p:childTnLst>
                              <p:par>
                                <p:cTn id="1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5646__thesoundcatcher__glas-window-drop-slices-on-floor-01-c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5" presetID="1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5" presetID="1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1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42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3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44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5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46" dur="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8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9" dur="500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0" dur="500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3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4" dur="500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5" dur="500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7" presetID="42" presetClass="exit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8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9" dur="500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0" dur="500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4" dur="500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5" dur="500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8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9" dur="50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0" dur="50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2" presetID="42" presetClass="exit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3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4" dur="50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5" dur="50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8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9" dur="50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0" dur="50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3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4" dur="500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5" dur="500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8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9" dur="50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0" dur="50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3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4" dur="5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5" dur="5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7" fill="hold">
                            <p:stCondLst>
                              <p:cond delay="7500"/>
                            </p:stCondLst>
                            <p:childTnLst>
                              <p:par>
                                <p:cTn id="119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9" dur="2000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0" dur="2000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ers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3"/>
                  </p:tgtEl>
                </p:cond>
              </p:nextCondLst>
            </p:seq>
            <p:seq concurrent="1" nextAc="seek">
              <p:cTn id="1202" restart="whenNotActive" fill="hold" evtFilter="cancelBubble" nodeType="interactiveSeq">
                <p:stCondLst>
                  <p:cond evt="onClick" delay="0">
                    <p:tgtEl>
                      <p:spTgt spid="6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3" fill="hold">
                      <p:stCondLst>
                        <p:cond delay="0"/>
                      </p:stCondLst>
                      <p:childTnLst>
                        <p:par>
                          <p:cTn id="1204" fill="hold">
                            <p:stCondLst>
                              <p:cond delay="0"/>
                            </p:stCondLst>
                            <p:childTnLst>
                              <p:par>
                                <p:cTn id="120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6" dur="10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7" dur="1000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8" dur="1000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3" dur="10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4" dur="10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5" dur="10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7" presetID="8" presetClass="emph" presetSubtype="0" repeatCount="3000" accel="68000" decel="32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520000">
                                      <p:cBhvr>
                                        <p:cTn id="1218" dur="5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9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1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3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5" presetID="0" presetClass="path" presetSubtype="0" decel="55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8.33333E-7 3.7037E-6 L 8.33333E-7 0.00092 C -0.00104 -0.00348 -0.00143 -0.00741 -0.00195 -0.01158 C -0.00234 -0.0125 -0.0026 -0.01389 -0.00274 -0.01505 C -0.00326 -0.01736 -0.00339 -0.0213 -0.0043 -0.02385 C -0.00508 -0.02732 -0.00664 -0.03056 -0.00729 -0.0338 C -0.00768 -0.03496 -0.00768 -0.03658 -0.00807 -0.03774 C -0.00833 -0.03912 -0.00885 -0.04005 -0.00951 -0.04144 C -0.0099 -0.04306 -0.01042 -0.04491 -0.01081 -0.04653 C -0.01563 -0.05672 -0.01146 -0.04399 -0.01497 -0.05394 C -0.0155 -0.05556 -0.01589 -0.05741 -0.01628 -0.05903 C -0.01745 -0.0632 -0.01745 -0.06829 -0.0194 -0.07176 L -0.02083 -0.07408 C -0.02135 -0.07686 -0.0224 -0.08195 -0.02305 -0.08426 C -0.02409 -0.08658 -0.02526 -0.08912 -0.02604 -0.09167 C -0.028 -0.10301 -0.02565 -0.08959 -0.0306 -0.10672 C -0.0349 -0.12084 -0.02695 -0.10209 -0.03372 -0.1169 C -0.03451 -0.12084 -0.03425 -0.12084 -0.03581 -0.12431 C -0.03646 -0.12524 -0.03724 -0.12593 -0.03737 -0.12662 C -0.04232 -0.13797 -0.03737 -0.1294 -0.04219 -0.13681 C -0.04284 -0.14028 -0.04375 -0.14283 -0.04505 -0.14537 C -0.04544 -0.14653 -0.04583 -0.14746 -0.04649 -0.14838 C -0.04714 -0.15047 -0.0474 -0.15301 -0.04805 -0.1544 C -0.04844 -0.15556 -0.04961 -0.15579 -0.05026 -0.15741 C -0.05117 -0.15811 -0.0513 -0.1588 -0.05169 -0.15973 C -0.05247 -0.16135 -0.05274 -0.1632 -0.05339 -0.16459 C -0.05378 -0.16551 -0.05508 -0.16574 -0.05547 -0.16736 C -0.05977 -0.17547 -0.05208 -0.16598 -0.05872 -0.17315 C -0.06341 -0.18519 -0.05729 -0.17061 -0.06172 -0.17963 C -0.06302 -0.18287 -0.06432 -0.18681 -0.06628 -0.18982 C -0.07083 -0.19769 -0.06602 -0.18912 -0.07149 -0.19977 C -0.07175 -0.2007 -0.07253 -0.20162 -0.07305 -0.20232 C -0.07787 -0.21297 -0.07383 -0.20718 -0.07904 -0.21366 C -0.08073 -0.22315 -0.07813 -0.21158 -0.08203 -0.21968 C -0.08607 -0.22848 -0.07852 -0.21922 -0.08529 -0.22639 C -0.08568 -0.22755 -0.08581 -0.22871 -0.08672 -0.2301 L -0.09271 -0.24005 L -0.09688 -0.24746 C -0.09792 -0.24885 -0.09857 -0.25047 -0.09961 -0.25139 L -0.10169 -0.25371 C -0.10482 -0.26135 -0.10156 -0.25486 -0.10547 -0.2588 C -0.10586 -0.25949 -0.10651 -0.26065 -0.10703 -0.26135 C -0.10781 -0.26227 -0.10885 -0.26274 -0.10977 -0.26366 C -0.11406 -0.2676 -0.11055 -0.26551 -0.1151 -0.2676 C -0.11641 -0.26899 -0.11732 -0.27061 -0.11836 -0.2713 C -0.11927 -0.27223 -0.12018 -0.27223 -0.12122 -0.27269 C -0.12227 -0.27338 -0.12331 -0.27431 -0.12422 -0.275 C -0.12591 -0.27639 -0.12734 -0.27709 -0.12878 -0.27801 C -0.13451 -0.28079 -0.1276 -0.27709 -0.13412 -0.27986 C -0.1349 -0.28056 -0.13581 -0.28149 -0.13633 -0.28149 C -0.14297 -0.28218 -0.14922 -0.28218 -0.15612 -0.28287 C -0.15742 -0.28311 -0.15885 -0.2838 -0.1599 -0.2838 C -0.16667 -0.28473 -0.16615 -0.28473 -0.1707 -0.28473 L -0.1707 -0.28449 " pathEditMode="relative" rAng="0" ptsTypes="AAAAAAAAAAAAAAAAAAAAAAAAAAAAAAAAAAAAAAAAAAAAAAAAAAAAAA">
                                      <p:cBhvr>
                                        <p:cTn id="1226" dur="1000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-14190"/>
                                    </p:animMotion>
                                  </p:childTnLst>
                                </p:cTn>
                              </p:par>
                              <p:par>
                                <p:cTn id="1227" presetID="8" presetClass="emph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Rot by="16200000">
                                      <p:cBhvr>
                                        <p:cTn id="1228" dur="1000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9" presetID="6" presetClass="emph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Scale>
                                      <p:cBhvr>
                                        <p:cTn id="1230" dur="1000" fill="hold"/>
                                        <p:tgtEl>
                                          <p:spTgt spid="68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1" fill="hold">
                            <p:stCondLst>
                              <p:cond delay="5800"/>
                            </p:stCondLst>
                            <p:childTnLst>
                              <p:par>
                                <p:cTn id="12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4" presetID="1" presetClass="exit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5646__thesoundcatcher__glas-window-drop-slices-on-floor-01-c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6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8" presetID="1" presetClass="entr" presetSubtype="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0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41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2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43" dur="5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4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45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8" presetID="1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2" presetID="1" presetClass="entr" presetSubtype="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6" presetID="1" presetClass="entr" presetSubtype="0" fill="hold" grpId="1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4" fill="hold">
                            <p:stCondLst>
                              <p:cond delay="6300"/>
                            </p:stCondLst>
                            <p:childTnLst>
                              <p:par>
                                <p:cTn id="1265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6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7" dur="5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8" dur="5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1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2" dur="50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3" dur="50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6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7" dur="50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8" dur="50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1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2" dur="5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3" dur="5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6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7" dur="50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8" dur="50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1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2" dur="500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3" dur="500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6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7" dur="5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8" dur="5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1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2" dur="50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3" dur="50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6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7" dur="50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8" dur="50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1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2" dur="50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3" dur="50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5" fill="hold">
                            <p:stCondLst>
                              <p:cond delay="6800"/>
                            </p:stCondLst>
                            <p:childTnLst>
                              <p:par>
                                <p:cTn id="131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7" dur="2000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8" dur="2000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ers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4"/>
                  </p:tgtEl>
                </p:cond>
              </p:nextCondLst>
            </p:seq>
            <p:seq concurrent="1" nextAc="seek">
              <p:cTn id="1320" restart="whenNotActive" fill="hold" evtFilter="cancelBubble" nodeType="interactiveSeq">
                <p:stCondLst>
                  <p:cond evt="onClick" delay="0">
                    <p:tgtEl>
                      <p:spTgt spid="6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1" fill="hold">
                      <p:stCondLst>
                        <p:cond delay="0"/>
                      </p:stCondLst>
                      <p:childTnLst>
                        <p:par>
                          <p:cTn id="1322" fill="hold">
                            <p:stCondLst>
                              <p:cond delay="0"/>
                            </p:stCondLst>
                            <p:childTnLst>
                              <p:par>
                                <p:cTn id="13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4" dur="10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5" dur="1000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6" dur="1000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1" dur="10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2" dur="10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3" dur="10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5" presetID="8" presetClass="emph" presetSubtype="0" repeatCount="4000" accel="68000" decel="32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520000">
                                      <p:cBhvr>
                                        <p:cTn id="1336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7" presetID="1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9" presetID="1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1" presetID="1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3" presetID="0" presetClass="path" presetSubtype="0" decel="54667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Motion origin="layout" path="M -1.45833E-6 7.40741E-7 L -1.45833E-6 0.00093 C 0.00078 -0.0044 0.00104 -0.00903 0.00156 -0.01343 C 0.00195 -0.01505 0.00222 -0.01667 0.00222 -0.01782 C 0.00287 -0.02083 0.00313 -0.02523 0.00391 -0.02847 C 0.00469 -0.03264 0.00625 -0.03634 0.00703 -0.04028 C 0.00729 -0.0419 0.00729 -0.04329 0.00781 -0.04491 C 0.0082 -0.0463 0.0086 -0.04769 0.00938 -0.04931 C 0.00964 -0.05116 0.01029 -0.05324 0.01081 -0.05532 C 0.01524 -0.06759 0.01133 -0.05232 0.01458 -0.06412 C 0.01498 -0.06597 0.0155 -0.06806 0.01589 -0.06991 C 0.01719 -0.07477 0.01719 -0.08148 0.01901 -0.08519 L 0.0207 -0.0882 C 0.02123 -0.09144 0.02227 -0.09722 0.02266 -0.10023 C 0.02383 -0.10324 0.02474 -0.10602 0.02591 -0.10903 C 0.02761 -0.12245 0.02526 -0.10625 0.03021 -0.12662 C 0.03477 -0.14375 0.02656 -0.1213 0.0336 -0.13912 C 0.03438 -0.14375 0.03399 -0.14375 0.03555 -0.14792 C 0.03646 -0.14907 0.03672 -0.14977 0.03711 -0.15046 C 0.04193 -0.16389 0.03711 -0.1537 0.04193 -0.1625 C 0.04258 -0.1669 0.04349 -0.16991 0.04479 -0.17315 C 0.04518 -0.17454 0.04557 -0.175 0.04636 -0.17593 C 0.04701 -0.1787 0.04714 -0.18171 0.04792 -0.18357 C 0.04818 -0.18495 0.04922 -0.18542 0.04987 -0.18657 C 0.05065 -0.18773 0.05104 -0.18866 0.05156 -0.18935 C 0.05235 -0.19167 0.05235 -0.19398 0.05313 -0.1956 C 0.05365 -0.19699 0.05482 -0.19699 0.05534 -0.19861 C 0.05977 -0.20903 0.05182 -0.19769 0.05847 -0.20602 C 0.06315 -0.21991 0.05703 -0.20278 0.06146 -0.21343 C 0.06276 -0.21713 0.06406 -0.22199 0.06589 -0.22546 C 0.0707 -0.23449 0.06576 -0.22477 0.07149 -0.2375 C 0.07162 -0.23843 0.07253 -0.23935 0.07279 -0.24051 C 0.07774 -0.25324 0.07344 -0.24607 0.07878 -0.25394 C 0.08047 -0.26505 0.07787 -0.25139 0.0819 -0.26134 C 0.08581 -0.27176 0.07839 -0.26019 0.08516 -0.26898 C 0.08542 -0.27014 0.08555 -0.27176 0.08646 -0.27338 L 0.09258 -0.28519 L 0.09675 -0.29398 C 0.09766 -0.2956 0.09831 -0.29745 0.09922 -0.29884 L 0.10156 -0.30139 C 0.10482 -0.31065 0.10117 -0.30301 0.10547 -0.30741 C 0.10586 -0.3081 0.10638 -0.30972 0.1069 -0.31065 C 0.10768 -0.31157 0.10886 -0.31227 0.10977 -0.31389 C 0.1138 -0.31806 0.11016 -0.31551 0.11498 -0.31806 C 0.11628 -0.31968 0.11719 -0.32153 0.11823 -0.32245 C 0.11901 -0.32361 0.12018 -0.32338 0.12123 -0.32407 C 0.12201 -0.32477 0.12305 -0.32593 0.12383 -0.32708 C 0.12565 -0.32824 0.12708 -0.32894 0.12865 -0.33009 C 0.13425 -0.33357 0.12735 -0.32917 0.13412 -0.33264 C 0.13451 -0.33333 0.13555 -0.33426 0.1362 -0.33472 C 0.14297 -0.33565 0.14922 -0.33565 0.15612 -0.33588 C 0.15742 -0.33634 0.15873 -0.33727 0.15964 -0.3375 C 0.16654 -0.33843 0.16615 -0.33843 0.17097 -0.33843 L 0.17097 -0.3382 " pathEditMode="relative" rAng="0" ptsTypes="AAAAAAAAAAAAAAAAAAAAAAAAAAAAAAAAAAAAAAAAAAAAAAAAAAAAAA">
                                      <p:cBhvr>
                                        <p:cTn id="1344" dur="75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2" y="-16875"/>
                                    </p:animMotion>
                                  </p:childTnLst>
                                </p:cTn>
                              </p:par>
                              <p:par>
                                <p:cTn id="1345" presetID="8" presetClass="emph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Rot by="16200000">
                                      <p:cBhvr>
                                        <p:cTn id="1346" dur="10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7" presetID="6" presetClass="emph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Scale>
                                      <p:cBhvr>
                                        <p:cTn id="1348" dur="1000" fill="hold"/>
                                        <p:tgtEl>
                                          <p:spTgt spid="69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49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1" presetID="1" presetClass="entr" presetSubtype="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3" presetID="1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5" presetID="1" presetClass="exit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5646__thesoundcatcher__glas-window-drop-slices-on-floor-01-c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7" presetID="1" presetClass="entr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9" presetID="1" presetClass="entr" presetSubtype="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1" presetID="1" presetClass="entr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3" presetID="1" presetClass="entr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5" presetID="1" presetClass="entr" presetSubtype="0" fill="hold" grpId="1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7" presetID="1" presetClass="entr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9" presetID="1" presetClass="entr" presetSubtype="0" fill="hold" grpId="1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1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1" presetID="1" presetClass="entr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3" presetID="1" presetClass="entr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5" presetID="8" presetClass="emph" presetSubtype="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21600000">
                                      <p:cBhvr>
                                        <p:cTn id="1376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7" presetID="8" presetClass="emph" presetSubtype="0" fill="hold" grpId="2" nodeType="withEffect">
                                  <p:stCondLst>
                                    <p:cond delay="4700"/>
                                  </p:stCondLst>
                                  <p:childTnLst>
                                    <p:animRot by="21600000">
                                      <p:cBhvr>
                                        <p:cTn id="1378" dur="5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9" presetID="8" presetClass="emph" presetSubtype="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21600000">
                                      <p:cBhvr>
                                        <p:cTn id="1380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1" fill="hold">
                            <p:stCondLst>
                              <p:cond delay="7200"/>
                            </p:stCondLst>
                            <p:childTnLst>
                              <p:par>
                                <p:cTn id="138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3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4" dur="5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5" dur="5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8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9" dur="5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0" dur="5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3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4" dur="5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5" dur="5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8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9" dur="50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0" dur="50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3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4" dur="5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5" dur="5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7" presetID="42" presetClass="exit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8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9" dur="500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0" dur="500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3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4" dur="500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5" dur="500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7" presetID="42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8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9" dur="50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0" dur="50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3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4" dur="500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5" dur="500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7" presetID="42" presetClass="exit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8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9" dur="50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0" dur="50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2" fill="hold">
                            <p:stCondLst>
                              <p:cond delay="7850"/>
                            </p:stCondLst>
                            <p:childTnLst>
                              <p:par>
                                <p:cTn id="143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4" dur="2000"/>
                                        <p:tgtEl>
                                          <p:spTgt spid="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5" dur="2000"/>
                                        <p:tgtEl>
                                          <p:spTgt spid="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ers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5"/>
                  </p:tgtEl>
                </p:cond>
              </p:nextCondLst>
            </p:seq>
            <p:seq concurrent="1" nextAc="seek">
              <p:cTn id="1437" restart="whenNotActive" fill="hold" evtFilter="cancelBubble" nodeType="interactiveSeq">
                <p:stCondLst>
                  <p:cond evt="onClick" delay="0">
                    <p:tgtEl>
                      <p:spTgt spid="7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8" fill="hold">
                      <p:stCondLst>
                        <p:cond delay="0"/>
                      </p:stCondLst>
                      <p:childTnLst>
                        <p:par>
                          <p:cTn id="1439" fill="hold">
                            <p:stCondLst>
                              <p:cond delay="0"/>
                            </p:stCondLst>
                            <p:childTnLst>
                              <p:par>
                                <p:cTn id="14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1" dur="10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2" dur="1000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3" dur="1000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8" dur="10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9" dur="100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0" dur="100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2" presetID="8" presetClass="emph" presetSubtype="0" repeatCount="3000" accel="68000" decel="32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520000">
                                      <p:cBhvr>
                                        <p:cTn id="1453" dur="50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4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6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8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0" presetID="6" presetClass="emph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Scale>
                                      <p:cBhvr>
                                        <p:cTn id="1461" dur="1000" fill="hold"/>
                                        <p:tgtEl>
                                          <p:spTgt spid="69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462" presetID="0" presetClass="path" presetSubtype="0" decel="54667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-1.25E-6 0.0007 L -1.25E-6 0.00139 C -0.00065 -0.00347 -0.00104 -0.00787 -0.0013 -0.01226 C -0.00169 -0.01365 -0.00182 -0.01504 -0.00195 -0.01666 C -0.00234 -0.01944 -0.00247 -0.02361 -0.00312 -0.02639 C -0.00377 -0.03055 -0.00482 -0.03426 -0.00534 -0.03796 C -0.00573 -0.03935 -0.00573 -0.04097 -0.00599 -0.04236 C -0.00612 -0.04375 -0.00664 -0.04514 -0.00716 -0.04652 C -0.00742 -0.04861 -0.00768 -0.05069 -0.00807 -0.05231 C -0.01159 -0.06435 -0.00859 -0.04953 -0.01107 -0.06088 C -0.01146 -0.06273 -0.01172 -0.06458 -0.01211 -0.06643 C -0.01302 -0.07129 -0.01302 -0.07731 -0.01445 -0.08101 L -0.01562 -0.08379 C -0.01588 -0.08703 -0.01667 -0.09282 -0.01719 -0.09537 C -0.01797 -0.09838 -0.01875 -0.10092 -0.0194 -0.10416 C -0.02083 -0.11689 -0.01914 -0.10139 -0.02279 -0.12106 C -0.02617 -0.13726 -0.02005 -0.11574 -0.02513 -0.13287 C -0.02578 -0.13726 -0.02552 -0.13726 -0.02682 -0.1412 C -0.02721 -0.14236 -0.02773 -0.14305 -0.02786 -0.14398 C -0.03164 -0.15671 -0.02786 -0.14676 -0.03138 -0.15555 C -0.03203 -0.15949 -0.03268 -0.16226 -0.03372 -0.16551 C -0.03398 -0.16689 -0.03437 -0.16736 -0.03476 -0.16851 C -0.03529 -0.17083 -0.03542 -0.17384 -0.03594 -0.17569 C -0.0362 -0.17708 -0.03698 -0.17731 -0.0375 -0.17847 C -0.03815 -0.17939 -0.03828 -0.18032 -0.03867 -0.18125 C -0.03932 -0.18356 -0.03945 -0.18541 -0.03997 -0.18726 C -0.04023 -0.18842 -0.04114 -0.18865 -0.04154 -0.19004 C -0.04466 -0.2 -0.03893 -0.18889 -0.04388 -0.19722 C -0.04739 -0.21064 -0.04284 -0.19421 -0.04609 -0.20416 C -0.04713 -0.20787 -0.04805 -0.2125 -0.04948 -0.21574 C -0.05299 -0.22453 -0.04935 -0.21481 -0.05351 -0.22731 C -0.05364 -0.22847 -0.0543 -0.22916 -0.05469 -0.23032 C -0.05833 -0.24236 -0.05508 -0.23564 -0.05911 -0.24305 C -0.06042 -0.25393 -0.05846 -0.24074 -0.06133 -0.25023 C -0.06445 -0.26018 -0.05885 -0.2493 -0.0638 -0.25764 C -0.06406 -0.25879 -0.06419 -0.26041 -0.06484 -0.26157 L -0.0694 -0.27314 L -0.07252 -0.28171 C -0.07318 -0.2831 -0.0737 -0.28495 -0.07448 -0.28634 L -0.07604 -0.28889 C -0.07851 -0.29768 -0.07591 -0.29004 -0.0789 -0.29467 C -0.0793 -0.29537 -0.07982 -0.29699 -0.08008 -0.29768 C -0.08073 -0.29861 -0.08151 -0.2993 -0.08216 -0.30046 C -0.08542 -0.30486 -0.08268 -0.30231 -0.0862 -0.30486 C -0.08711 -0.30625 -0.08776 -0.30833 -0.08854 -0.30902 C -0.08919 -0.30995 -0.08997 -0.30995 -0.09075 -0.31064 C -0.0914 -0.31111 -0.09219 -0.3125 -0.09284 -0.31342 C -0.09414 -0.31458 -0.09531 -0.31527 -0.09635 -0.3162 C -0.10052 -0.31967 -0.09544 -0.31551 -0.10039 -0.31875 C -0.10091 -0.31944 -0.10156 -0.32037 -0.10195 -0.3206 C -0.1069 -0.32152 -0.11172 -0.32152 -0.11693 -0.32199 C -0.11784 -0.32222 -0.11875 -0.32314 -0.11966 -0.32338 C -0.12474 -0.32453 -0.12435 -0.32453 -0.12786 -0.32453 L -0.12786 -0.3243 " pathEditMode="relative" rAng="0" ptsTypes="AAAAAAAAAAAAAAAAAAAAAAAAAAAAAAAAAAAAAAAAAAAAAAAAAAAAAA">
                                      <p:cBhvr>
                                        <p:cTn id="1463" dur="700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3" y="-16227"/>
                                    </p:animMotion>
                                  </p:childTnLst>
                                </p:cTn>
                              </p:par>
                              <p:par>
                                <p:cTn id="1464" presetID="8" presetClass="emph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Rot by="13200000">
                                      <p:cBhvr>
                                        <p:cTn id="1465" dur="2000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6" presetID="0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12786 -0.3243 L -0.12786 -0.32407 C -0.12956 -0.32106 -0.13125 -0.31759 -0.13281 -0.31319 C -0.13333 -0.31134 -0.13346 -0.30764 -0.13398 -0.30486 C -0.1345 -0.30301 -0.13515 -0.30092 -0.13568 -0.29907 C -0.13594 -0.29699 -0.13607 -0.29514 -0.13633 -0.29305 C -0.13724 -0.28657 -0.13932 -0.27361 -0.13932 -0.27291 C -0.13971 -0.26574 -0.14036 -0.2574 -0.14049 -0.24953 C -0.14075 -0.24074 -0.14049 -0.23101 -0.14114 -0.22222 C -0.14127 -0.21967 -0.14232 -0.21967 -0.14284 -0.21828 C -0.14375 -0.2162 -0.14453 -0.21458 -0.14531 -0.21226 C -0.14635 -0.20879 -0.15 -0.18958 -0.15 -0.18865 L -0.15 -0.17662 L -0.15 -0.17592 " pathEditMode="relative" rAng="0" ptsTypes="AAAAAAAAAAAAAA">
                                      <p:cBhvr>
                                        <p:cTn id="1467" dur="2000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7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ng awww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8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5400000">
                                      <p:cBhvr>
                                        <p:cTn id="1469" dur="2000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0" presetID="2" presetClass="exit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1" dur="2000"/>
                                        <p:tgtEl>
                                          <p:spTgt spid="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2" dur="2000"/>
                                        <p:tgtEl>
                                          <p:spTgt spid="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1"/>
                  </p:tgtEl>
                </p:cond>
              </p:nextCondLst>
            </p:seq>
            <p:seq concurrent="1" nextAc="seek">
              <p:cTn id="1474" restart="whenNotActive" fill="hold" evtFilter="cancelBubble" nodeType="interactiveSeq">
                <p:stCondLst>
                  <p:cond evt="onClick" delay="0">
                    <p:tgtEl>
                      <p:spTgt spid="7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5" fill="hold">
                      <p:stCondLst>
                        <p:cond delay="0"/>
                      </p:stCondLst>
                      <p:childTnLst>
                        <p:par>
                          <p:cTn id="1476" fill="hold">
                            <p:stCondLst>
                              <p:cond delay="0"/>
                            </p:stCondLst>
                            <p:childTnLst>
                              <p:par>
                                <p:cTn id="147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8" dur="10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9" dur="1000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0" dur="1000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5" dur="10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6" dur="10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7" dur="10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8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9" presetID="8" presetClass="emph" presetSubtype="0" repeatCount="3000" accel="68000" decel="32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520000">
                                      <p:cBhvr>
                                        <p:cTn id="1490" dur="5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1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3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5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7" presetID="0" presetClass="path" presetSubtype="0" decel="79333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-4.79167E-6 -4.07407E-6 L -4.79167E-6 0.00047 C -0.00065 -0.00601 -0.00117 -0.0118 -0.00143 -0.01759 C -0.00182 -0.0199 -0.00208 -0.02222 -0.00221 -0.02476 C -0.00247 -0.02754 -0.0026 -0.03009 -0.00299 -0.03333 C -0.00299 -0.03541 -0.00351 -0.03773 -0.00364 -0.04027 C -0.0039 -0.04375 -0.00403 -0.04699 -0.00429 -0.05046 C -0.00442 -0.05231 -0.00481 -0.05416 -0.00494 -0.05555 C -0.00546 -0.05926 -0.00546 -0.06273 -0.00572 -0.0662 C -0.00585 -0.06828 -0.00625 -0.06967 -0.00651 -0.07106 L -0.00781 -0.08518 C -0.00807 -0.09166 -0.00807 -0.09791 -0.00846 -0.10463 C -0.00859 -0.10601 -0.00885 -0.10787 -0.00911 -0.10972 C -0.00937 -0.11157 -0.00963 -0.11435 -0.00989 -0.11643 C -0.01106 -0.13402 -0.00989 -0.12338 -0.01119 -0.13379 C -0.01145 -0.13912 -0.01158 -0.14444 -0.01184 -0.14953 C -0.01223 -0.15625 -0.01328 -0.17037 -0.01328 -0.17013 C -0.01341 -0.17777 -0.01367 -0.18541 -0.01393 -0.19282 C -0.01445 -0.20301 -0.01458 -0.20231 -0.01536 -0.2118 C -0.01562 -0.2162 -0.01575 -0.22129 -0.01601 -0.22569 C -0.01627 -0.23101 -0.0164 -0.23611 -0.01679 -0.24143 C -0.01679 -0.2456 -0.01718 -0.2493 -0.01731 -0.25347 C -0.0177 -0.25949 -0.01783 -0.26504 -0.01809 -0.27106 C -0.01822 -0.27314 -0.01861 -0.27546 -0.01875 -0.27754 C -0.01901 -0.28194 -0.01927 -0.28588 -0.0194 -0.29004 C -0.01966 -0.2956 -0.01979 -0.30162 -0.02018 -0.30717 C -0.02122 -0.32662 -0.02044 -0.30648 -0.02135 -0.32268 C -0.02187 -0.32731 -0.02174 -0.33217 -0.02213 -0.33657 C -0.02252 -0.33981 -0.02317 -0.34236 -0.02356 -0.3456 C -0.02382 -0.34814 -0.02382 -0.35115 -0.02421 -0.35393 C -0.0246 -0.3574 -0.02513 -0.36088 -0.02565 -0.36458 C -0.02617 -0.36828 -0.02695 -0.375 -0.02773 -0.37824 C -0.02851 -0.38217 -0.02955 -0.38495 -0.03046 -0.38865 C -0.03098 -0.39097 -0.03111 -0.39351 -0.03177 -0.39583 C -0.03437 -0.40555 -0.03333 -0.3993 -0.03528 -0.40787 C -0.0358 -0.41018 -0.03606 -0.41273 -0.03671 -0.41481 C -0.03841 -0.42083 -0.04036 -0.42638 -0.04205 -0.43217 C -0.04283 -0.43449 -0.04348 -0.4368 -0.04414 -0.43888 C -0.04505 -0.44143 -0.04596 -0.44351 -0.04687 -0.44606 C -0.04817 -0.44907 -0.04908 -0.45324 -0.05039 -0.45648 C -0.05091 -0.4581 -0.05182 -0.45833 -0.05247 -0.45972 C -0.05325 -0.4618 -0.05377 -0.46458 -0.05455 -0.46689 C -0.05572 -0.4706 -0.05729 -0.47384 -0.05846 -0.47731 C -0.05911 -0.47847 -0.06002 -0.47916 -0.06067 -0.48055 C -0.06263 -0.48472 -0.06432 -0.49004 -0.06614 -0.49467 C -0.06653 -0.4956 -0.06705 -0.49699 -0.06757 -0.49814 C -0.06888 -0.50023 -0.07044 -0.50208 -0.07161 -0.50486 C -0.07539 -0.51412 -0.072 -0.50694 -0.07643 -0.51342 C -0.07786 -0.51574 -0.0802 -0.51898 -0.08059 -0.52037 C -0.08359 -0.52314 -0.08203 -0.52176 -0.08541 -0.52407 C -0.09023 -0.53009 -0.08723 -0.52662 -0.0944 -0.53263 L -0.09635 -0.53426 C -0.09713 -0.53495 -0.09791 -0.53495 -0.09843 -0.53611 C -0.10182 -0.54166 -0.09934 -0.53865 -0.10325 -0.54143 C -0.10468 -0.54213 -0.10598 -0.54351 -0.10755 -0.54444 L -0.1095 -0.54652 C -0.11015 -0.54722 -0.11093 -0.54814 -0.11158 -0.54838 L -0.1177 -0.55 C -0.11848 -0.55069 -0.11966 -0.55138 -0.12057 -0.55185 C -0.13111 -0.55578 -0.13684 -0.55301 -0.15 -0.55185 C -0.16015 -0.54884 -0.15325 -0.55208 -0.15846 -0.54838 C -0.15937 -0.54768 -0.16197 -0.54629 -0.16315 -0.54444 C -0.1638 -0.54375 -0.16445 -0.54213 -0.16523 -0.54143 C -0.16614 -0.54027 -0.1733 -0.5368 -0.17486 -0.53426 C -0.17552 -0.53333 -0.17604 -0.53171 -0.17682 -0.53078 C -0.17812 -0.52939 -0.17968 -0.5287 -0.18098 -0.52754 C -0.18333 -0.52546 -0.18255 -0.52708 -0.18346 -0.52407 L -0.18346 -0.52384 " pathEditMode="relative" rAng="0" ptsTypes="AAAAAAAAAAAAAAAAAAAAAAAAAAAAAAAAAAAAAAAAAAAAAAAAAAAAAAAAAAAAAAAAAAAA">
                                      <p:cBhvr>
                                        <p:cTn id="1498" dur="1500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-27685"/>
                                    </p:animMotion>
                                  </p:childTnLst>
                                </p:cTn>
                              </p:par>
                              <p:par>
                                <p:cTn id="1499" presetID="6" presetClass="emph" presetSubtype="0" decel="29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1500" dur="1000" fill="hold"/>
                                        <p:tgtEl>
                                          <p:spTgt spid="696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501" presetID="8" presetClass="emph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animRot by="-17400000">
                                      <p:cBhvr>
                                        <p:cTn id="1502" dur="700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3" presetID="0" presetClass="path" presetSubtype="0" accel="50000" decel="5000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animMotion origin="layout" path="M -0.18346 -0.52384 L -0.18346 -0.52361 C -0.18632 -0.52129 -0.18919 -0.51851 -0.19166 -0.51412 C -0.19791 -0.50463 -0.18984 -0.51064 -0.19739 -0.50717 C -0.19895 -0.50231 -0.20117 -0.49907 -0.20195 -0.49444 C -0.20364 -0.48611 -0.20247 -0.49051 -0.20546 -0.48263 C -0.20598 -0.47407 -0.20651 -0.45717 -0.20768 -0.44699 C -0.20794 -0.44583 -0.20859 -0.44351 -0.20885 -0.44097 C -0.20976 -0.43564 -0.21041 -0.43032 -0.21119 -0.425 C -0.21158 -0.42361 -0.21184 -0.42083 -0.21236 -0.41805 C -0.21302 -0.41319 -0.21406 -0.40995 -0.21471 -0.40532 C -0.21809 -0.38032 -0.21367 -0.41226 -0.21692 -0.39143 C -0.21744 -0.38865 -0.21744 -0.38588 -0.21796 -0.38449 C -0.21861 -0.38217 -0.21966 -0.37963 -0.22031 -0.37777 L -0.22148 -0.3706 C -0.22174 -0.36805 -0.20299 -0.34884 -0.20325 -0.34583 C -0.20377 -0.34305 -0.20677 -0.34213 -0.20742 -0.33935 C -0.20794 -0.33472 -0.20312 -0.31273 -0.20377 -0.30949 C -0.20442 -0.30416 -0.22747 -0.31412 -0.22851 -0.30856 C -0.22994 -0.30069 -0.23098 -0.31319 -0.23177 -0.30439 C -0.23229 -0.30138 -0.23255 -0.29629 -0.23294 -0.29305 C -0.23333 -0.29027 -0.23385 -0.28865 -0.23411 -0.28726 C -0.23463 -0.28426 -0.23489 -0.27986 -0.23528 -0.27662 C -0.23554 -0.27407 -0.23619 -0.27129 -0.23645 -0.26875 C -0.23763 -0.25671 -0.23802 -0.24259 -0.2388 -0.22916 C -0.23906 -0.22338 -0.23958 -0.21574 -0.23997 -0.20949 C -0.24036 -0.20092 -0.24049 -0.19074 -0.24101 -0.18171 C -0.24205 -0.16458 -0.24127 -0.16898 -0.24335 -0.15787 C -0.24375 -0.15185 -0.24401 -0.14606 -0.24453 -0.14004 C -0.24479 -0.13703 -0.24518 -0.13194 -0.24557 -0.1287 C -0.24596 -0.12592 -0.24661 -0.12314 -0.24674 -0.12037 C -0.24687 -0.11759 -0.24674 -0.11504 -0.24674 -0.11226 L -0.24674 -0.1118 " pathEditMode="relative" rAng="0" ptsTypes="AAAAAAAAAAAAAAAAAAAAAAAAAAAAAAAAA">
                                      <p:cBhvr>
                                        <p:cTn id="1504" dur="2000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2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ng awww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05" presetID="8" presetClass="emph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animRot by="-27000000">
                                      <p:cBhvr>
                                        <p:cTn id="1506" dur="1700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7" presetID="2" presetClass="exit" presetSubtype="4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8" dur="2000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9" dur="2000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2"/>
                  </p:tgtEl>
                </p:cond>
              </p:nextCondLst>
            </p:seq>
            <p:seq concurrent="1" nextAc="seek">
              <p:cTn id="1511" restart="whenNotActive" fill="hold" evtFilter="cancelBubble" nodeType="interactiveSeq">
                <p:stCondLst>
                  <p:cond evt="onClick" delay="0">
                    <p:tgtEl>
                      <p:spTgt spid="7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2" fill="hold">
                      <p:stCondLst>
                        <p:cond delay="0"/>
                      </p:stCondLst>
                      <p:childTnLst>
                        <p:par>
                          <p:cTn id="1513" fill="hold">
                            <p:stCondLst>
                              <p:cond delay="0"/>
                            </p:stCondLst>
                            <p:childTnLst>
                              <p:par>
                                <p:cTn id="15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5" dur="10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6" dur="1000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7" dur="1000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2" dur="10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3" dur="100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4" dur="100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6" presetID="8" presetClass="emph" presetSubtype="0" repeatCount="4000" accel="68000" decel="32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520000">
                                      <p:cBhvr>
                                        <p:cTn id="1527" dur="50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8" presetID="1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0" presetID="1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2" presetID="1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4" presetID="8" presetClass="emph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Rot by="21600000">
                                      <p:cBhvr>
                                        <p:cTn id="1535" dur="10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6" presetID="6" presetClass="emph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Scale>
                                      <p:cBhvr>
                                        <p:cTn id="1537" dur="1000" fill="hold"/>
                                        <p:tgtEl>
                                          <p:spTgt spid="69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538" presetID="0" presetClass="path" presetSubtype="0" decel="54667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Motion origin="layout" path="M 1.25E-6 3.33333E-6 L 1.25E-6 0.00092 C 0.00117 -0.00648 0.00143 -0.0132 0.00221 -0.01922 C 0.00273 -0.02176 0.00299 -0.02385 0.00299 -0.02547 C 0.00404 -0.0301 0.0043 -0.03588 0.00534 -0.04051 C 0.00638 -0.0463 0.00859 -0.05162 0.00963 -0.05718 C 0.00989 -0.05949 0.00989 -0.06158 0.01068 -0.06343 C 0.0112 -0.06598 0.01159 -0.0676 0.01276 -0.06991 C 0.01315 -0.07269 0.01406 -0.07547 0.01471 -0.07824 C 0.02096 -0.09561 0.01536 -0.07408 0.02005 -0.09098 C 0.02057 -0.09352 0.02122 -0.0963 0.02174 -0.09908 C 0.02344 -0.10602 0.02344 -0.11528 0.02604 -0.12037 L 0.02838 -0.12477 C 0.02904 -0.1294 0.03047 -0.13773 0.03099 -0.14144 C 0.03255 -0.14607 0.03398 -0.14977 0.03555 -0.1544 C 0.03789 -0.17292 0.03463 -0.15047 0.04141 -0.1794 C 0.04752 -0.20324 0.03646 -0.17153 0.04596 -0.19653 C 0.047 -0.20324 0.04648 -0.20324 0.0487 -0.20903 C 0.04987 -0.21065 0.05039 -0.21181 0.05091 -0.21273 C 0.05742 -0.23172 0.05091 -0.21736 0.05742 -0.22986 C 0.05833 -0.23565 0.05963 -0.24028 0.06133 -0.24468 C 0.06185 -0.24653 0.06237 -0.24746 0.06341 -0.24885 C 0.06445 -0.25232 0.06458 -0.25695 0.06562 -0.25949 C 0.06588 -0.26158 0.06758 -0.26181 0.06849 -0.26389 C 0.06953 -0.26528 0.07005 -0.26644 0.0707 -0.26783 C 0.07187 -0.27107 0.07187 -0.27408 0.07292 -0.27639 C 0.07357 -0.27824 0.07513 -0.27848 0.07591 -0.28079 C 0.0819 -0.29514 0.07109 -0.2794 0.08008 -0.29098 C 0.08659 -0.31088 0.07812 -0.28658 0.08437 -0.30139 C 0.08607 -0.30695 0.08789 -0.31366 0.09036 -0.31852 C 0.09687 -0.33148 0.0901 -0.31736 0.09792 -0.33565 C 0.09805 -0.33681 0.09948 -0.33797 0.09974 -0.33982 C 0.10651 -0.35741 0.10078 -0.34746 0.10807 -0.35857 C 0.11029 -0.37477 0.10677 -0.3551 0.11224 -0.36898 C 0.11771 -0.3838 0.10755 -0.36783 0.11667 -0.37986 C 0.11719 -0.38172 0.11732 -0.38403 0.11862 -0.38588 L 0.12682 -0.40278 L 0.13255 -0.41528 C 0.13398 -0.4176 0.13476 -0.41991 0.1362 -0.42223 L 0.13932 -0.4257 C 0.14375 -0.43889 0.13867 -0.42801 0.14466 -0.43426 C 0.14518 -0.43542 0.14583 -0.4375 0.14648 -0.43889 C 0.14766 -0.44005 0.14922 -0.44121 0.15039 -0.44306 C 0.15612 -0.44931 0.15117 -0.44584 0.15768 -0.44931 C 0.1595 -0.45139 0.16068 -0.45417 0.16211 -0.45533 C 0.16315 -0.45695 0.16471 -0.45672 0.16614 -0.45764 C 0.16745 -0.4588 0.16875 -0.46042 0.16979 -0.46204 C 0.17239 -0.46366 0.17422 -0.46459 0.17643 -0.46621 C 0.18398 -0.47107 0.17461 -0.46482 0.18385 -0.47014 C 0.1845 -0.47084 0.18594 -0.47199 0.18685 -0.47246 C 0.19609 -0.47408 0.20469 -0.47408 0.21406 -0.47454 C 0.21588 -0.47477 0.21758 -0.47639 0.21901 -0.47662 C 0.22838 -0.47801 0.22786 -0.47801 0.2345 -0.47801 L 0.2345 -0.47778 " pathEditMode="relative" rAng="0" ptsTypes="AAAAAAAAAAAAAAAAAAAAAAAAAAAAAAAAAAAAAAAAAAAAAAAAAAAAAA">
                                      <p:cBhvr>
                                        <p:cTn id="1539" dur="12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-23866"/>
                                    </p:animMotion>
                                  </p:childTnLst>
                                </p:cTn>
                              </p:par>
                              <p:par>
                                <p:cTn id="1540" presetID="8" presetClass="emph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Rot by="33000000">
                                      <p:cBhvr>
                                        <p:cTn id="1541" dur="15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2" presetID="0" presetClass="path" presetSubtype="0" accel="50000" decel="5000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Motion origin="layout" path="M 0.2345 -0.47778 L 0.2345 -0.47755 C 0.23672 -0.47547 0.23893 -0.47292 0.24114 -0.47061 C 0.24258 -0.46922 0.24414 -0.46968 0.24531 -0.4669 C 0.24622 -0.46505 0.24818 -0.45486 0.24896 -0.45047 C 0.24961 -0.44746 0.25 -0.44422 0.25052 -0.44144 C 0.25195 -0.43403 0.25221 -0.43496 0.25312 -0.42662 C 0.25351 -0.42292 0.25404 -0.41366 0.25417 -0.41019 C 0.2543 -0.40834 0.25456 -0.40672 0.25469 -0.40486 C 0.25508 -0.39537 0.25573 -0.37801 0.25625 -0.37014 C 0.25664 -0.36459 0.25599 -0.35672 0.25729 -0.35371 C 0.25937 -0.34908 0.26211 -0.35232 0.26458 -0.35186 C 0.26784 -0.34815 0.26575 -0.35116 0.27031 -0.33912 C 0.27213 -0.33426 0.2737 -0.33079 0.275 -0.32431 C 0.27604 -0.31968 0.27786 -0.30625 0.27864 -0.3007 C 0.27891 -0.29584 0.27904 -0.2875 0.27969 -0.28241 C 0.27995 -0.28033 0.28021 -0.27755 0.28073 -0.27686 C 0.28307 -0.27431 0.28568 -0.27454 0.28802 -0.27315 C 0.28932 -0.2713 0.29062 -0.27061 0.29167 -0.26783 C 0.29258 -0.26505 0.2931 -0.26042 0.29375 -0.25672 C 0.29857 -0.22986 0.29739 -0.23635 0.30052 -0.21482 C 0.30104 -0.1963 0.30078 -0.19838 0.30156 -0.1838 C 0.30169 -0.18056 0.30195 -0.17755 0.30208 -0.17454 C 0.30221 -0.17199 0.30273 -0.16713 0.30273 -0.1669 L 0.30273 -0.16713 " pathEditMode="relative" rAng="0" ptsTypes="AAAAAAAAAAAAAAAAAAAAAAAAA">
                                      <p:cBhvr>
                                        <p:cTn id="1543" dur="20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1" y="1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ng awww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4" presetID="2" presetClass="exit" presetSubtype="4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5" dur="2000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6" dur="2000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3"/>
                  </p:tgtEl>
                </p:cond>
              </p:nextCondLst>
            </p:seq>
            <p:seq concurrent="1" nextAc="seek">
              <p:cTn id="1548" restart="whenNotActive" fill="hold" evtFilter="cancelBubble" nodeType="interactiveSeq">
                <p:stCondLst>
                  <p:cond evt="onClick" delay="0">
                    <p:tgtEl>
                      <p:spTgt spid="7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9" fill="hold">
                      <p:stCondLst>
                        <p:cond delay="0"/>
                      </p:stCondLst>
                      <p:childTnLst>
                        <p:par>
                          <p:cTn id="1550" fill="hold">
                            <p:stCondLst>
                              <p:cond delay="0"/>
                            </p:stCondLst>
                            <p:childTnLst>
                              <p:par>
                                <p:cTn id="15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2" dur="10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3" dur="1000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4" dur="1000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9"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0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1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3" presetID="8" presetClass="emph" presetSubtype="0" repeatCount="3000" accel="68000" decel="32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520000">
                                      <p:cBhvr>
                                        <p:cTn id="1564" dur="5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5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7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9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1" presetID="0" presetClass="path" presetSubtype="0" decel="10000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Motion origin="layout" path="M 8.33333E-7 -0.00024 L 8.33333E-7 0.00092 C -0.00104 -0.00278 -0.00143 -0.00579 -0.00195 -0.00926 C -0.00234 -0.00996 -0.0026 -0.01088 -0.00274 -0.01181 C -0.00326 -0.01389 -0.00339 -0.0169 -0.0043 -0.01899 C -0.00508 -0.02176 -0.00664 -0.02431 -0.00729 -0.02686 C -0.00768 -0.02778 -0.00768 -0.02894 -0.00807 -0.0301 C -0.00833 -0.03102 -0.00885 -0.03195 -0.00951 -0.03288 C -0.0099 -0.03403 -0.01042 -0.03565 -0.01081 -0.03704 C -0.01563 -0.04491 -0.01146 -0.03473 -0.01497 -0.0426 C -0.0155 -0.04399 -0.01589 -0.04561 -0.01628 -0.04676 C -0.01745 -0.05 -0.01745 -0.05417 -0.0194 -0.05695 L -0.02083 -0.05857 C -0.02135 -0.06088 -0.0224 -0.06505 -0.02305 -0.0669 C -0.02409 -0.06875 -0.02526 -0.07061 -0.02604 -0.07246 C -0.028 -0.08172 -0.02565 -0.07107 -0.0306 -0.08473 C -0.0349 -0.09584 -0.02695 -0.08079 -0.03372 -0.0926 C -0.03451 -0.09584 -0.03425 -0.09584 -0.03581 -0.09862 C -0.03646 -0.09931 -0.03724 -0.09977 -0.03737 -0.10024 C -0.04232 -0.1095 -0.03737 -0.10232 -0.04219 -0.10857 C -0.04284 -0.11112 -0.04375 -0.1132 -0.04505 -0.11505 C -0.04544 -0.11598 -0.04583 -0.11667 -0.04649 -0.1176 C -0.04714 -0.11922 -0.0474 -0.12107 -0.04805 -0.12246 C -0.04844 -0.12338 -0.04961 -0.12338 -0.05026 -0.12477 C -0.05117 -0.12524 -0.0513 -0.12593 -0.05169 -0.12663 C -0.05247 -0.12778 -0.05274 -0.1294 -0.05339 -0.13033 C -0.05378 -0.13102 -0.05508 -0.13125 -0.05547 -0.13264 C -0.05977 -0.13889 -0.05208 -0.13172 -0.05872 -0.13704 C -0.06341 -0.14653 -0.05729 -0.13519 -0.06172 -0.14237 C -0.06302 -0.14491 -0.06432 -0.14792 -0.06628 -0.15047 C -0.07083 -0.15672 -0.06602 -0.14977 -0.07149 -0.15834 C -0.07175 -0.15903 -0.07253 -0.1595 -0.07305 -0.16019 C -0.07787 -0.16875 -0.07383 -0.16413 -0.07904 -0.16922 C -0.08073 -0.17686 -0.07813 -0.1676 -0.08203 -0.17385 C -0.08607 -0.18079 -0.07852 -0.17362 -0.08529 -0.1794 C -0.08568 -0.18033 -0.08581 -0.18125 -0.08672 -0.18218 L -0.09271 -0.19005 L -0.09688 -0.19607 C -0.09792 -0.197 -0.09857 -0.19838 -0.09961 -0.19908 L -0.10169 -0.20093 C -0.10482 -0.20695 -0.10156 -0.20186 -0.10547 -0.2051 C -0.10586 -0.20556 -0.10651 -0.20625 -0.10703 -0.20695 C -0.10781 -0.20788 -0.10885 -0.20811 -0.10977 -0.2088 C -0.11406 -0.21204 -0.11055 -0.21042 -0.1151 -0.21204 C -0.11641 -0.21297 -0.11732 -0.21413 -0.11836 -0.21482 C -0.11927 -0.21551 -0.12018 -0.21551 -0.12122 -0.21575 C -0.12227 -0.21644 -0.12331 -0.21737 -0.12422 -0.21783 C -0.12591 -0.21899 -0.12734 -0.21922 -0.12878 -0.22038 C -0.13451 -0.22246 -0.1276 -0.21922 -0.13412 -0.22153 C -0.1349 -0.22223 -0.13581 -0.22292 -0.13633 -0.22292 C -0.14297 -0.22338 -0.14922 -0.22338 -0.15612 -0.22408 C -0.15742 -0.22408 -0.15885 -0.22477 -0.1599 -0.22477 C -0.16667 -0.22524 -0.16615 -0.22524 -0.1707 -0.22524 L -0.1707 -0.225 " pathEditMode="relative" rAng="0" ptsTypes="AAAAAAAAAAAAAAAAAAAAAAAAAAAAAAAAAAAAAAAAAAAAAAAAAAAAAA">
                                      <p:cBhvr>
                                        <p:cTn id="1572" dur="10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-11204"/>
                                    </p:animMotion>
                                  </p:childTnLst>
                                </p:cTn>
                              </p:par>
                              <p:par>
                                <p:cTn id="1573" presetID="6" presetClass="emph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Scale>
                                      <p:cBhvr>
                                        <p:cTn id="1574" dur="1000" fill="hold"/>
                                        <p:tgtEl>
                                          <p:spTgt spid="699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575" presetID="8" presetClass="emph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Rot by="16200000">
                                      <p:cBhvr>
                                        <p:cTn id="1576" dur="10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7" presetID="0" presetClass="path" presetSubtype="0" accel="50000" decel="5000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Motion origin="layout" path="M -0.17409 -0.23288 L -0.17409 -0.23264 C -0.18047 -0.22917 -0.18698 -0.22801 -0.19154 -0.21875 C -0.19766 -0.20649 -0.1957 -0.20625 -0.19961 -0.19491 C -0.20117 -0.19005 -0.20182 -0.18241 -0.20495 -0.18056 L -0.20899 -0.17825 C -0.21068 -0.17593 -0.21263 -0.17362 -0.21432 -0.17107 C -0.21576 -0.16875 -0.21667 -0.16575 -0.21836 -0.16389 C -0.22279 -0.15857 -0.22227 -0.16482 -0.22227 -0.15903 L -0.22227 -0.1588 L -0.22227 -0.15903 L -0.22227 -0.1588 " pathEditMode="relative" rAng="0" ptsTypes="AAAAAAAAAAAA">
                                      <p:cBhvr>
                                        <p:cTn id="1578" dur="10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2" y="3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ng awww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9" presetID="8" presetClass="emph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Rot by="1200000">
                                      <p:cBhvr>
                                        <p:cTn id="1580" dur="10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1" presetID="2" presetClass="exit" presetSubtype="4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2" dur="2000"/>
                                        <p:tgtEl>
                                          <p:spTgt spid="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3" dur="2000"/>
                                        <p:tgtEl>
                                          <p:spTgt spid="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4"/>
                  </p:tgtEl>
                </p:cond>
              </p:nextCondLst>
            </p:seq>
            <p:seq concurrent="1" nextAc="seek">
              <p:cTn id="1585" restart="whenNotActive" fill="hold" evtFilter="cancelBubble" nodeType="interactiveSeq">
                <p:stCondLst>
                  <p:cond evt="onClick" delay="0">
                    <p:tgtEl>
                      <p:spTgt spid="7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6" fill="hold">
                      <p:stCondLst>
                        <p:cond delay="0"/>
                      </p:stCondLst>
                      <p:childTnLst>
                        <p:par>
                          <p:cTn id="1587" fill="hold">
                            <p:stCondLst>
                              <p:cond delay="0"/>
                            </p:stCondLst>
                            <p:childTnLst>
                              <p:par>
                                <p:cTn id="158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9" dur="10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0" dur="1000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1" dur="1000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6" dur="10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7" dur="1000" fill="hold"/>
                                        <p:tgtEl>
                                          <p:spTgt spid="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8" dur="1000" fill="hold"/>
                                        <p:tgtEl>
                                          <p:spTgt spid="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600" presetID="8" presetClass="emph" presetSubtype="0" repeatCount="4000" accel="68000" decel="32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520000">
                                      <p:cBhvr>
                                        <p:cTn id="1601" dur="500" fill="hold"/>
                                        <p:tgtEl>
                                          <p:spTgt spid="7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2" presetID="1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4" presetID="1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6" presetID="1" presetClass="entr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8" presetID="0" presetClass="path" presetSubtype="0" decel="54667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animMotion origin="layout" path="M 4.375E-6 -1.11111E-6 L 4.375E-6 0.00185 C 0.00052 -0.00717 0.00065 -0.01366 0.00117 -0.02037 C 0.00156 -0.02338 0.00182 -0.02523 0.00182 -0.02731 C 0.00247 -0.03171 0.0026 -0.03819 0.00338 -0.04352 C 0.00416 -0.04954 0.00572 -0.05579 0.00638 -0.06088 C 0.00664 -0.06342 0.00664 -0.06597 0.00729 -0.06852 C 0.00768 -0.07037 0.00794 -0.07292 0.00872 -0.075 C 0.00898 -0.07778 0.00963 -0.08102 0.01002 -0.08426 C 0.01419 -0.10278 0.01067 -0.08009 0.01354 -0.09768 C 0.01393 -0.10046 0.01471 -0.1037 0.01484 -0.10625 C 0.01601 -0.11389 0.01601 -0.12384 0.01783 -0.12963 L 0.01953 -0.13426 C 0.02018 -0.13912 0.02109 -0.14815 0.02148 -0.15255 C 0.02252 -0.15764 0.0233 -0.16157 0.02461 -0.16597 C 0.02604 -0.18634 0.02395 -0.16204 0.02864 -0.19282 C 0.03307 -0.21875 0.02526 -0.18472 0.03203 -0.21157 C 0.03255 -0.21875 0.03229 -0.21875 0.03385 -0.22546 C 0.03476 -0.22685 0.03489 -0.22801 0.03528 -0.22917 C 0.03984 -0.24977 0.03528 -0.23403 0.03984 -0.24768 C 0.04062 -0.25417 0.04153 -0.25856 0.04257 -0.26342 C 0.04296 -0.26574 0.04336 -0.26597 0.04427 -0.26759 C 0.04492 -0.27199 0.04492 -0.27639 0.0457 -0.27917 C 0.04583 -0.28171 0.047 -0.28241 0.04765 -0.28403 C 0.0483 -0.28588 0.04856 -0.28657 0.04908 -0.28773 C 0.05 -0.29167 0.05 -0.29537 0.05078 -0.29768 C 0.05117 -0.29954 0.05221 -0.29954 0.05273 -0.30208 C 0.05703 -0.31852 0.04934 -0.30069 0.05586 -0.31412 C 0.06028 -0.33449 0.05429 -0.3088 0.05859 -0.32477 C 0.05989 -0.33032 0.06119 -0.33819 0.06276 -0.34329 C 0.06744 -0.35671 0.06276 -0.34236 0.06836 -0.36157 C 0.06836 -0.36296 0.06914 -0.36458 0.06966 -0.36597 C 0.07421 -0.38542 0.06992 -0.37454 0.07526 -0.38704 C 0.07695 -0.4037 0.07447 -0.38287 0.07825 -0.39792 C 0.08203 -0.41366 0.07487 -0.39606 0.08138 -0.40972 C 0.08164 -0.41134 0.0819 -0.41366 0.08268 -0.4162 L 0.08841 -0.43403 L 0.09244 -0.44768 C 0.09349 -0.45023 0.09388 -0.45278 0.09466 -0.45509 L 0.097 -0.45903 C 0.10013 -0.47292 0.09674 -0.46134 0.10091 -0.46759 C 0.1013 -0.46898 0.10169 -0.47176 0.10208 -0.47292 C 0.10299 -0.47454 0.10403 -0.47546 0.10481 -0.47801 C 0.10885 -0.48426 0.1052 -0.48032 0.11002 -0.48426 C 0.11119 -0.48657 0.11211 -0.48935 0.11302 -0.49074 C 0.11393 -0.49282 0.1151 -0.4919 0.11575 -0.49352 C 0.11666 -0.49444 0.11783 -0.4963 0.11836 -0.49792 C 0.12031 -0.49977 0.12148 -0.50092 0.12304 -0.50231 C 0.12851 -0.50787 0.12174 -0.50139 0.12838 -0.50625 C 0.12877 -0.50717 0.12955 -0.5088 0.13046 -0.50949 C 0.13684 -0.51088 0.14283 -0.51088 0.14947 -0.51134 C 0.15065 -0.5118 0.15195 -0.51342 0.15286 -0.51366 C 0.15937 -0.51458 0.15885 -0.51458 0.16393 -0.51458 L 0.16393 -0.51435 " pathEditMode="relative" rAng="0" ptsTypes="AAAAAAAAAAAAAAAAAAAAAAAAAAAAAAAAAAAAAAAAAAAAAAAAAAAAAA">
                                      <p:cBhvr>
                                        <p:cTn id="1609" dur="750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90" y="-25648"/>
                                    </p:animMotion>
                                  </p:childTnLst>
                                </p:cTn>
                              </p:par>
                              <p:par>
                                <p:cTn id="1610" presetID="6" presetClass="emph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Scale>
                                      <p:cBhvr>
                                        <p:cTn id="1611" dur="1000" fill="hold"/>
                                        <p:tgtEl>
                                          <p:spTgt spid="700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612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6200000">
                                      <p:cBhvr>
                                        <p:cTn id="1613" dur="1000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4" presetID="0" presetClass="path" presetSubtype="0" accel="50000" decel="5000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0.19271 -0.52847 L 0.19271 -0.52847 C 0.19232 -0.52755 0.19206 -0.52361 0.19167 -0.52083 C 0.19076 -0.51528 0.19076 -0.51435 0.18972 -0.51088 C 0.18972 -0.50972 0.18972 -0.5081 0.18972 -0.50717 C 0.18855 -0.49653 0.18946 -0.50671 0.18881 -0.49792 C 0.18855 -0.48981 0.18881 -0.49884 0.18816 -0.49074 C 0.18816 -0.48866 0.18816 -0.4868 0.18816 -0.48542 C 0.1879 -0.48403 0.1879 -0.48287 0.1879 -0.48125 C 0.1875 -0.47986 0.1875 -0.47893 0.1875 -0.47755 C 0.1875 -0.47616 0.1875 -0.47592 0.18724 -0.47477 C 0.18724 -0.47361 0.18659 -0.47222 0.18659 -0.47199 C 0.18568 -0.46505 0.18659 -0.47106 0.18568 -0.4669 C 0.18399 -0.46204 0.18594 -0.46667 0.18438 -0.46342 C 0.18438 -0.46204 0.18438 -0.46088 0.18399 -0.45995 C 0.18399 -0.45717 0.18399 -0.45231 0.18399 -0.45092 C 0.18373 -0.44815 0.18373 -0.44606 0.18373 -0.44213 L 0.18347 -0.43889 C 0.18347 -0.43472 0.18347 -0.4331 0.18347 -0.42893 C 0.18347 -0.42708 0.18347 -0.425 0.18347 -0.42338 L 0.18347 -0.42176 " pathEditMode="relative" rAng="0" ptsTypes="AAAAAAAAAAAAAAAAAAAAA">
                                      <p:cBhvr>
                                        <p:cTn id="1615" dur="1500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ng awww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6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Rot by="10800000">
                                      <p:cBhvr>
                                        <p:cTn id="1617" dur="1000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8" presetID="2" presetClass="exit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9" dur="2000"/>
                                        <p:tgtEl>
                                          <p:spTgt spid="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0" dur="2000"/>
                                        <p:tgtEl>
                                          <p:spTgt spid="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5"/>
                  </p:tgtEl>
                </p:cond>
              </p:nextCondLst>
            </p:seq>
            <p:seq concurrent="1" nextAc="seek">
              <p:cTn id="1622" restart="whenNotActive" fill="hold" evtFilter="cancelBubble" nodeType="interactiveSeq">
                <p:stCondLst>
                  <p:cond evt="onClick" delay="0">
                    <p:tgtEl>
                      <p:spTgt spid="6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3" fill="hold">
                      <p:stCondLst>
                        <p:cond delay="0"/>
                      </p:stCondLst>
                      <p:childTnLst>
                        <p:par>
                          <p:cTn id="1624" fill="hold">
                            <p:stCondLst>
                              <p:cond delay="0"/>
                            </p:stCondLst>
                            <p:childTnLst>
                              <p:par>
                                <p:cTn id="16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6" dur="10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7" dur="1000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8" dur="1000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0" fill="hold">
                      <p:stCondLst>
                        <p:cond delay="indefinite"/>
                      </p:stCondLst>
                      <p:childTnLst>
                        <p:par>
                          <p:cTn id="1631" fill="hold">
                            <p:stCondLst>
                              <p:cond delay="0"/>
                            </p:stCondLst>
                            <p:childTnLst>
                              <p:par>
                                <p:cTn id="16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4" dur="10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5" dur="100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6" dur="100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0"/>
                  </p:tgtEl>
                </p:cond>
              </p:nextCondLst>
            </p:seq>
            <p:seq concurrent="1" nextAc="seek">
              <p:cTn id="1637" restart="whenNotActive" fill="hold" evtFilter="cancelBubble" nodeType="interactiveSeq">
                <p:stCondLst>
                  <p:cond evt="onClick" delay="0">
                    <p:tgtEl>
                      <p:spTgt spid="6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8" fill="hold">
                      <p:stCondLst>
                        <p:cond delay="0"/>
                      </p:stCondLst>
                      <p:childTnLst>
                        <p:par>
                          <p:cTn id="1639" fill="hold">
                            <p:stCondLst>
                              <p:cond delay="0"/>
                            </p:stCondLst>
                            <p:childTnLst>
                              <p:par>
                                <p:cTn id="16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1" dur="10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2" dur="1000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3" dur="1000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5" fill="hold">
                      <p:stCondLst>
                        <p:cond delay="indefinite"/>
                      </p:stCondLst>
                      <p:childTnLst>
                        <p:par>
                          <p:cTn id="1646" fill="hold">
                            <p:stCondLst>
                              <p:cond delay="0"/>
                            </p:stCondLst>
                            <p:childTnLst>
                              <p:par>
                                <p:cTn id="16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9" dur="10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0" dur="100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1" dur="100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7"/>
                  </p:tgtEl>
                </p:cond>
              </p:nextCondLst>
            </p:seq>
            <p:seq concurrent="1" nextAc="seek">
              <p:cTn id="1652" restart="whenNotActive" fill="hold" evtFilter="cancelBubble" nodeType="interactiveSeq">
                <p:stCondLst>
                  <p:cond evt="onClick" delay="0">
                    <p:tgtEl>
                      <p:spTgt spid="6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3" fill="hold">
                      <p:stCondLst>
                        <p:cond delay="0"/>
                      </p:stCondLst>
                      <p:childTnLst>
                        <p:par>
                          <p:cTn id="1654" fill="hold">
                            <p:stCondLst>
                              <p:cond delay="0"/>
                            </p:stCondLst>
                            <p:childTnLst>
                              <p:par>
                                <p:cTn id="16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6" dur="10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7" dur="1000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8" dur="1000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0" fill="hold">
                      <p:stCondLst>
                        <p:cond delay="indefinite"/>
                      </p:stCondLst>
                      <p:childTnLst>
                        <p:par>
                          <p:cTn id="1661" fill="hold">
                            <p:stCondLst>
                              <p:cond delay="0"/>
                            </p:stCondLst>
                            <p:childTnLst>
                              <p:par>
                                <p:cTn id="16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4" dur="10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5" dur="1000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6" dur="1000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9"/>
                  </p:tgtEl>
                </p:cond>
              </p:nextCondLst>
            </p:seq>
            <p:seq concurrent="1" nextAc="seek">
              <p:cTn id="1667" restart="whenNotActive" fill="hold" evtFilter="cancelBubble" nodeType="interactiveSeq">
                <p:stCondLst>
                  <p:cond evt="onClick" delay="0">
                    <p:tgtEl>
                      <p:spTgt spid="6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8" fill="hold">
                      <p:stCondLst>
                        <p:cond delay="0"/>
                      </p:stCondLst>
                      <p:childTnLst>
                        <p:par>
                          <p:cTn id="1669" fill="hold">
                            <p:stCondLst>
                              <p:cond delay="0"/>
                            </p:stCondLst>
                            <p:childTnLst>
                              <p:par>
                                <p:cTn id="16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1" dur="10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2" dur="1000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3" dur="1000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5" fill="hold">
                      <p:stCondLst>
                        <p:cond delay="indefinite"/>
                      </p:stCondLst>
                      <p:childTnLst>
                        <p:par>
                          <p:cTn id="1676" fill="hold">
                            <p:stCondLst>
                              <p:cond delay="0"/>
                            </p:stCondLst>
                            <p:childTnLst>
                              <p:par>
                                <p:cTn id="16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9" dur="10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0" dur="100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1" dur="100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8"/>
                  </p:tgtEl>
                </p:cond>
              </p:nextCondLst>
            </p:seq>
            <p:seq concurrent="1" nextAc="seek">
              <p:cTn id="1682" restart="whenNotActive" fill="hold" evtFilter="cancelBubble" nodeType="interactiveSeq">
                <p:stCondLst>
                  <p:cond evt="onClick" delay="0">
                    <p:tgtEl>
                      <p:spTgt spid="6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3" fill="hold">
                      <p:stCondLst>
                        <p:cond delay="0"/>
                      </p:stCondLst>
                      <p:childTnLst>
                        <p:par>
                          <p:cTn id="1684" fill="hold">
                            <p:stCondLst>
                              <p:cond delay="0"/>
                            </p:stCondLst>
                            <p:childTnLst>
                              <p:par>
                                <p:cTn id="168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6" dur="10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7" dur="1000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8" dur="1000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0" fill="hold">
                      <p:stCondLst>
                        <p:cond delay="indefinite"/>
                      </p:stCondLst>
                      <p:childTnLst>
                        <p:par>
                          <p:cTn id="1691" fill="hold">
                            <p:stCondLst>
                              <p:cond delay="0"/>
                            </p:stCondLst>
                            <p:childTnLst>
                              <p:par>
                                <p:cTn id="16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4" dur="10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5" dur="100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6" dur="100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6"/>
                  </p:tgtEl>
                </p:cond>
              </p:nextCondLst>
            </p:seq>
          </p:childTnLst>
        </p:cTn>
      </p:par>
    </p:tnLst>
    <p:bldLst>
      <p:bldP spid="220" grpId="0" animBg="1"/>
      <p:bldP spid="220" grpId="1" animBg="1"/>
      <p:bldP spid="221" grpId="0" animBg="1"/>
      <p:bldP spid="221" grpId="1" animBg="1"/>
      <p:bldP spid="221" grpId="2" animBg="1"/>
      <p:bldP spid="222" grpId="0" animBg="1"/>
      <p:bldP spid="222" grpId="1" animBg="1"/>
      <p:bldP spid="223" grpId="0" animBg="1"/>
      <p:bldP spid="223" grpId="1" animBg="1"/>
      <p:bldP spid="224" grpId="0" animBg="1"/>
      <p:bldP spid="224" grpId="1" animBg="1"/>
      <p:bldP spid="224" grpId="2" animBg="1"/>
      <p:bldP spid="225" grpId="0" animBg="1"/>
      <p:bldP spid="225" grpId="1" animBg="1"/>
      <p:bldP spid="226" grpId="0" animBg="1"/>
      <p:bldP spid="226" grpId="1" animBg="1"/>
      <p:bldP spid="227" grpId="0" animBg="1"/>
      <p:bldP spid="227" grpId="1" animBg="1"/>
      <p:bldP spid="228" grpId="0" animBg="1"/>
      <p:bldP spid="228" grpId="1" animBg="1"/>
      <p:bldP spid="228" grpId="2" animBg="1"/>
      <p:bldP spid="229" grpId="0" animBg="1"/>
      <p:bldP spid="229" grpId="1" animBg="1"/>
      <p:bldP spid="230" grpId="0" animBg="1"/>
      <p:bldP spid="231" grpId="0" animBg="1"/>
      <p:bldP spid="165" grpId="0" animBg="1"/>
      <p:bldP spid="166" grpId="0" animBg="1"/>
      <p:bldP spid="201" grpId="0" animBg="1"/>
      <p:bldP spid="201" grpId="1" animBg="1"/>
      <p:bldP spid="202" grpId="0" animBg="1"/>
      <p:bldP spid="202" grpId="1" animBg="1"/>
      <p:bldP spid="202" grpId="2" animBg="1"/>
      <p:bldP spid="203" grpId="0" animBg="1"/>
      <p:bldP spid="203" grpId="1" animBg="1"/>
      <p:bldP spid="204" grpId="0" animBg="1"/>
      <p:bldP spid="204" grpId="1" animBg="1"/>
      <p:bldP spid="205" grpId="0" animBg="1"/>
      <p:bldP spid="205" grpId="1" animBg="1"/>
      <p:bldP spid="205" grpId="2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09" grpId="2" animBg="1"/>
      <p:bldP spid="210" grpId="0" animBg="1"/>
      <p:bldP spid="210" grpId="1" animBg="1"/>
      <p:bldP spid="168" grpId="0" animBg="1"/>
      <p:bldP spid="169" grpId="0" animBg="1"/>
      <p:bldP spid="169" grpId="1" animBg="1"/>
      <p:bldP spid="170" grpId="0" animBg="1"/>
      <p:bldP spid="170" grpId="1" animBg="1"/>
      <p:bldP spid="170" grpId="2" animBg="1"/>
      <p:bldP spid="172" grpId="0" animBg="1"/>
      <p:bldP spid="172" grpId="1" animBg="1"/>
      <p:bldP spid="173" grpId="0" animBg="1"/>
      <p:bldP spid="173" grpId="1" animBg="1"/>
      <p:bldP spid="188" grpId="0" animBg="1"/>
      <p:bldP spid="188" grpId="1" animBg="1"/>
      <p:bldP spid="188" grpId="2" animBg="1"/>
      <p:bldP spid="189" grpId="0" animBg="1"/>
      <p:bldP spid="189" grpId="1" animBg="1"/>
      <p:bldP spid="190" grpId="0" animBg="1"/>
      <p:bldP spid="190" grpId="1" animBg="1"/>
      <p:bldP spid="191" grpId="0" animBg="1"/>
      <p:bldP spid="191" grpId="1" animBg="1"/>
      <p:bldP spid="192" grpId="0" animBg="1"/>
      <p:bldP spid="192" grpId="1" animBg="1"/>
      <p:bldP spid="192" grpId="2" animBg="1"/>
      <p:bldP spid="193" grpId="0" animBg="1"/>
      <p:bldP spid="193" grpId="1" animBg="1"/>
      <p:bldP spid="194" grpId="0" animBg="1"/>
      <p:bldP spid="35" grpId="0" animBg="1"/>
      <p:bldP spid="21" grpId="0" animBg="1"/>
      <p:bldP spid="28" grpId="0" animBg="1"/>
      <p:bldP spid="28" grpId="1" animBg="1"/>
      <p:bldP spid="31" grpId="0" animBg="1"/>
      <p:bldP spid="31" grpId="1" animBg="1"/>
      <p:bldP spid="31" grpId="2" animBg="1"/>
      <p:bldP spid="33" grpId="0" animBg="1"/>
      <p:bldP spid="33" grpId="1" animBg="1"/>
      <p:bldP spid="70" grpId="0" animBg="1"/>
      <p:bldP spid="70" grpId="1" animBg="1"/>
      <p:bldP spid="71" grpId="0" animBg="1"/>
      <p:bldP spid="71" grpId="1" animBg="1"/>
      <p:bldP spid="71" grpId="2" animBg="1"/>
      <p:bldP spid="34" grpId="0" animBg="1"/>
      <p:bldP spid="34" grpId="1" animBg="1"/>
      <p:bldP spid="73" grpId="0" animBg="1"/>
      <p:bldP spid="73" grpId="1" animBg="1"/>
      <p:bldP spid="74" grpId="0" animBg="1"/>
      <p:bldP spid="74" grpId="1" animBg="1"/>
      <p:bldP spid="78" grpId="0" animBg="1"/>
      <p:bldP spid="78" grpId="1" animBg="1"/>
      <p:bldP spid="78" grpId="2" animBg="1"/>
      <p:bldP spid="79" grpId="0" animBg="1"/>
      <p:bldP spid="79" grpId="1" animBg="1"/>
      <p:bldP spid="95" grpId="0" animBg="1"/>
      <p:bldP spid="96" grpId="0" animBg="1"/>
      <p:bldP spid="97" grpId="0" animBg="1"/>
      <p:bldP spid="97" grpId="1" animBg="1"/>
      <p:bldP spid="98" grpId="0" animBg="1"/>
      <p:bldP spid="98" grpId="1" animBg="1"/>
      <p:bldP spid="98" grpId="2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1" grpId="2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5" grpId="2" animBg="1"/>
      <p:bldP spid="106" grpId="0" animBg="1"/>
      <p:bldP spid="106" grpId="1" animBg="1"/>
      <p:bldP spid="376" grpId="0" animBg="1"/>
      <p:bldP spid="376" grpId="1" animBg="1"/>
      <p:bldP spid="377" grpId="0" animBg="1"/>
      <p:bldP spid="377" grpId="1" animBg="1"/>
      <p:bldP spid="377" grpId="2" animBg="1"/>
      <p:bldP spid="378" grpId="0" animBg="1"/>
      <p:bldP spid="378" grpId="1" animBg="1"/>
      <p:bldP spid="379" grpId="0" animBg="1"/>
      <p:bldP spid="379" grpId="1" animBg="1"/>
      <p:bldP spid="380" grpId="0" animBg="1"/>
      <p:bldP spid="380" grpId="1" animBg="1"/>
      <p:bldP spid="380" grpId="2" animBg="1"/>
      <p:bldP spid="381" grpId="0" animBg="1"/>
      <p:bldP spid="381" grpId="1" animBg="1"/>
      <p:bldP spid="382" grpId="0" animBg="1"/>
      <p:bldP spid="382" grpId="1" animBg="1"/>
      <p:bldP spid="383" grpId="0" animBg="1"/>
      <p:bldP spid="383" grpId="1" animBg="1"/>
      <p:bldP spid="384" grpId="0" animBg="1"/>
      <p:bldP spid="384" grpId="1" animBg="1"/>
      <p:bldP spid="384" grpId="2" animBg="1"/>
      <p:bldP spid="385" grpId="0" animBg="1"/>
      <p:bldP spid="385" grpId="1" animBg="1"/>
      <p:bldP spid="386" grpId="0" animBg="1"/>
      <p:bldP spid="387" grpId="0" animBg="1"/>
      <p:bldP spid="389" grpId="0" animBg="1"/>
      <p:bldP spid="390" grpId="0" animBg="1"/>
      <p:bldP spid="391" grpId="0" animBg="1"/>
      <p:bldP spid="391" grpId="1" animBg="1"/>
      <p:bldP spid="392" grpId="0" animBg="1"/>
      <p:bldP spid="392" grpId="1" animBg="1"/>
      <p:bldP spid="392" grpId="2" animBg="1"/>
      <p:bldP spid="393" grpId="0" animBg="1"/>
      <p:bldP spid="393" grpId="1" animBg="1"/>
      <p:bldP spid="394" grpId="0" animBg="1"/>
      <p:bldP spid="394" grpId="1" animBg="1"/>
      <p:bldP spid="395" grpId="0" animBg="1"/>
      <p:bldP spid="395" grpId="1" animBg="1"/>
      <p:bldP spid="395" grpId="2" animBg="1"/>
      <p:bldP spid="396" grpId="0" animBg="1"/>
      <p:bldP spid="396" grpId="1" animBg="1"/>
      <p:bldP spid="397" grpId="0" animBg="1"/>
      <p:bldP spid="397" grpId="1" animBg="1"/>
      <p:bldP spid="398" grpId="0" animBg="1"/>
      <p:bldP spid="398" grpId="1" animBg="1"/>
      <p:bldP spid="399" grpId="0" animBg="1"/>
      <p:bldP spid="399" grpId="1" animBg="1"/>
      <p:bldP spid="399" grpId="2" animBg="1"/>
      <p:bldP spid="400" grpId="0" animBg="1"/>
      <p:bldP spid="400" grpId="1" animBg="1"/>
      <p:bldP spid="401" grpId="0" animBg="1"/>
      <p:bldP spid="402" grpId="0" animBg="1"/>
      <p:bldP spid="402" grpId="1" animBg="1"/>
      <p:bldP spid="403" grpId="0" animBg="1"/>
      <p:bldP spid="403" grpId="1" animBg="1"/>
      <p:bldP spid="403" grpId="2" animBg="1"/>
      <p:bldP spid="404" grpId="0" animBg="1"/>
      <p:bldP spid="404" grpId="1" animBg="1"/>
      <p:bldP spid="405" grpId="0" animBg="1"/>
      <p:bldP spid="405" grpId="1" animBg="1"/>
      <p:bldP spid="406" grpId="0" animBg="1"/>
      <p:bldP spid="406" grpId="1" animBg="1"/>
      <p:bldP spid="406" grpId="2" animBg="1"/>
      <p:bldP spid="407" grpId="0" animBg="1"/>
      <p:bldP spid="407" grpId="1" animBg="1"/>
      <p:bldP spid="408" grpId="0" animBg="1"/>
      <p:bldP spid="408" grpId="1" animBg="1"/>
      <p:bldP spid="409" grpId="0" animBg="1"/>
      <p:bldP spid="409" grpId="1" animBg="1"/>
      <p:bldP spid="410" grpId="0" animBg="1"/>
      <p:bldP spid="410" grpId="1" animBg="1"/>
      <p:bldP spid="410" grpId="2" animBg="1"/>
      <p:bldP spid="411" grpId="0" animBg="1"/>
      <p:bldP spid="411" grpId="1" animBg="1"/>
      <p:bldP spid="412" grpId="0" animBg="1"/>
      <p:bldP spid="413" grpId="0" animBg="1"/>
      <p:bldP spid="421" grpId="0" animBg="1"/>
      <p:bldP spid="441" grpId="0" animBg="1"/>
      <p:bldP spid="441" grpId="1" animBg="1"/>
      <p:bldP spid="442" grpId="0" animBg="1"/>
      <p:bldP spid="442" grpId="1" animBg="1"/>
      <p:bldP spid="442" grpId="2" animBg="1"/>
      <p:bldP spid="443" grpId="0" animBg="1"/>
      <p:bldP spid="443" grpId="1" animBg="1"/>
      <p:bldP spid="444" grpId="0" animBg="1"/>
      <p:bldP spid="444" grpId="1" animBg="1"/>
      <p:bldP spid="445" grpId="0" animBg="1"/>
      <p:bldP spid="445" grpId="1" animBg="1"/>
      <p:bldP spid="445" grpId="2" animBg="1"/>
      <p:bldP spid="446" grpId="0" animBg="1"/>
      <p:bldP spid="446" grpId="1" animBg="1"/>
      <p:bldP spid="447" grpId="0" animBg="1"/>
      <p:bldP spid="447" grpId="1" animBg="1"/>
      <p:bldP spid="448" grpId="0" animBg="1"/>
      <p:bldP spid="448" grpId="1" animBg="1"/>
      <p:bldP spid="449" grpId="0" animBg="1"/>
      <p:bldP spid="449" grpId="1" animBg="1"/>
      <p:bldP spid="449" grpId="2" animBg="1"/>
      <p:bldP spid="450" grpId="0" animBg="1"/>
      <p:bldP spid="450" grpId="1" animBg="1"/>
      <p:bldP spid="452" grpId="0" animBg="1"/>
      <p:bldP spid="453" grpId="0" animBg="1"/>
      <p:bldP spid="454" grpId="0" animBg="1"/>
      <p:bldP spid="454" grpId="1" animBg="1"/>
      <p:bldP spid="455" grpId="0" animBg="1"/>
      <p:bldP spid="455" grpId="1" animBg="1"/>
      <p:bldP spid="455" grpId="2" animBg="1"/>
      <p:bldP spid="456" grpId="0" animBg="1"/>
      <p:bldP spid="456" grpId="1" animBg="1"/>
      <p:bldP spid="457" grpId="0" animBg="1"/>
      <p:bldP spid="457" grpId="1" animBg="1"/>
      <p:bldP spid="458" grpId="0" animBg="1"/>
      <p:bldP spid="458" grpId="1" animBg="1"/>
      <p:bldP spid="458" grpId="2" animBg="1"/>
      <p:bldP spid="459" grpId="0" animBg="1"/>
      <p:bldP spid="459" grpId="1" animBg="1"/>
      <p:bldP spid="460" grpId="0" animBg="1"/>
      <p:bldP spid="460" grpId="1" animBg="1"/>
      <p:bldP spid="461" grpId="0" animBg="1"/>
      <p:bldP spid="461" grpId="1" animBg="1"/>
      <p:bldP spid="462" grpId="0" animBg="1"/>
      <p:bldP spid="462" grpId="1" animBg="1"/>
      <p:bldP spid="462" grpId="2" animBg="1"/>
      <p:bldP spid="463" grpId="0" animBg="1"/>
      <p:bldP spid="463" grpId="1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8A091996-8B7B-491D-A3D3-E6ED86ECF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38" y="419078"/>
            <a:ext cx="4999907" cy="28226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4046E3-673B-4AAC-8F1C-9B47DF019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073" y="1869326"/>
            <a:ext cx="5964726" cy="33525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C256B6-768E-4C82-B3EE-3FDE253E971E}"/>
              </a:ext>
            </a:extLst>
          </p:cNvPr>
          <p:cNvSpPr txBox="1"/>
          <p:nvPr/>
        </p:nvSpPr>
        <p:spPr>
          <a:xfrm>
            <a:off x="0" y="39636"/>
            <a:ext cx="253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INSTRUCTIONS: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BDE4B4-6FED-4DC7-9460-49A79B35F3C7}"/>
              </a:ext>
            </a:extLst>
          </p:cNvPr>
          <p:cNvSpPr txBox="1"/>
          <p:nvPr/>
        </p:nvSpPr>
        <p:spPr>
          <a:xfrm>
            <a:off x="1377515" y="3313312"/>
            <a:ext cx="253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1. CLICK HERE TO PLAY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18380DA-32EB-4F38-BB0F-6D87DB004733}"/>
              </a:ext>
            </a:extLst>
          </p:cNvPr>
          <p:cNvCxnSpPr>
            <a:cxnSpLocks/>
          </p:cNvCxnSpPr>
          <p:nvPr/>
        </p:nvCxnSpPr>
        <p:spPr>
          <a:xfrm flipH="1" flipV="1">
            <a:off x="2539971" y="2765567"/>
            <a:ext cx="1" cy="547745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1017E34-892B-4D68-85BA-163855BC36BF}"/>
              </a:ext>
            </a:extLst>
          </p:cNvPr>
          <p:cNvSpPr txBox="1"/>
          <p:nvPr/>
        </p:nvSpPr>
        <p:spPr>
          <a:xfrm>
            <a:off x="5783695" y="94328"/>
            <a:ext cx="6369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2. ASK A QUESTION</a:t>
            </a:r>
          </a:p>
          <a:p>
            <a:endParaRPr lang="en-GB" dirty="0"/>
          </a:p>
          <a:p>
            <a:r>
              <a:rPr lang="en-GB" dirty="0"/>
              <a:t>3. IF ANSWER CORRECT, CLICK ON TOP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LEFT</a:t>
            </a:r>
            <a:r>
              <a:rPr lang="en-GB" dirty="0"/>
              <a:t> CIRCLE. IF INCORRECT CLICK ON TOP </a:t>
            </a:r>
            <a:r>
              <a:rPr lang="en-GB" dirty="0">
                <a:solidFill>
                  <a:srgbClr val="FF0000"/>
                </a:solidFill>
              </a:rPr>
              <a:t>RIGHT</a:t>
            </a:r>
            <a:r>
              <a:rPr lang="en-GB" dirty="0"/>
              <a:t> CIRCLE (THEN WORK DOWNWARDS)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014CF40-1D2D-43D7-BF20-DE8A924177E2}"/>
              </a:ext>
            </a:extLst>
          </p:cNvPr>
          <p:cNvCxnSpPr>
            <a:cxnSpLocks/>
          </p:cNvCxnSpPr>
          <p:nvPr/>
        </p:nvCxnSpPr>
        <p:spPr>
          <a:xfrm flipH="1">
            <a:off x="6205928" y="1581631"/>
            <a:ext cx="239842" cy="74184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3A8D934-49EF-49A7-BEF6-A046EAFCADCF}"/>
              </a:ext>
            </a:extLst>
          </p:cNvPr>
          <p:cNvCxnSpPr>
            <a:cxnSpLocks/>
          </p:cNvCxnSpPr>
          <p:nvPr/>
        </p:nvCxnSpPr>
        <p:spPr>
          <a:xfrm flipH="1">
            <a:off x="6562695" y="1371623"/>
            <a:ext cx="1690710" cy="10400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7637E1-1B1F-489E-9504-F828CF1C336A}"/>
              </a:ext>
            </a:extLst>
          </p:cNvPr>
          <p:cNvSpPr txBox="1"/>
          <p:nvPr/>
        </p:nvSpPr>
        <p:spPr>
          <a:xfrm>
            <a:off x="3830696" y="4974527"/>
            <a:ext cx="1623568" cy="830997"/>
          </a:xfrm>
          <a:prstGeom prst="wedgeRectCallout">
            <a:avLst>
              <a:gd name="adj1" fmla="val 88571"/>
              <a:gd name="adj2" fmla="val -336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sz="12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dirty="0"/>
              <a:t>Click this little rock to play the Survival theme music with cheers when you want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6E5272-F6E5-4467-B3DB-93634332B930}"/>
              </a:ext>
            </a:extLst>
          </p:cNvPr>
          <p:cNvSpPr txBox="1"/>
          <p:nvPr/>
        </p:nvSpPr>
        <p:spPr>
          <a:xfrm>
            <a:off x="5892750" y="5703632"/>
            <a:ext cx="6299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4. AFTER 5 QUESTIONS TO EACH TEAM, NOTE THE NUMBER OF SCORING ROCKS ON EACH SIDE THEN CLICK ON THE CENTRAL ROCK TO MOVE TO PART 2 OF THE GAME 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CB537E3-0340-4CD0-B218-194268568160}"/>
              </a:ext>
            </a:extLst>
          </p:cNvPr>
          <p:cNvCxnSpPr>
            <a:cxnSpLocks/>
          </p:cNvCxnSpPr>
          <p:nvPr/>
        </p:nvCxnSpPr>
        <p:spPr>
          <a:xfrm flipH="1" flipV="1">
            <a:off x="9214087" y="5001948"/>
            <a:ext cx="486961" cy="689953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A71301B6-40A3-44DE-B5EE-AF4521F6D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8424" y="4198568"/>
            <a:ext cx="557642" cy="651855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E1DE2DC-FEAA-41B6-AFED-FE3CBF18E176}"/>
              </a:ext>
            </a:extLst>
          </p:cNvPr>
          <p:cNvCxnSpPr>
            <a:cxnSpLocks/>
          </p:cNvCxnSpPr>
          <p:nvPr/>
        </p:nvCxnSpPr>
        <p:spPr>
          <a:xfrm flipH="1" flipV="1">
            <a:off x="6829741" y="4653341"/>
            <a:ext cx="443449" cy="896359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AE7B437-16E8-4083-A92B-48EF6CCAFFF2}"/>
              </a:ext>
            </a:extLst>
          </p:cNvPr>
          <p:cNvSpPr txBox="1"/>
          <p:nvPr/>
        </p:nvSpPr>
        <p:spPr>
          <a:xfrm>
            <a:off x="5056470" y="3728552"/>
            <a:ext cx="1506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These big rocks indicate the score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724E101-4F79-43B7-B5E5-2094CE68018F}"/>
              </a:ext>
            </a:extLst>
          </p:cNvPr>
          <p:cNvCxnSpPr>
            <a:cxnSpLocks/>
          </p:cNvCxnSpPr>
          <p:nvPr/>
        </p:nvCxnSpPr>
        <p:spPr>
          <a:xfrm>
            <a:off x="5822518" y="4265510"/>
            <a:ext cx="623252" cy="419236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CC2921EE-160E-48C4-9CA2-704487332AC3}"/>
              </a:ext>
            </a:extLst>
          </p:cNvPr>
          <p:cNvSpPr/>
          <p:nvPr/>
        </p:nvSpPr>
        <p:spPr>
          <a:xfrm>
            <a:off x="4428037" y="2240529"/>
            <a:ext cx="1278222" cy="1308876"/>
          </a:xfrm>
          <a:prstGeom prst="wedgeRectCallout">
            <a:avLst>
              <a:gd name="adj1" fmla="val 83594"/>
              <a:gd name="adj2" fmla="val 173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dirty="0"/>
              <a:t>BEFORE PLAYING: Select these circles and remove outlines then use the little arrows to show where to click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6DF06BF-7280-4280-9085-FD1CF8C48F80}"/>
              </a:ext>
            </a:extLst>
          </p:cNvPr>
          <p:cNvSpPr txBox="1"/>
          <p:nvPr/>
        </p:nvSpPr>
        <p:spPr>
          <a:xfrm>
            <a:off x="376153" y="4632616"/>
            <a:ext cx="2713888" cy="16004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THIS IS A 2-PART GAME:</a:t>
            </a:r>
          </a:p>
          <a:p>
            <a:endParaRPr lang="en-GB" sz="800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PART 1 ESTABLISHES THE NUMBER OF ROCKS THAT EACH TEAM CAN TAKE FORWARD TO PART 2</a:t>
            </a:r>
          </a:p>
        </p:txBody>
      </p:sp>
    </p:spTree>
    <p:extLst>
      <p:ext uri="{BB962C8B-B14F-4D97-AF65-F5344CB8AC3E}">
        <p14:creationId xmlns:p14="http://schemas.microsoft.com/office/powerpoint/2010/main" val="2906692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CCF626-B498-45CC-A86D-44967FCB4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6206" y="751122"/>
            <a:ext cx="6429684" cy="36134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460EC0-FFC9-4635-BF50-23012C14179B}"/>
              </a:ext>
            </a:extLst>
          </p:cNvPr>
          <p:cNvSpPr txBox="1"/>
          <p:nvPr/>
        </p:nvSpPr>
        <p:spPr>
          <a:xfrm>
            <a:off x="0" y="39636"/>
            <a:ext cx="253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INSTRUCTIONS PART 2: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D066FB-846C-4FE5-AE2A-AFAA7B0CD453}"/>
              </a:ext>
            </a:extLst>
          </p:cNvPr>
          <p:cNvSpPr txBox="1"/>
          <p:nvPr/>
        </p:nvSpPr>
        <p:spPr>
          <a:xfrm>
            <a:off x="191912" y="3125684"/>
            <a:ext cx="26354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1. CLICK ON A SMALL ROCK TO REMOVE THE LARGE ROCK ABOVE IT.       (E.g. if a team scores 3 in the box game, remove 2 large rocks here)</a:t>
            </a:r>
          </a:p>
          <a:p>
            <a:r>
              <a:rPr lang="en-GB" dirty="0"/>
              <a:t>If you make a mistake, click the small rock again.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B99A91-538F-4068-BA1E-76C711817795}"/>
              </a:ext>
            </a:extLst>
          </p:cNvPr>
          <p:cNvSpPr txBox="1"/>
          <p:nvPr/>
        </p:nvSpPr>
        <p:spPr>
          <a:xfrm>
            <a:off x="5414027" y="5149489"/>
            <a:ext cx="2976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3a. IF ANSWER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CORRECT</a:t>
            </a:r>
            <a:r>
              <a:rPr lang="en-GB" dirty="0"/>
              <a:t>, CLICK ON THE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LEFT</a:t>
            </a:r>
            <a:r>
              <a:rPr lang="en-GB" dirty="0"/>
              <a:t> SIDE OF A LARGE ROCK.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BD81DA-4E78-4EBB-8C33-7449585845E3}"/>
              </a:ext>
            </a:extLst>
          </p:cNvPr>
          <p:cNvSpPr/>
          <p:nvPr/>
        </p:nvSpPr>
        <p:spPr>
          <a:xfrm>
            <a:off x="7550168" y="3396731"/>
            <a:ext cx="186650" cy="186650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CC7E35-2AD8-4B14-A47D-3E07CFBA89E7}"/>
              </a:ext>
            </a:extLst>
          </p:cNvPr>
          <p:cNvSpPr/>
          <p:nvPr/>
        </p:nvSpPr>
        <p:spPr>
          <a:xfrm>
            <a:off x="7900311" y="3346627"/>
            <a:ext cx="186650" cy="1866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8A101B1-3E9B-4368-9FFC-0659C3D6D439}"/>
              </a:ext>
            </a:extLst>
          </p:cNvPr>
          <p:cNvSpPr/>
          <p:nvPr/>
        </p:nvSpPr>
        <p:spPr>
          <a:xfrm>
            <a:off x="3925168" y="3728976"/>
            <a:ext cx="288868" cy="28886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57DF745-97AB-44AA-A7FF-795FA7D799D0}"/>
              </a:ext>
            </a:extLst>
          </p:cNvPr>
          <p:cNvCxnSpPr>
            <a:cxnSpLocks/>
          </p:cNvCxnSpPr>
          <p:nvPr/>
        </p:nvCxnSpPr>
        <p:spPr>
          <a:xfrm flipV="1">
            <a:off x="7448242" y="3642025"/>
            <a:ext cx="210719" cy="1520765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AB23340-A82E-431F-AF1A-65ADA758C5E1}"/>
              </a:ext>
            </a:extLst>
          </p:cNvPr>
          <p:cNvCxnSpPr>
            <a:cxnSpLocks/>
          </p:cNvCxnSpPr>
          <p:nvPr/>
        </p:nvCxnSpPr>
        <p:spPr>
          <a:xfrm flipH="1" flipV="1">
            <a:off x="8053494" y="3591921"/>
            <a:ext cx="914510" cy="157940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9690968-223B-4650-8ED6-B6434BC58BAC}"/>
              </a:ext>
            </a:extLst>
          </p:cNvPr>
          <p:cNvCxnSpPr>
            <a:cxnSpLocks/>
          </p:cNvCxnSpPr>
          <p:nvPr/>
        </p:nvCxnSpPr>
        <p:spPr>
          <a:xfrm flipV="1">
            <a:off x="2820391" y="3873410"/>
            <a:ext cx="1005665" cy="4413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103B1307-CA7A-4CBA-9DC6-A48BDCB5A4EE}"/>
              </a:ext>
            </a:extLst>
          </p:cNvPr>
          <p:cNvSpPr/>
          <p:nvPr/>
        </p:nvSpPr>
        <p:spPr>
          <a:xfrm>
            <a:off x="3737094" y="2809769"/>
            <a:ext cx="554596" cy="55459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70F08C6-7A95-405C-BD81-0F5BE8C36751}"/>
              </a:ext>
            </a:extLst>
          </p:cNvPr>
          <p:cNvCxnSpPr>
            <a:cxnSpLocks/>
          </p:cNvCxnSpPr>
          <p:nvPr/>
        </p:nvCxnSpPr>
        <p:spPr>
          <a:xfrm flipV="1">
            <a:off x="4074709" y="3448250"/>
            <a:ext cx="0" cy="2688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DE10F5D-8D2D-4E86-899B-7A3516EE801A}"/>
              </a:ext>
            </a:extLst>
          </p:cNvPr>
          <p:cNvSpPr txBox="1"/>
          <p:nvPr/>
        </p:nvSpPr>
        <p:spPr>
          <a:xfrm>
            <a:off x="393163" y="1054536"/>
            <a:ext cx="25333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this small rock for cheering and the Survival theme music (E.g. for when you have a final winner)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1F17C09-57FA-4FEF-A5D2-515E89D81D70}"/>
              </a:ext>
            </a:extLst>
          </p:cNvPr>
          <p:cNvCxnSpPr>
            <a:cxnSpLocks/>
          </p:cNvCxnSpPr>
          <p:nvPr/>
        </p:nvCxnSpPr>
        <p:spPr>
          <a:xfrm>
            <a:off x="2586410" y="2215723"/>
            <a:ext cx="1150684" cy="7177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3FBE10A-8E7E-4C15-9785-19B7EB49E857}"/>
              </a:ext>
            </a:extLst>
          </p:cNvPr>
          <p:cNvSpPr txBox="1"/>
          <p:nvPr/>
        </p:nvSpPr>
        <p:spPr>
          <a:xfrm>
            <a:off x="3047432" y="5188257"/>
            <a:ext cx="2351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2. ASK A QUESTION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855BE27-BC67-4167-8CF4-C14D9B9A5110}"/>
              </a:ext>
            </a:extLst>
          </p:cNvPr>
          <p:cNvSpPr txBox="1"/>
          <p:nvPr/>
        </p:nvSpPr>
        <p:spPr>
          <a:xfrm>
            <a:off x="8573379" y="5147606"/>
            <a:ext cx="2976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3b. IF ANSWER </a:t>
            </a:r>
            <a:r>
              <a:rPr lang="en-GB" dirty="0">
                <a:solidFill>
                  <a:srgbClr val="FF0000"/>
                </a:solidFill>
              </a:rPr>
              <a:t>INCORRECT</a:t>
            </a:r>
            <a:r>
              <a:rPr lang="en-GB" dirty="0"/>
              <a:t> CLICK ON THE </a:t>
            </a:r>
            <a:r>
              <a:rPr lang="en-GB" dirty="0">
                <a:solidFill>
                  <a:srgbClr val="FF0000"/>
                </a:solidFill>
              </a:rPr>
              <a:t>RIGHT</a:t>
            </a:r>
            <a:r>
              <a:rPr lang="en-GB" dirty="0"/>
              <a:t> SIDE.</a:t>
            </a:r>
          </a:p>
        </p:txBody>
      </p:sp>
    </p:spTree>
    <p:extLst>
      <p:ext uri="{BB962C8B-B14F-4D97-AF65-F5344CB8AC3E}">
        <p14:creationId xmlns:p14="http://schemas.microsoft.com/office/powerpoint/2010/main" val="3546219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3183</TotalTime>
  <Words>255</Words>
  <Application>Microsoft Office PowerPoint</Application>
  <PresentationFormat>Widescreen</PresentationFormat>
  <Paragraphs>25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Calibri Light</vt:lpstr>
      <vt:lpstr>Apple Boy BTN</vt:lpstr>
      <vt:lpstr>Arial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Rodwell</dc:creator>
  <cp:lastModifiedBy>John Rodwell</cp:lastModifiedBy>
  <cp:revision>205</cp:revision>
  <dcterms:created xsi:type="dcterms:W3CDTF">2019-08-16T10:00:51Z</dcterms:created>
  <dcterms:modified xsi:type="dcterms:W3CDTF">2019-10-07T11:11:42Z</dcterms:modified>
</cp:coreProperties>
</file>