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1" r:id="rId2"/>
    <p:sldId id="291" r:id="rId3"/>
    <p:sldId id="277" r:id="rId4"/>
    <p:sldId id="278" r:id="rId5"/>
    <p:sldId id="266" r:id="rId6"/>
    <p:sldId id="283" r:id="rId7"/>
    <p:sldId id="284" r:id="rId8"/>
    <p:sldId id="285" r:id="rId9"/>
    <p:sldId id="286" r:id="rId10"/>
    <p:sldId id="280" r:id="rId11"/>
    <p:sldId id="287" r:id="rId12"/>
    <p:sldId id="288" r:id="rId13"/>
    <p:sldId id="289" r:id="rId14"/>
    <p:sldId id="290" r:id="rId15"/>
    <p:sldId id="293" r:id="rId16"/>
  </p:sldIdLst>
  <p:sldSz cx="12192000" cy="6858000"/>
  <p:notesSz cx="6858000" cy="9144000"/>
  <p:embeddedFontLst>
    <p:embeddedFont>
      <p:font typeface="Apple Boy BTN" panose="020C0904040107040205" pitchFamily="3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FF0606"/>
    <a:srgbClr val="403D3D"/>
    <a:srgbClr val="FFD90D"/>
    <a:srgbClr val="AC8300"/>
    <a:srgbClr val="FFED70"/>
    <a:srgbClr val="052054"/>
    <a:srgbClr val="05BC58"/>
    <a:srgbClr val="0B2F73"/>
    <a:srgbClr val="F3B7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16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44414-2694-417A-AF6C-F1B3FFE4B4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212BCE-8008-470A-AAEF-8985D8517D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A0CFA-EB0D-47FD-B947-A7E42FABC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63F7A-0B41-4E00-956F-7E02F2FF1670}" type="datetimeFigureOut">
              <a:rPr lang="en-GB" smtClean="0"/>
              <a:t>08/10/2019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25E82-2B08-4273-9997-59CE3DC18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E1590-B69D-4B37-901D-D32E71066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5A64D-EC73-4B80-8190-43C6FA173A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180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6DFA5-DC0A-4EAF-9D14-92D867FC1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579C15-9A5B-4A1F-AE38-460EA9EE5B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0B2E7-ED10-4522-B6DA-7BE1C07BC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63F7A-0B41-4E00-956F-7E02F2FF1670}" type="datetimeFigureOut">
              <a:rPr lang="en-GB" smtClean="0"/>
              <a:t>08/10/2019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3F57A-BF14-497B-9FEA-4808334E5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94306-32E5-459B-9CB3-059DAEBA2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5A64D-EC73-4B80-8190-43C6FA173A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422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9EB5B5-4CE6-45E7-837D-812D728A35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B92F37-7A1C-4B57-A958-50800AD3F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89EE1-FC73-4FC1-B9E1-1ED2BA39F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63F7A-0B41-4E00-956F-7E02F2FF1670}" type="datetimeFigureOut">
              <a:rPr lang="en-GB" smtClean="0"/>
              <a:t>08/10/2019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3CF23-3014-47F8-A8B0-22C6EC0E9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22A1E-9EA9-4484-B8DB-6C5B43447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5A64D-EC73-4B80-8190-43C6FA173A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7910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FB07F-1F84-4132-A4BD-D59BF54E7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DDD22-3664-4B88-A449-21F4E8165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21AFB-8369-4EC1-A9D2-6385FA07D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63F7A-0B41-4E00-956F-7E02F2FF1670}" type="datetimeFigureOut">
              <a:rPr lang="en-GB" smtClean="0"/>
              <a:t>08/10/2019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E80D9-C2B5-4DAB-87B9-44BB93442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E5439-BC85-47B3-91AD-33E22169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5A64D-EC73-4B80-8190-43C6FA173A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236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35AD8-A7EF-46C4-94F1-EB992B9E5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DC0EEE-C4B1-4B14-8654-4B44D5EED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410AC7-73FD-412E-BC4F-DE8B7040C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63F7A-0B41-4E00-956F-7E02F2FF1670}" type="datetimeFigureOut">
              <a:rPr lang="en-GB" smtClean="0"/>
              <a:t>08/10/2019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445A0-9D68-494B-B1D9-1500578B0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D4BD3-7404-439F-8876-6B6BD0716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5A64D-EC73-4B80-8190-43C6FA173A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776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33D94-7DC2-4591-BCD3-A5DC9015B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27732-D36C-4404-9577-3EA7E2BC57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E0F9B5-A274-43E5-BCF3-040CA9A54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6E37DE-1791-4AE2-8EC6-A35B85213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63F7A-0B41-4E00-956F-7E02F2FF1670}" type="datetimeFigureOut">
              <a:rPr lang="en-GB" smtClean="0"/>
              <a:t>08/10/2019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DEE4D-938A-48E4-B81F-55B4E4744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E62923-6665-4016-82C4-A42AF0C8A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5A64D-EC73-4B80-8190-43C6FA173A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5555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BF4C2-6887-460A-947B-B4308F495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D2C40-F900-4FD6-8870-BA541B8B2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7E1F8E-E5CE-4077-A652-023BA2D54D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2AFA0B-7004-4D69-AD0F-369032543E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2A91F1-E3B2-4D09-80FD-15406AC96E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1B666B-BE14-4C3E-88AA-E62D14953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63F7A-0B41-4E00-956F-7E02F2FF1670}" type="datetimeFigureOut">
              <a:rPr lang="en-GB" smtClean="0"/>
              <a:t>08/10/2019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F36866-C2AB-4D4D-A897-B4CDD29E0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0ECF14-BA1B-4FED-B5C9-DAAE61472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5A64D-EC73-4B80-8190-43C6FA173A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812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FEDB6-EEA9-471D-9B5E-D92A08EB1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D67C23-C6CC-44E1-9A1A-744F5D328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63F7A-0B41-4E00-956F-7E02F2FF1670}" type="datetimeFigureOut">
              <a:rPr lang="en-GB" smtClean="0"/>
              <a:t>08/10/2019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54EB1B-DE34-438E-941F-A3ABC951E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1D4E34-543A-4798-A3F8-5E55DF358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5A64D-EC73-4B80-8190-43C6FA173A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0473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A35D40-F0BD-42EF-94DB-D2BAC7F8D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63F7A-0B41-4E00-956F-7E02F2FF1670}" type="datetimeFigureOut">
              <a:rPr lang="en-GB" smtClean="0"/>
              <a:t>08/10/2019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0AB2B6-FFC7-4C77-A18D-A1B61ACAF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8E5E42-9B84-4F04-9FD6-7EBE28C5C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5A64D-EC73-4B80-8190-43C6FA173A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267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27D91-006D-4F4A-91B5-1316CB345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D0548-D11D-4205-91D1-4AE8A43AA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04A2A-D4F6-4C41-B164-BECE2F5CF6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12BB61-9AF1-46BF-B13F-97E58F373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63F7A-0B41-4E00-956F-7E02F2FF1670}" type="datetimeFigureOut">
              <a:rPr lang="en-GB" smtClean="0"/>
              <a:t>08/10/2019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EA895D-9D14-4A8A-ABCA-C254A4671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9F6B0F-59C8-476B-BAE7-D59F6AB4B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5A64D-EC73-4B80-8190-43C6FA173A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725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3EF43-4A34-4602-B99D-CCB1D2E5F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E9D49E-3172-40C6-9088-5ED05FB521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A4647E-7775-4762-9D31-427A12E7D7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B3428D-17A3-4E83-AEF5-E39D335BC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63F7A-0B41-4E00-956F-7E02F2FF1670}" type="datetimeFigureOut">
              <a:rPr lang="en-GB" smtClean="0"/>
              <a:t>08/10/2019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FD4359-58FE-4E4C-9F30-75322AE38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5169E4-2DC0-43AE-97D0-704464585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5A64D-EC73-4B80-8190-43C6FA173A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183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854FF1-02E6-498A-8930-AE7B72B5B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82B769-604B-48C4-9E1D-D887D5AA6A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F23069-B1C5-4E56-9743-5C1FDD0031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63F7A-0B41-4E00-956F-7E02F2FF1670}" type="datetimeFigureOut">
              <a:rPr lang="en-GB" smtClean="0"/>
              <a:t>08/10/2019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909F3-AAAB-44E7-9B36-C9BD450114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BFD98-6CAA-4FCB-9F11-71799D372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5A64D-EC73-4B80-8190-43C6FA173A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5810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2.wav"/><Relationship Id="rId12" Type="http://schemas.openxmlformats.org/officeDocument/2006/relationships/image" Target="../media/image5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png"/><Relationship Id="rId11" Type="http://schemas.openxmlformats.org/officeDocument/2006/relationships/slide" Target="slide2.xml"/><Relationship Id="rId5" Type="http://schemas.openxmlformats.org/officeDocument/2006/relationships/image" Target="../media/image1.png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12" Type="http://schemas.openxmlformats.org/officeDocument/2006/relationships/slide" Target="slide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.png"/><Relationship Id="rId11" Type="http://schemas.microsoft.com/office/2007/relationships/hdphoto" Target="../media/hdphoto1.wdp"/><Relationship Id="rId5" Type="http://schemas.openxmlformats.org/officeDocument/2006/relationships/audio" Target="../media/audio5.wav"/><Relationship Id="rId10" Type="http://schemas.openxmlformats.org/officeDocument/2006/relationships/image" Target="../media/image3.png"/><Relationship Id="rId4" Type="http://schemas.openxmlformats.org/officeDocument/2006/relationships/audio" Target="../media/audio4.wav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12" Type="http://schemas.openxmlformats.org/officeDocument/2006/relationships/slide" Target="slide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.png"/><Relationship Id="rId11" Type="http://schemas.microsoft.com/office/2007/relationships/hdphoto" Target="../media/hdphoto1.wdp"/><Relationship Id="rId5" Type="http://schemas.openxmlformats.org/officeDocument/2006/relationships/audio" Target="../media/audio5.wav"/><Relationship Id="rId10" Type="http://schemas.openxmlformats.org/officeDocument/2006/relationships/image" Target="../media/image3.png"/><Relationship Id="rId4" Type="http://schemas.openxmlformats.org/officeDocument/2006/relationships/audio" Target="../media/audio4.wav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12" Type="http://schemas.openxmlformats.org/officeDocument/2006/relationships/slide" Target="slide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.png"/><Relationship Id="rId11" Type="http://schemas.microsoft.com/office/2007/relationships/hdphoto" Target="../media/hdphoto1.wdp"/><Relationship Id="rId5" Type="http://schemas.openxmlformats.org/officeDocument/2006/relationships/audio" Target="../media/audio5.wav"/><Relationship Id="rId10" Type="http://schemas.openxmlformats.org/officeDocument/2006/relationships/image" Target="../media/image3.png"/><Relationship Id="rId4" Type="http://schemas.openxmlformats.org/officeDocument/2006/relationships/audio" Target="../media/audio4.wav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12" Type="http://schemas.openxmlformats.org/officeDocument/2006/relationships/slide" Target="slide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.png"/><Relationship Id="rId11" Type="http://schemas.microsoft.com/office/2007/relationships/hdphoto" Target="../media/hdphoto1.wdp"/><Relationship Id="rId5" Type="http://schemas.openxmlformats.org/officeDocument/2006/relationships/audio" Target="../media/audio5.wav"/><Relationship Id="rId10" Type="http://schemas.openxmlformats.org/officeDocument/2006/relationships/image" Target="../media/image3.png"/><Relationship Id="rId4" Type="http://schemas.openxmlformats.org/officeDocument/2006/relationships/audio" Target="../media/audio4.wav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12" Type="http://schemas.openxmlformats.org/officeDocument/2006/relationships/slide" Target="slide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.png"/><Relationship Id="rId11" Type="http://schemas.microsoft.com/office/2007/relationships/hdphoto" Target="../media/hdphoto1.wdp"/><Relationship Id="rId5" Type="http://schemas.openxmlformats.org/officeDocument/2006/relationships/audio" Target="../media/audio5.wav"/><Relationship Id="rId10" Type="http://schemas.openxmlformats.org/officeDocument/2006/relationships/image" Target="../media/image3.png"/><Relationship Id="rId4" Type="http://schemas.openxmlformats.org/officeDocument/2006/relationships/audio" Target="../media/audio4.wav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slide" Target="slide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.wma"/><Relationship Id="rId7" Type="http://schemas.openxmlformats.org/officeDocument/2006/relationships/image" Target="../media/image1.png"/><Relationship Id="rId12" Type="http://schemas.openxmlformats.org/officeDocument/2006/relationships/image" Target="../media/image5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audio" Target="../media/audio3.wav"/><Relationship Id="rId11" Type="http://schemas.microsoft.com/office/2007/relationships/hdphoto" Target="../media/hdphoto1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.png"/><Relationship Id="rId4" Type="http://schemas.openxmlformats.org/officeDocument/2006/relationships/audio" Target="../media/media1.wma"/><Relationship Id="rId9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9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slide" Target="slide8.xml"/><Relationship Id="rId17" Type="http://schemas.openxmlformats.org/officeDocument/2006/relationships/slide" Target="slide14.xml"/><Relationship Id="rId2" Type="http://schemas.openxmlformats.org/officeDocument/2006/relationships/audio" Target="../media/media1.wma"/><Relationship Id="rId16" Type="http://schemas.openxmlformats.org/officeDocument/2006/relationships/slide" Target="slide13.xml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11" Type="http://schemas.openxmlformats.org/officeDocument/2006/relationships/slide" Target="slide7.xml"/><Relationship Id="rId5" Type="http://schemas.openxmlformats.org/officeDocument/2006/relationships/image" Target="../media/image2.png"/><Relationship Id="rId15" Type="http://schemas.openxmlformats.org/officeDocument/2006/relationships/slide" Target="slide12.xml"/><Relationship Id="rId10" Type="http://schemas.openxmlformats.org/officeDocument/2006/relationships/slide" Target="slide6.xml"/><Relationship Id="rId4" Type="http://schemas.openxmlformats.org/officeDocument/2006/relationships/image" Target="../media/image1.png"/><Relationship Id="rId9" Type="http://schemas.openxmlformats.org/officeDocument/2006/relationships/slide" Target="slide10.xml"/><Relationship Id="rId14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12" Type="http://schemas.microsoft.com/office/2007/relationships/hdphoto" Target="../media/hdphoto1.wdp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.png"/><Relationship Id="rId11" Type="http://schemas.openxmlformats.org/officeDocument/2006/relationships/image" Target="../media/image3.png"/><Relationship Id="rId5" Type="http://schemas.openxmlformats.org/officeDocument/2006/relationships/audio" Target="../media/audio5.wav"/><Relationship Id="rId10" Type="http://schemas.openxmlformats.org/officeDocument/2006/relationships/image" Target="../media/image7.png"/><Relationship Id="rId4" Type="http://schemas.openxmlformats.org/officeDocument/2006/relationships/audio" Target="../media/audio4.wav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12" Type="http://schemas.openxmlformats.org/officeDocument/2006/relationships/slide" Target="slide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.png"/><Relationship Id="rId11" Type="http://schemas.microsoft.com/office/2007/relationships/hdphoto" Target="../media/hdphoto1.wdp"/><Relationship Id="rId5" Type="http://schemas.openxmlformats.org/officeDocument/2006/relationships/audio" Target="../media/audio5.wav"/><Relationship Id="rId10" Type="http://schemas.openxmlformats.org/officeDocument/2006/relationships/image" Target="../media/image3.png"/><Relationship Id="rId4" Type="http://schemas.openxmlformats.org/officeDocument/2006/relationships/audio" Target="../media/audio4.wav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12" Type="http://schemas.openxmlformats.org/officeDocument/2006/relationships/slide" Target="slide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.png"/><Relationship Id="rId11" Type="http://schemas.microsoft.com/office/2007/relationships/hdphoto" Target="../media/hdphoto1.wdp"/><Relationship Id="rId5" Type="http://schemas.openxmlformats.org/officeDocument/2006/relationships/audio" Target="../media/audio5.wav"/><Relationship Id="rId10" Type="http://schemas.openxmlformats.org/officeDocument/2006/relationships/image" Target="../media/image3.png"/><Relationship Id="rId4" Type="http://schemas.openxmlformats.org/officeDocument/2006/relationships/audio" Target="../media/audio4.wav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12" Type="http://schemas.openxmlformats.org/officeDocument/2006/relationships/slide" Target="slide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.png"/><Relationship Id="rId11" Type="http://schemas.microsoft.com/office/2007/relationships/hdphoto" Target="../media/hdphoto1.wdp"/><Relationship Id="rId5" Type="http://schemas.openxmlformats.org/officeDocument/2006/relationships/audio" Target="../media/audio5.wav"/><Relationship Id="rId10" Type="http://schemas.openxmlformats.org/officeDocument/2006/relationships/image" Target="../media/image3.png"/><Relationship Id="rId4" Type="http://schemas.openxmlformats.org/officeDocument/2006/relationships/audio" Target="../media/audio4.wav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12" Type="http://schemas.openxmlformats.org/officeDocument/2006/relationships/slide" Target="slide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.png"/><Relationship Id="rId11" Type="http://schemas.microsoft.com/office/2007/relationships/hdphoto" Target="../media/hdphoto1.wdp"/><Relationship Id="rId5" Type="http://schemas.openxmlformats.org/officeDocument/2006/relationships/audio" Target="../media/audio5.wav"/><Relationship Id="rId10" Type="http://schemas.openxmlformats.org/officeDocument/2006/relationships/image" Target="../media/image3.png"/><Relationship Id="rId4" Type="http://schemas.openxmlformats.org/officeDocument/2006/relationships/audio" Target="../media/audio4.wav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8D4DD1EE-1BAE-4BCC-B278-581D925AB477}"/>
              </a:ext>
            </a:extLst>
          </p:cNvPr>
          <p:cNvGrpSpPr/>
          <p:nvPr/>
        </p:nvGrpSpPr>
        <p:grpSpPr>
          <a:xfrm>
            <a:off x="8916876" y="2416618"/>
            <a:ext cx="2988677" cy="2079458"/>
            <a:chOff x="8940778" y="2367190"/>
            <a:chExt cx="2988677" cy="2079458"/>
          </a:xfrm>
        </p:grpSpPr>
        <p:sp>
          <p:nvSpPr>
            <p:cNvPr id="30" name="Trapezoid 29">
              <a:extLst>
                <a:ext uri="{FF2B5EF4-FFF2-40B4-BE49-F238E27FC236}">
                  <a16:creationId xmlns:a16="http://schemas.microsoft.com/office/drawing/2014/main" id="{75298AF7-15AA-4EC7-B681-E241B1275152}"/>
                </a:ext>
              </a:extLst>
            </p:cNvPr>
            <p:cNvSpPr/>
            <p:nvPr/>
          </p:nvSpPr>
          <p:spPr>
            <a:xfrm>
              <a:off x="8940778" y="2367190"/>
              <a:ext cx="2988677" cy="2079458"/>
            </a:xfrm>
            <a:prstGeom prst="trapezoid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scene3d>
              <a:camera prst="orthographicFront">
                <a:rot lat="0" lon="4500000" rev="0"/>
              </a:camera>
              <a:lightRig rig="threePt" dir="t"/>
            </a:scene3d>
            <a:sp3d extrusionH="152400">
              <a:bevelB w="298450"/>
              <a:extrusionClr>
                <a:srgbClr val="4C3A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DBDB754-49FB-4593-ADA6-B77C33BD3784}"/>
                </a:ext>
              </a:extLst>
            </p:cNvPr>
            <p:cNvSpPr/>
            <p:nvPr/>
          </p:nvSpPr>
          <p:spPr>
            <a:xfrm>
              <a:off x="10365799" y="2625812"/>
              <a:ext cx="176243" cy="506627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F536C0-0EA8-4855-8C63-2104AE654FA5}"/>
              </a:ext>
            </a:extLst>
          </p:cNvPr>
          <p:cNvGrpSpPr/>
          <p:nvPr/>
        </p:nvGrpSpPr>
        <p:grpSpPr>
          <a:xfrm>
            <a:off x="1193522" y="2306337"/>
            <a:ext cx="952503" cy="2109399"/>
            <a:chOff x="1218953" y="2224216"/>
            <a:chExt cx="952503" cy="210939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6A31A7B-F2B9-4C7D-9D1E-97E40FB61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218953" y="2224216"/>
              <a:ext cx="952503" cy="2109399"/>
            </a:xfrm>
            <a:prstGeom prst="rect">
              <a:avLst/>
            </a:prstGeom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0713661-2600-4229-9826-86F6A9601B9D}"/>
                </a:ext>
              </a:extLst>
            </p:cNvPr>
            <p:cNvSpPr/>
            <p:nvPr/>
          </p:nvSpPr>
          <p:spPr>
            <a:xfrm flipH="1">
              <a:off x="1726122" y="2588075"/>
              <a:ext cx="176243" cy="506627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02DCCC7-3CE3-49A6-9F54-7DD4BFF17221}"/>
              </a:ext>
            </a:extLst>
          </p:cNvPr>
          <p:cNvSpPr/>
          <p:nvPr/>
        </p:nvSpPr>
        <p:spPr>
          <a:xfrm>
            <a:off x="1884876" y="-1050324"/>
            <a:ext cx="8422248" cy="8588835"/>
          </a:xfrm>
          <a:prstGeom prst="rect">
            <a:avLst/>
          </a:prstGeom>
          <a:solidFill>
            <a:schemeClr val="tx1"/>
          </a:solidFill>
          <a:ln w="276225">
            <a:solidFill>
              <a:srgbClr val="3A4F6A"/>
            </a:solidFill>
          </a:ln>
          <a:scene3d>
            <a:camera prst="perspectiveFront">
              <a:rot lat="17399980" lon="0" rev="0"/>
            </a:camera>
            <a:lightRig rig="threePt" dir="t">
              <a:rot lat="0" lon="0" rev="3000000"/>
            </a:lightRig>
          </a:scene3d>
          <a:sp3d extrusionH="1073150">
            <a:extrusionClr>
              <a:schemeClr val="accent4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id="{BDD8EAE8-0C7F-46CD-9BB3-AAA8726434D6}"/>
              </a:ext>
            </a:extLst>
          </p:cNvPr>
          <p:cNvSpPr/>
          <p:nvPr/>
        </p:nvSpPr>
        <p:spPr>
          <a:xfrm>
            <a:off x="669471" y="2222232"/>
            <a:ext cx="10950443" cy="3027151"/>
          </a:xfrm>
          <a:prstGeom prst="trapezoid">
            <a:avLst>
              <a:gd name="adj" fmla="val 78447"/>
            </a:avLst>
          </a:prstGeom>
          <a:solidFill>
            <a:srgbClr val="006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2C271C27-BDDF-4D2C-ADB9-3006957BEC6E}"/>
              </a:ext>
            </a:extLst>
          </p:cNvPr>
          <p:cNvSpPr/>
          <p:nvPr/>
        </p:nvSpPr>
        <p:spPr>
          <a:xfrm>
            <a:off x="1913052" y="401299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9C6AFF0E-7335-4AAC-A661-74124B9E01E4}"/>
              </a:ext>
            </a:extLst>
          </p:cNvPr>
          <p:cNvSpPr/>
          <p:nvPr/>
        </p:nvSpPr>
        <p:spPr>
          <a:xfrm>
            <a:off x="7832003" y="4458104"/>
            <a:ext cx="2551379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F518759E-9C67-4D92-8623-423E3C27AB06}"/>
              </a:ext>
            </a:extLst>
          </p:cNvPr>
          <p:cNvSpPr/>
          <p:nvPr/>
        </p:nvSpPr>
        <p:spPr>
          <a:xfrm>
            <a:off x="6095764" y="4654849"/>
            <a:ext cx="1458884" cy="30618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48753941-1389-4E16-B9FC-80CF01B46A33}"/>
              </a:ext>
            </a:extLst>
          </p:cNvPr>
          <p:cNvSpPr/>
          <p:nvPr/>
        </p:nvSpPr>
        <p:spPr>
          <a:xfrm>
            <a:off x="1600869" y="446650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3B6F6606-6CB9-4C69-97DC-BAC018A72063}"/>
              </a:ext>
            </a:extLst>
          </p:cNvPr>
          <p:cNvSpPr/>
          <p:nvPr/>
        </p:nvSpPr>
        <p:spPr>
          <a:xfrm>
            <a:off x="5637707" y="405582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36E7E057-76F3-40E5-8F77-32D542A3B095}"/>
              </a:ext>
            </a:extLst>
          </p:cNvPr>
          <p:cNvSpPr/>
          <p:nvPr/>
        </p:nvSpPr>
        <p:spPr>
          <a:xfrm>
            <a:off x="8145601" y="4036042"/>
            <a:ext cx="1921027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9314F01E-EDA0-403F-8DE3-738FDE089051}"/>
              </a:ext>
            </a:extLst>
          </p:cNvPr>
          <p:cNvSpPr/>
          <p:nvPr/>
        </p:nvSpPr>
        <p:spPr>
          <a:xfrm flipV="1">
            <a:off x="2553954" y="361375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7669A56C-172B-4BE9-8A7A-840677FD9F2C}"/>
              </a:ext>
            </a:extLst>
          </p:cNvPr>
          <p:cNvSpPr/>
          <p:nvPr/>
        </p:nvSpPr>
        <p:spPr>
          <a:xfrm>
            <a:off x="2030284" y="440053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8377C067-FB0A-4CBF-8395-B68A8E767C7C}"/>
              </a:ext>
            </a:extLst>
          </p:cNvPr>
          <p:cNvSpPr/>
          <p:nvPr/>
        </p:nvSpPr>
        <p:spPr>
          <a:xfrm>
            <a:off x="3886258" y="467642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2C038185-0008-4B90-834C-A435389A57B6}"/>
              </a:ext>
            </a:extLst>
          </p:cNvPr>
          <p:cNvSpPr/>
          <p:nvPr/>
        </p:nvSpPr>
        <p:spPr>
          <a:xfrm>
            <a:off x="5958886" y="2276686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4B02142E-C44A-467D-B9A0-E2B9B46F4B32}"/>
              </a:ext>
            </a:extLst>
          </p:cNvPr>
          <p:cNvSpPr/>
          <p:nvPr/>
        </p:nvSpPr>
        <p:spPr>
          <a:xfrm flipV="1">
            <a:off x="5565896" y="35217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FABBAD1A-0B67-480D-AC83-E91385189DA1}"/>
              </a:ext>
            </a:extLst>
          </p:cNvPr>
          <p:cNvSpPr/>
          <p:nvPr/>
        </p:nvSpPr>
        <p:spPr>
          <a:xfrm>
            <a:off x="6895008" y="3532686"/>
            <a:ext cx="1524104" cy="26181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5B05657D-8EF5-4865-BA4F-E6EAF39F8EE3}"/>
              </a:ext>
            </a:extLst>
          </p:cNvPr>
          <p:cNvSpPr/>
          <p:nvPr/>
        </p:nvSpPr>
        <p:spPr>
          <a:xfrm>
            <a:off x="3556846" y="380196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1F139C68-FD38-48C7-926D-FE2E10C12F58}"/>
              </a:ext>
            </a:extLst>
          </p:cNvPr>
          <p:cNvSpPr/>
          <p:nvPr/>
        </p:nvSpPr>
        <p:spPr>
          <a:xfrm flipV="1">
            <a:off x="4027598" y="4531994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BAC61D6-71BA-4878-8E8D-C4E64C4722F2}"/>
              </a:ext>
            </a:extLst>
          </p:cNvPr>
          <p:cNvSpPr/>
          <p:nvPr/>
        </p:nvSpPr>
        <p:spPr>
          <a:xfrm>
            <a:off x="3447190" y="426865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771173F5-7D1D-434A-8750-69D1F2C850CC}"/>
              </a:ext>
            </a:extLst>
          </p:cNvPr>
          <p:cNvSpPr/>
          <p:nvPr/>
        </p:nvSpPr>
        <p:spPr>
          <a:xfrm flipH="1">
            <a:off x="9269686" y="4600983"/>
            <a:ext cx="1645100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D2A503C-A0AE-450A-8C0E-AF379EB1DB4B}"/>
              </a:ext>
            </a:extLst>
          </p:cNvPr>
          <p:cNvSpPr/>
          <p:nvPr/>
        </p:nvSpPr>
        <p:spPr>
          <a:xfrm>
            <a:off x="7558619" y="4378691"/>
            <a:ext cx="1458884" cy="30618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7FAD10D2-CB3E-44AC-966F-C6D99651F2FB}"/>
              </a:ext>
            </a:extLst>
          </p:cNvPr>
          <p:cNvSpPr/>
          <p:nvPr/>
        </p:nvSpPr>
        <p:spPr>
          <a:xfrm>
            <a:off x="2396826" y="441237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F6951339-28C1-4C29-90C7-3941114FC2E5}"/>
              </a:ext>
            </a:extLst>
          </p:cNvPr>
          <p:cNvSpPr/>
          <p:nvPr/>
        </p:nvSpPr>
        <p:spPr>
          <a:xfrm>
            <a:off x="6607644" y="400260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A38184AD-0CA2-4919-B255-4B664482FC5B}"/>
              </a:ext>
            </a:extLst>
          </p:cNvPr>
          <p:cNvSpPr/>
          <p:nvPr/>
        </p:nvSpPr>
        <p:spPr>
          <a:xfrm>
            <a:off x="5579513" y="4468441"/>
            <a:ext cx="1921027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67E3B4BE-3F1C-47D1-85B2-A1129DCA21F8}"/>
              </a:ext>
            </a:extLst>
          </p:cNvPr>
          <p:cNvSpPr/>
          <p:nvPr/>
        </p:nvSpPr>
        <p:spPr>
          <a:xfrm flipV="1">
            <a:off x="3349911" y="355962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25ABA2AB-00C1-4E66-B632-5DAAADA41255}"/>
              </a:ext>
            </a:extLst>
          </p:cNvPr>
          <p:cNvSpPr/>
          <p:nvPr/>
        </p:nvSpPr>
        <p:spPr>
          <a:xfrm>
            <a:off x="2735622" y="4531994"/>
            <a:ext cx="1458884" cy="31322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FE6580D5-FFCC-47D2-AFB8-0BB738082380}"/>
              </a:ext>
            </a:extLst>
          </p:cNvPr>
          <p:cNvSpPr/>
          <p:nvPr/>
        </p:nvSpPr>
        <p:spPr>
          <a:xfrm>
            <a:off x="4895350" y="432455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6508AC78-719C-4D96-9056-3006C75EFFDB}"/>
              </a:ext>
            </a:extLst>
          </p:cNvPr>
          <p:cNvSpPr/>
          <p:nvPr/>
        </p:nvSpPr>
        <p:spPr>
          <a:xfrm flipV="1">
            <a:off x="8779142" y="3777423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68CDA243-6153-4DEF-9286-38E948A3F8D0}"/>
              </a:ext>
            </a:extLst>
          </p:cNvPr>
          <p:cNvSpPr/>
          <p:nvPr/>
        </p:nvSpPr>
        <p:spPr>
          <a:xfrm>
            <a:off x="7690965" y="3478556"/>
            <a:ext cx="1524104" cy="26181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E065FACD-9FD1-497F-8CFA-40D060ECDA4B}"/>
              </a:ext>
            </a:extLst>
          </p:cNvPr>
          <p:cNvSpPr/>
          <p:nvPr/>
        </p:nvSpPr>
        <p:spPr>
          <a:xfrm>
            <a:off x="4352803" y="374783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403275D2-CD82-486A-9680-75DA60C0C90E}"/>
              </a:ext>
            </a:extLst>
          </p:cNvPr>
          <p:cNvSpPr/>
          <p:nvPr/>
        </p:nvSpPr>
        <p:spPr>
          <a:xfrm flipV="1">
            <a:off x="4977722" y="4270957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FE9BCC7B-2FD0-43D6-9C2A-9ACCAEB445D1}"/>
              </a:ext>
            </a:extLst>
          </p:cNvPr>
          <p:cNvSpPr/>
          <p:nvPr/>
        </p:nvSpPr>
        <p:spPr>
          <a:xfrm>
            <a:off x="2065452" y="416539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83DB6AB4-FE94-49DA-A6B4-81DFBB8E0D3A}"/>
              </a:ext>
            </a:extLst>
          </p:cNvPr>
          <p:cNvSpPr/>
          <p:nvPr/>
        </p:nvSpPr>
        <p:spPr>
          <a:xfrm>
            <a:off x="1753269" y="4691099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8A915636-6E68-42CD-83B9-DF2494272725}"/>
              </a:ext>
            </a:extLst>
          </p:cNvPr>
          <p:cNvSpPr/>
          <p:nvPr/>
        </p:nvSpPr>
        <p:spPr>
          <a:xfrm>
            <a:off x="5964087" y="420913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202BA35-BDF6-4980-ABF6-458C3A5D4C11}"/>
              </a:ext>
            </a:extLst>
          </p:cNvPr>
          <p:cNvSpPr/>
          <p:nvPr/>
        </p:nvSpPr>
        <p:spPr>
          <a:xfrm flipV="1">
            <a:off x="2706354" y="376615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44D39692-D2DF-4336-BA7C-0D191C419653}"/>
              </a:ext>
            </a:extLst>
          </p:cNvPr>
          <p:cNvSpPr/>
          <p:nvPr/>
        </p:nvSpPr>
        <p:spPr>
          <a:xfrm>
            <a:off x="2182684" y="462512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FB88CAFB-F0D9-4BC3-A8DA-911FEA86EC18}"/>
              </a:ext>
            </a:extLst>
          </p:cNvPr>
          <p:cNvSpPr/>
          <p:nvPr/>
        </p:nvSpPr>
        <p:spPr>
          <a:xfrm>
            <a:off x="4184066" y="423418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59D26675-9776-47B8-BD80-CCD2D478F029}"/>
              </a:ext>
            </a:extLst>
          </p:cNvPr>
          <p:cNvSpPr/>
          <p:nvPr/>
        </p:nvSpPr>
        <p:spPr>
          <a:xfrm flipV="1">
            <a:off x="5718296" y="36741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FD1F6D9F-02FA-4290-AE5E-353AA9388744}"/>
              </a:ext>
            </a:extLst>
          </p:cNvPr>
          <p:cNvSpPr/>
          <p:nvPr/>
        </p:nvSpPr>
        <p:spPr>
          <a:xfrm>
            <a:off x="3709246" y="395436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895E4C8E-3FFA-40DB-9A75-240C6A3F9FB7}"/>
              </a:ext>
            </a:extLst>
          </p:cNvPr>
          <p:cNvSpPr/>
          <p:nvPr/>
        </p:nvSpPr>
        <p:spPr>
          <a:xfrm flipV="1">
            <a:off x="4252006" y="4828461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D9EA0929-DAF7-4A14-B107-7B897F306094}"/>
              </a:ext>
            </a:extLst>
          </p:cNvPr>
          <p:cNvSpPr/>
          <p:nvPr/>
        </p:nvSpPr>
        <p:spPr>
          <a:xfrm>
            <a:off x="3599590" y="442105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65312DD5-AAC9-4C87-9A5A-728B74313D8F}"/>
              </a:ext>
            </a:extLst>
          </p:cNvPr>
          <p:cNvSpPr/>
          <p:nvPr/>
        </p:nvSpPr>
        <p:spPr>
          <a:xfrm>
            <a:off x="2549226" y="4636969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B7BD99FA-45E1-4F4F-9B6C-CD39E6DB92B3}"/>
              </a:ext>
            </a:extLst>
          </p:cNvPr>
          <p:cNvSpPr/>
          <p:nvPr/>
        </p:nvSpPr>
        <p:spPr>
          <a:xfrm flipV="1">
            <a:off x="3502311" y="371202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433E005E-A49E-4D19-8A78-B7A8915E605F}"/>
              </a:ext>
            </a:extLst>
          </p:cNvPr>
          <p:cNvSpPr/>
          <p:nvPr/>
        </p:nvSpPr>
        <p:spPr>
          <a:xfrm>
            <a:off x="2935953" y="4499054"/>
            <a:ext cx="1458884" cy="31322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93E51C77-72FF-4E30-BBE6-2A7565C9B19E}"/>
              </a:ext>
            </a:extLst>
          </p:cNvPr>
          <p:cNvSpPr/>
          <p:nvPr/>
        </p:nvSpPr>
        <p:spPr>
          <a:xfrm>
            <a:off x="5047750" y="447695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81F42393-5C37-4307-97DB-9B7FB48B2876}"/>
              </a:ext>
            </a:extLst>
          </p:cNvPr>
          <p:cNvSpPr/>
          <p:nvPr/>
        </p:nvSpPr>
        <p:spPr>
          <a:xfrm>
            <a:off x="4505203" y="390023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345BC84D-278D-4B39-985D-14929C36A64A}"/>
              </a:ext>
            </a:extLst>
          </p:cNvPr>
          <p:cNvSpPr/>
          <p:nvPr/>
        </p:nvSpPr>
        <p:spPr>
          <a:xfrm flipV="1">
            <a:off x="5130122" y="4404307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D710E072-B073-42D5-BAC2-7984E8BAD45F}"/>
              </a:ext>
            </a:extLst>
          </p:cNvPr>
          <p:cNvSpPr/>
          <p:nvPr/>
        </p:nvSpPr>
        <p:spPr>
          <a:xfrm>
            <a:off x="5691258" y="385325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5294F683-28A4-4F64-8731-DC86F26CE266}"/>
              </a:ext>
            </a:extLst>
          </p:cNvPr>
          <p:cNvSpPr/>
          <p:nvPr/>
        </p:nvSpPr>
        <p:spPr>
          <a:xfrm>
            <a:off x="5219204" y="451039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BF964CE5-DB70-4EB3-AF47-7BC3682F4D1F}"/>
              </a:ext>
            </a:extLst>
          </p:cNvPr>
          <p:cNvSpPr/>
          <p:nvPr/>
        </p:nvSpPr>
        <p:spPr>
          <a:xfrm>
            <a:off x="9133590" y="446650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F55B1260-8CA2-4051-ABD5-DBF41898C950}"/>
              </a:ext>
            </a:extLst>
          </p:cNvPr>
          <p:cNvSpPr/>
          <p:nvPr/>
        </p:nvSpPr>
        <p:spPr>
          <a:xfrm flipV="1">
            <a:off x="6172289" y="3676685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711B7BBC-C10E-4C37-A3B0-A75900C18D19}"/>
              </a:ext>
            </a:extLst>
          </p:cNvPr>
          <p:cNvSpPr/>
          <p:nvPr/>
        </p:nvSpPr>
        <p:spPr>
          <a:xfrm>
            <a:off x="5648619" y="444441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9A83919B-4C82-4BCA-BF0A-2CA5CFBEB8CF}"/>
              </a:ext>
            </a:extLst>
          </p:cNvPr>
          <p:cNvSpPr/>
          <p:nvPr/>
        </p:nvSpPr>
        <p:spPr>
          <a:xfrm>
            <a:off x="7650001" y="4144719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062EECD1-CAF3-4E60-970F-FE17FFB3F92C}"/>
              </a:ext>
            </a:extLst>
          </p:cNvPr>
          <p:cNvSpPr/>
          <p:nvPr/>
        </p:nvSpPr>
        <p:spPr>
          <a:xfrm flipV="1">
            <a:off x="9184231" y="3584645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88DEBFB7-EA71-4B69-8EE6-131A2BDEAD82}"/>
              </a:ext>
            </a:extLst>
          </p:cNvPr>
          <p:cNvSpPr/>
          <p:nvPr/>
        </p:nvSpPr>
        <p:spPr>
          <a:xfrm>
            <a:off x="7175181" y="386489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19E345ED-A552-4E8B-8352-A59AD73B721E}"/>
              </a:ext>
            </a:extLst>
          </p:cNvPr>
          <p:cNvSpPr/>
          <p:nvPr/>
        </p:nvSpPr>
        <p:spPr>
          <a:xfrm flipV="1">
            <a:off x="7645933" y="4594927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463E0164-47BB-4C7E-9A89-23A24F9A2FB8}"/>
              </a:ext>
            </a:extLst>
          </p:cNvPr>
          <p:cNvSpPr/>
          <p:nvPr/>
        </p:nvSpPr>
        <p:spPr>
          <a:xfrm>
            <a:off x="7065525" y="433158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E4A2960C-4210-49F8-BAA0-C99390BA5B53}"/>
              </a:ext>
            </a:extLst>
          </p:cNvPr>
          <p:cNvSpPr/>
          <p:nvPr/>
        </p:nvSpPr>
        <p:spPr>
          <a:xfrm>
            <a:off x="6015161" y="445626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23204FFC-3EF0-47BC-A1DA-96326BC547C1}"/>
              </a:ext>
            </a:extLst>
          </p:cNvPr>
          <p:cNvSpPr/>
          <p:nvPr/>
        </p:nvSpPr>
        <p:spPr>
          <a:xfrm flipV="1">
            <a:off x="6968246" y="3622555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F51133CB-319A-4274-BC92-984DB21B42C2}"/>
              </a:ext>
            </a:extLst>
          </p:cNvPr>
          <p:cNvSpPr/>
          <p:nvPr/>
        </p:nvSpPr>
        <p:spPr>
          <a:xfrm>
            <a:off x="6353957" y="4619494"/>
            <a:ext cx="1458884" cy="31322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139FB98F-36C8-4DE4-8491-E284612C7138}"/>
              </a:ext>
            </a:extLst>
          </p:cNvPr>
          <p:cNvSpPr/>
          <p:nvPr/>
        </p:nvSpPr>
        <p:spPr>
          <a:xfrm>
            <a:off x="8513685" y="438748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8FEAB930-9B4B-4B20-A60F-8FBD8BA3291B}"/>
              </a:ext>
            </a:extLst>
          </p:cNvPr>
          <p:cNvSpPr/>
          <p:nvPr/>
        </p:nvSpPr>
        <p:spPr>
          <a:xfrm flipH="1">
            <a:off x="9270896" y="3922516"/>
            <a:ext cx="1174481" cy="224169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214AA6EC-C7EF-4A14-B0EE-4CB77020FAF7}"/>
              </a:ext>
            </a:extLst>
          </p:cNvPr>
          <p:cNvSpPr/>
          <p:nvPr/>
        </p:nvSpPr>
        <p:spPr>
          <a:xfrm flipV="1">
            <a:off x="9214650" y="4284465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F98D7B18-8660-4BA8-8640-A4445DBC7099}"/>
              </a:ext>
            </a:extLst>
          </p:cNvPr>
          <p:cNvSpPr/>
          <p:nvPr/>
        </p:nvSpPr>
        <p:spPr>
          <a:xfrm>
            <a:off x="9555120" y="472697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4E8FAA4F-505F-48F0-8516-D26FECC9A5A6}"/>
              </a:ext>
            </a:extLst>
          </p:cNvPr>
          <p:cNvSpPr/>
          <p:nvPr/>
        </p:nvSpPr>
        <p:spPr>
          <a:xfrm>
            <a:off x="1765783" y="385191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E0F24E0C-224B-431B-BDD4-79F5956CD0FF}"/>
              </a:ext>
            </a:extLst>
          </p:cNvPr>
          <p:cNvSpPr/>
          <p:nvPr/>
        </p:nvSpPr>
        <p:spPr>
          <a:xfrm>
            <a:off x="3570016" y="3543101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2EB820EC-F3E3-4E52-AB98-0DA4B9341C4C}"/>
              </a:ext>
            </a:extLst>
          </p:cNvPr>
          <p:cNvSpPr/>
          <p:nvPr/>
        </p:nvSpPr>
        <p:spPr>
          <a:xfrm>
            <a:off x="2964694" y="427542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76536284-00C1-4E01-B930-CEDDBD8B0B87}"/>
              </a:ext>
            </a:extLst>
          </p:cNvPr>
          <p:cNvSpPr/>
          <p:nvPr/>
        </p:nvSpPr>
        <p:spPr>
          <a:xfrm>
            <a:off x="4059312" y="414386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F1BD7C2B-7655-4FA3-8F25-202056A81F9A}"/>
              </a:ext>
            </a:extLst>
          </p:cNvPr>
          <p:cNvSpPr/>
          <p:nvPr/>
        </p:nvSpPr>
        <p:spPr>
          <a:xfrm>
            <a:off x="9866741" y="502742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BD0923DB-00B5-4DD3-BFF2-F6FE70B9AA65}"/>
              </a:ext>
            </a:extLst>
          </p:cNvPr>
          <p:cNvSpPr/>
          <p:nvPr/>
        </p:nvSpPr>
        <p:spPr>
          <a:xfrm>
            <a:off x="1152936" y="4702759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1A823740-4EFD-42C5-99D8-1ACD032CF7E0}"/>
              </a:ext>
            </a:extLst>
          </p:cNvPr>
          <p:cNvSpPr/>
          <p:nvPr/>
        </p:nvSpPr>
        <p:spPr>
          <a:xfrm flipV="1">
            <a:off x="5187451" y="227123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F92A8183-96C3-47A8-BEFD-A2826D031189}"/>
              </a:ext>
            </a:extLst>
          </p:cNvPr>
          <p:cNvSpPr/>
          <p:nvPr/>
        </p:nvSpPr>
        <p:spPr>
          <a:xfrm>
            <a:off x="1378297" y="433918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B568835B-B082-478E-BF2F-E2A1F23F1475}"/>
              </a:ext>
            </a:extLst>
          </p:cNvPr>
          <p:cNvSpPr/>
          <p:nvPr/>
        </p:nvSpPr>
        <p:spPr>
          <a:xfrm flipV="1">
            <a:off x="8807859" y="4633856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B7978B5F-3B07-41D1-B019-53ECAABFD6EC}"/>
              </a:ext>
            </a:extLst>
          </p:cNvPr>
          <p:cNvSpPr/>
          <p:nvPr/>
        </p:nvSpPr>
        <p:spPr>
          <a:xfrm>
            <a:off x="997056" y="492420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B10462AD-DED4-4A3A-975F-0E1789ADDCDA}"/>
              </a:ext>
            </a:extLst>
          </p:cNvPr>
          <p:cNvSpPr/>
          <p:nvPr/>
        </p:nvSpPr>
        <p:spPr>
          <a:xfrm flipV="1">
            <a:off x="7224628" y="4188473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47AE718A-BCBB-4AFC-BB23-E5CAB33DE389}"/>
              </a:ext>
            </a:extLst>
          </p:cNvPr>
          <p:cNvSpPr/>
          <p:nvPr/>
        </p:nvSpPr>
        <p:spPr>
          <a:xfrm flipV="1">
            <a:off x="1443076" y="42653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05C54F48-1B30-404F-99F7-68E6B4766F2D}"/>
              </a:ext>
            </a:extLst>
          </p:cNvPr>
          <p:cNvSpPr/>
          <p:nvPr/>
        </p:nvSpPr>
        <p:spPr>
          <a:xfrm>
            <a:off x="1570091" y="4231237"/>
            <a:ext cx="1070130" cy="10326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56D8F2CB-63D8-4E4E-A619-D86F058549C7}"/>
              </a:ext>
            </a:extLst>
          </p:cNvPr>
          <p:cNvSpPr/>
          <p:nvPr/>
        </p:nvSpPr>
        <p:spPr>
          <a:xfrm>
            <a:off x="6996485" y="429455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034586DF-A317-4E10-AAE0-DECA4ACB4710}"/>
              </a:ext>
            </a:extLst>
          </p:cNvPr>
          <p:cNvSpPr/>
          <p:nvPr/>
        </p:nvSpPr>
        <p:spPr>
          <a:xfrm>
            <a:off x="4487410" y="449674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60ECA09F-5A7B-476B-9538-99024A200153}"/>
              </a:ext>
            </a:extLst>
          </p:cNvPr>
          <p:cNvSpPr/>
          <p:nvPr/>
        </p:nvSpPr>
        <p:spPr>
          <a:xfrm flipV="1">
            <a:off x="3181759" y="340706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D4DDF43F-1ED0-4952-8F55-C5228FB1F7C4}"/>
              </a:ext>
            </a:extLst>
          </p:cNvPr>
          <p:cNvSpPr/>
          <p:nvPr/>
        </p:nvSpPr>
        <p:spPr>
          <a:xfrm>
            <a:off x="5859931" y="3432244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16A9F51D-BF6E-4C25-AE9A-F5D5EA263F53}"/>
              </a:ext>
            </a:extLst>
          </p:cNvPr>
          <p:cNvSpPr/>
          <p:nvPr/>
        </p:nvSpPr>
        <p:spPr>
          <a:xfrm>
            <a:off x="7812841" y="3408720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294358E1-316A-4045-B665-E353EFFDD8C5}"/>
              </a:ext>
            </a:extLst>
          </p:cNvPr>
          <p:cNvSpPr/>
          <p:nvPr/>
        </p:nvSpPr>
        <p:spPr>
          <a:xfrm flipV="1">
            <a:off x="4292539" y="3443856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2B273CFD-2DAD-4BC7-9D19-E1E251257CE8}"/>
              </a:ext>
            </a:extLst>
          </p:cNvPr>
          <p:cNvSpPr/>
          <p:nvPr/>
        </p:nvSpPr>
        <p:spPr>
          <a:xfrm flipV="1">
            <a:off x="5088496" y="3426797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4E814F5D-5DD8-487B-9815-3B34394A9C63}"/>
              </a:ext>
            </a:extLst>
          </p:cNvPr>
          <p:cNvSpPr/>
          <p:nvPr/>
        </p:nvSpPr>
        <p:spPr>
          <a:xfrm flipV="1">
            <a:off x="7404661" y="3407140"/>
            <a:ext cx="648740" cy="11178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68474937-CB60-4847-BB48-15A6BFD4FDAE}"/>
              </a:ext>
            </a:extLst>
          </p:cNvPr>
          <p:cNvSpPr/>
          <p:nvPr/>
        </p:nvSpPr>
        <p:spPr>
          <a:xfrm>
            <a:off x="2836765" y="3436251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67E2E537-7AF6-4632-AE38-561D3E10C571}"/>
              </a:ext>
            </a:extLst>
          </p:cNvPr>
          <p:cNvSpPr/>
          <p:nvPr/>
        </p:nvSpPr>
        <p:spPr>
          <a:xfrm flipV="1">
            <a:off x="8251727" y="3436251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1823EA75-D9BD-421C-BAFD-2E8B2871C2BC}"/>
              </a:ext>
            </a:extLst>
          </p:cNvPr>
          <p:cNvSpPr/>
          <p:nvPr/>
        </p:nvSpPr>
        <p:spPr>
          <a:xfrm flipV="1">
            <a:off x="4174418" y="349616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567436D8-4570-4EA1-8017-DB57CAA522AC}"/>
              </a:ext>
            </a:extLst>
          </p:cNvPr>
          <p:cNvSpPr/>
          <p:nvPr/>
        </p:nvSpPr>
        <p:spPr>
          <a:xfrm>
            <a:off x="2563900" y="447295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46AC6974-AECE-47F8-B688-5DAE50E763BB}"/>
              </a:ext>
            </a:extLst>
          </p:cNvPr>
          <p:cNvSpPr/>
          <p:nvPr/>
        </p:nvSpPr>
        <p:spPr>
          <a:xfrm>
            <a:off x="2058035" y="350306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Freeform: Shape 149">
            <a:extLst>
              <a:ext uri="{FF2B5EF4-FFF2-40B4-BE49-F238E27FC236}">
                <a16:creationId xmlns:a16="http://schemas.microsoft.com/office/drawing/2014/main" id="{5443B2F2-7E82-4760-A532-6AADD1863F87}"/>
              </a:ext>
            </a:extLst>
          </p:cNvPr>
          <p:cNvSpPr/>
          <p:nvPr/>
        </p:nvSpPr>
        <p:spPr>
          <a:xfrm>
            <a:off x="1918183" y="400431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F05D602E-0D56-4B26-8184-B3D6B48D9025}"/>
              </a:ext>
            </a:extLst>
          </p:cNvPr>
          <p:cNvSpPr/>
          <p:nvPr/>
        </p:nvSpPr>
        <p:spPr>
          <a:xfrm flipV="1">
            <a:off x="1595476" y="44177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" name="Freeform: Shape 225">
            <a:extLst>
              <a:ext uri="{FF2B5EF4-FFF2-40B4-BE49-F238E27FC236}">
                <a16:creationId xmlns:a16="http://schemas.microsoft.com/office/drawing/2014/main" id="{9265A6E1-D0DF-4200-B513-BF4E93D1E0F1}"/>
              </a:ext>
            </a:extLst>
          </p:cNvPr>
          <p:cNvSpPr/>
          <p:nvPr/>
        </p:nvSpPr>
        <p:spPr>
          <a:xfrm>
            <a:off x="2571191" y="4443011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" name="Freeform: Shape 226">
            <a:extLst>
              <a:ext uri="{FF2B5EF4-FFF2-40B4-BE49-F238E27FC236}">
                <a16:creationId xmlns:a16="http://schemas.microsoft.com/office/drawing/2014/main" id="{76F5852F-1780-4FD0-8965-026384C7217C}"/>
              </a:ext>
            </a:extLst>
          </p:cNvPr>
          <p:cNvSpPr/>
          <p:nvPr/>
        </p:nvSpPr>
        <p:spPr>
          <a:xfrm>
            <a:off x="2259008" y="496871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" name="Freeform: Shape 227">
            <a:extLst>
              <a:ext uri="{FF2B5EF4-FFF2-40B4-BE49-F238E27FC236}">
                <a16:creationId xmlns:a16="http://schemas.microsoft.com/office/drawing/2014/main" id="{1A4B78F9-B7FF-467A-8461-33CE3B555F72}"/>
              </a:ext>
            </a:extLst>
          </p:cNvPr>
          <p:cNvSpPr/>
          <p:nvPr/>
        </p:nvSpPr>
        <p:spPr>
          <a:xfrm>
            <a:off x="2688423" y="490274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" name="Freeform: Shape 228">
            <a:extLst>
              <a:ext uri="{FF2B5EF4-FFF2-40B4-BE49-F238E27FC236}">
                <a16:creationId xmlns:a16="http://schemas.microsoft.com/office/drawing/2014/main" id="{F62755B4-ABB6-4563-A1DF-701864FFE664}"/>
              </a:ext>
            </a:extLst>
          </p:cNvPr>
          <p:cNvSpPr/>
          <p:nvPr/>
        </p:nvSpPr>
        <p:spPr>
          <a:xfrm>
            <a:off x="3054965" y="491458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" name="Freeform: Shape 229">
            <a:extLst>
              <a:ext uri="{FF2B5EF4-FFF2-40B4-BE49-F238E27FC236}">
                <a16:creationId xmlns:a16="http://schemas.microsoft.com/office/drawing/2014/main" id="{9818B794-8352-44D2-B133-90D55FF32BC3}"/>
              </a:ext>
            </a:extLst>
          </p:cNvPr>
          <p:cNvSpPr/>
          <p:nvPr/>
        </p:nvSpPr>
        <p:spPr>
          <a:xfrm>
            <a:off x="5339996" y="494624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" name="Freeform: Shape 230">
            <a:extLst>
              <a:ext uri="{FF2B5EF4-FFF2-40B4-BE49-F238E27FC236}">
                <a16:creationId xmlns:a16="http://schemas.microsoft.com/office/drawing/2014/main" id="{B62F4BC7-E483-41E0-86A5-DCC5B42FCA20}"/>
              </a:ext>
            </a:extLst>
          </p:cNvPr>
          <p:cNvSpPr/>
          <p:nvPr/>
        </p:nvSpPr>
        <p:spPr>
          <a:xfrm>
            <a:off x="7474045" y="495810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" name="Freeform: Shape 231">
            <a:extLst>
              <a:ext uri="{FF2B5EF4-FFF2-40B4-BE49-F238E27FC236}">
                <a16:creationId xmlns:a16="http://schemas.microsoft.com/office/drawing/2014/main" id="{FC9356A6-990F-4B49-B33D-FB5D11D1642F}"/>
              </a:ext>
            </a:extLst>
          </p:cNvPr>
          <p:cNvSpPr/>
          <p:nvPr/>
        </p:nvSpPr>
        <p:spPr>
          <a:xfrm flipV="1">
            <a:off x="2101215" y="4767523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" name="Freeform: Shape 232">
            <a:extLst>
              <a:ext uri="{FF2B5EF4-FFF2-40B4-BE49-F238E27FC236}">
                <a16:creationId xmlns:a16="http://schemas.microsoft.com/office/drawing/2014/main" id="{E9E81F00-D91F-4C59-8861-08BA251D5AF8}"/>
              </a:ext>
            </a:extLst>
          </p:cNvPr>
          <p:cNvSpPr/>
          <p:nvPr/>
        </p:nvSpPr>
        <p:spPr>
          <a:xfrm>
            <a:off x="2032188" y="4717662"/>
            <a:ext cx="1070130" cy="10326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" name="Freeform: Shape 233">
            <a:extLst>
              <a:ext uri="{FF2B5EF4-FFF2-40B4-BE49-F238E27FC236}">
                <a16:creationId xmlns:a16="http://schemas.microsoft.com/office/drawing/2014/main" id="{367937EF-D35F-48DC-AAED-7ACDFFCA00E4}"/>
              </a:ext>
            </a:extLst>
          </p:cNvPr>
          <p:cNvSpPr/>
          <p:nvPr/>
        </p:nvSpPr>
        <p:spPr>
          <a:xfrm>
            <a:off x="3222039" y="497516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" name="Freeform: Shape 234">
            <a:extLst>
              <a:ext uri="{FF2B5EF4-FFF2-40B4-BE49-F238E27FC236}">
                <a16:creationId xmlns:a16="http://schemas.microsoft.com/office/drawing/2014/main" id="{05DB168D-B2BD-40A1-ADBA-D9CDFC03CECA}"/>
              </a:ext>
            </a:extLst>
          </p:cNvPr>
          <p:cNvSpPr/>
          <p:nvPr/>
        </p:nvSpPr>
        <p:spPr>
          <a:xfrm>
            <a:off x="2576322" y="443433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6" name="Freeform: Shape 235">
            <a:extLst>
              <a:ext uri="{FF2B5EF4-FFF2-40B4-BE49-F238E27FC236}">
                <a16:creationId xmlns:a16="http://schemas.microsoft.com/office/drawing/2014/main" id="{E239B15F-82F5-4B4C-9B81-E76852CD704E}"/>
              </a:ext>
            </a:extLst>
          </p:cNvPr>
          <p:cNvSpPr/>
          <p:nvPr/>
        </p:nvSpPr>
        <p:spPr>
          <a:xfrm flipV="1">
            <a:off x="2253615" y="4919923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" name="Freeform: Shape 236">
            <a:extLst>
              <a:ext uri="{FF2B5EF4-FFF2-40B4-BE49-F238E27FC236}">
                <a16:creationId xmlns:a16="http://schemas.microsoft.com/office/drawing/2014/main" id="{95AFCB53-3D74-41DE-9041-6069501CF858}"/>
              </a:ext>
            </a:extLst>
          </p:cNvPr>
          <p:cNvSpPr/>
          <p:nvPr/>
        </p:nvSpPr>
        <p:spPr>
          <a:xfrm flipH="1">
            <a:off x="6352631" y="4793241"/>
            <a:ext cx="1645100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" name="Freeform: Shape 238">
            <a:extLst>
              <a:ext uri="{FF2B5EF4-FFF2-40B4-BE49-F238E27FC236}">
                <a16:creationId xmlns:a16="http://schemas.microsoft.com/office/drawing/2014/main" id="{4FF02202-CA31-42AD-8B0D-12349F689D15}"/>
              </a:ext>
            </a:extLst>
          </p:cNvPr>
          <p:cNvSpPr/>
          <p:nvPr/>
        </p:nvSpPr>
        <p:spPr>
          <a:xfrm flipV="1">
            <a:off x="5834909" y="234439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" name="Freeform: Shape 239">
            <a:extLst>
              <a:ext uri="{FF2B5EF4-FFF2-40B4-BE49-F238E27FC236}">
                <a16:creationId xmlns:a16="http://schemas.microsoft.com/office/drawing/2014/main" id="{287023D7-206F-4840-8A9C-C295BA12DD67}"/>
              </a:ext>
            </a:extLst>
          </p:cNvPr>
          <p:cNvSpPr/>
          <p:nvPr/>
        </p:nvSpPr>
        <p:spPr>
          <a:xfrm flipV="1">
            <a:off x="6630866" y="2327340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F2A5C1FF-7DB4-429E-9D0B-CA8181074D9C}"/>
              </a:ext>
            </a:extLst>
          </p:cNvPr>
          <p:cNvSpPr/>
          <p:nvPr/>
        </p:nvSpPr>
        <p:spPr>
          <a:xfrm flipV="1">
            <a:off x="3264018" y="2134647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A1C0388D-F444-4B4A-B2C6-2F3B7BBD70D3}"/>
              </a:ext>
            </a:extLst>
          </p:cNvPr>
          <p:cNvSpPr/>
          <p:nvPr/>
        </p:nvSpPr>
        <p:spPr>
          <a:xfrm flipV="1">
            <a:off x="4374798" y="217144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352B1FDB-4232-4F11-A14F-5075AE8987A8}"/>
              </a:ext>
            </a:extLst>
          </p:cNvPr>
          <p:cNvSpPr/>
          <p:nvPr/>
        </p:nvSpPr>
        <p:spPr>
          <a:xfrm>
            <a:off x="2919024" y="2248061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D2F3B3B5-E666-4B10-B542-661C8DF425DC}"/>
              </a:ext>
            </a:extLst>
          </p:cNvPr>
          <p:cNvSpPr/>
          <p:nvPr/>
        </p:nvSpPr>
        <p:spPr>
          <a:xfrm flipV="1">
            <a:off x="4256677" y="2223747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A8466F88-87CE-4B93-B8AA-6CA1F49AD493}"/>
              </a:ext>
            </a:extLst>
          </p:cNvPr>
          <p:cNvSpPr/>
          <p:nvPr/>
        </p:nvSpPr>
        <p:spPr>
          <a:xfrm>
            <a:off x="7716405" y="2191489"/>
            <a:ext cx="948069" cy="177895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969D707E-AC37-4705-A6EE-3FD8780AECFF}"/>
              </a:ext>
            </a:extLst>
          </p:cNvPr>
          <p:cNvSpPr/>
          <p:nvPr/>
        </p:nvSpPr>
        <p:spPr>
          <a:xfrm flipV="1">
            <a:off x="7324619" y="2247508"/>
            <a:ext cx="665687" cy="11470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Freeform: Shape 131">
            <a:extLst>
              <a:ext uri="{FF2B5EF4-FFF2-40B4-BE49-F238E27FC236}">
                <a16:creationId xmlns:a16="http://schemas.microsoft.com/office/drawing/2014/main" id="{231E4920-4E69-4771-88AF-DEB14EBF4C84}"/>
              </a:ext>
            </a:extLst>
          </p:cNvPr>
          <p:cNvSpPr/>
          <p:nvPr/>
        </p:nvSpPr>
        <p:spPr>
          <a:xfrm flipV="1">
            <a:off x="8294174" y="2296199"/>
            <a:ext cx="948069" cy="13257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8" name="Freeform: Shape 237">
            <a:extLst>
              <a:ext uri="{FF2B5EF4-FFF2-40B4-BE49-F238E27FC236}">
                <a16:creationId xmlns:a16="http://schemas.microsoft.com/office/drawing/2014/main" id="{DEA33809-C9B8-42AF-89A9-388118803E23}"/>
              </a:ext>
            </a:extLst>
          </p:cNvPr>
          <p:cNvSpPr/>
          <p:nvPr/>
        </p:nvSpPr>
        <p:spPr>
          <a:xfrm flipV="1">
            <a:off x="7008693" y="2277762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" name="Freeform: Shape 240">
            <a:extLst>
              <a:ext uri="{FF2B5EF4-FFF2-40B4-BE49-F238E27FC236}">
                <a16:creationId xmlns:a16="http://schemas.microsoft.com/office/drawing/2014/main" id="{FCC8D7CB-475F-42D4-ABF5-78AA80F8252D}"/>
              </a:ext>
            </a:extLst>
          </p:cNvPr>
          <p:cNvSpPr/>
          <p:nvPr/>
        </p:nvSpPr>
        <p:spPr>
          <a:xfrm flipV="1">
            <a:off x="3041011" y="2283879"/>
            <a:ext cx="948069" cy="13257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Trapezoid 137">
            <a:extLst>
              <a:ext uri="{FF2B5EF4-FFF2-40B4-BE49-F238E27FC236}">
                <a16:creationId xmlns:a16="http://schemas.microsoft.com/office/drawing/2014/main" id="{146168D6-2B81-428F-A991-CE5DC3BC25C2}"/>
              </a:ext>
            </a:extLst>
          </p:cNvPr>
          <p:cNvSpPr/>
          <p:nvPr/>
        </p:nvSpPr>
        <p:spPr>
          <a:xfrm>
            <a:off x="684441" y="2251039"/>
            <a:ext cx="10838088" cy="2960223"/>
          </a:xfrm>
          <a:prstGeom prst="trapezoid">
            <a:avLst>
              <a:gd name="adj" fmla="val 78447"/>
            </a:avLst>
          </a:prstGeom>
          <a:solidFill>
            <a:srgbClr val="00666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Cylinder 31">
            <a:extLst>
              <a:ext uri="{FF2B5EF4-FFF2-40B4-BE49-F238E27FC236}">
                <a16:creationId xmlns:a16="http://schemas.microsoft.com/office/drawing/2014/main" id="{D0FE56D5-6098-4909-8F2F-C0882096E0C7}"/>
              </a:ext>
            </a:extLst>
          </p:cNvPr>
          <p:cNvSpPr/>
          <p:nvPr/>
        </p:nvSpPr>
        <p:spPr>
          <a:xfrm rot="15991191">
            <a:off x="10190300" y="2811814"/>
            <a:ext cx="284120" cy="317896"/>
          </a:xfrm>
          <a:prstGeom prst="can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9" name="Cylinder 38">
            <a:extLst>
              <a:ext uri="{FF2B5EF4-FFF2-40B4-BE49-F238E27FC236}">
                <a16:creationId xmlns:a16="http://schemas.microsoft.com/office/drawing/2014/main" id="{6868E43A-F103-48ED-A276-A3A59647660B}"/>
              </a:ext>
            </a:extLst>
          </p:cNvPr>
          <p:cNvSpPr/>
          <p:nvPr/>
        </p:nvSpPr>
        <p:spPr>
          <a:xfrm rot="16200000" flipV="1">
            <a:off x="1743084" y="2841732"/>
            <a:ext cx="280084" cy="257544"/>
          </a:xfrm>
          <a:prstGeom prst="can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4CC79C3-D1A7-46E8-BE9F-0CEF34BD25B9}"/>
              </a:ext>
            </a:extLst>
          </p:cNvPr>
          <p:cNvGrpSpPr/>
          <p:nvPr/>
        </p:nvGrpSpPr>
        <p:grpSpPr>
          <a:xfrm>
            <a:off x="1858773" y="2505316"/>
            <a:ext cx="8481366" cy="930378"/>
            <a:chOff x="1742584" y="2515477"/>
            <a:chExt cx="8706834" cy="963388"/>
          </a:xfrm>
          <a:gradFill flip="none" rotWithShape="1">
            <a:gsLst>
              <a:gs pos="0">
                <a:schemeClr val="accent4">
                  <a:lumMod val="50000"/>
                  <a:shade val="30000"/>
                  <a:satMod val="115000"/>
                </a:schemeClr>
              </a:gs>
              <a:gs pos="50000">
                <a:schemeClr val="accent4">
                  <a:lumMod val="50000"/>
                  <a:shade val="67500"/>
                  <a:satMod val="115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6200000" scaled="1"/>
            <a:tileRect/>
          </a:gra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98600E-1351-4F83-A661-E7E44FDF2214}"/>
                </a:ext>
              </a:extLst>
            </p:cNvPr>
            <p:cNvSpPr/>
            <p:nvPr/>
          </p:nvSpPr>
          <p:spPr>
            <a:xfrm>
              <a:off x="2001794" y="2515477"/>
              <a:ext cx="8192529" cy="963388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3" name="Flowchart: Stored Data 12">
              <a:extLst>
                <a:ext uri="{FF2B5EF4-FFF2-40B4-BE49-F238E27FC236}">
                  <a16:creationId xmlns:a16="http://schemas.microsoft.com/office/drawing/2014/main" id="{1502BC7B-AC60-46EC-B850-CFF7048D1A13}"/>
                </a:ext>
              </a:extLst>
            </p:cNvPr>
            <p:cNvSpPr/>
            <p:nvPr/>
          </p:nvSpPr>
          <p:spPr>
            <a:xfrm>
              <a:off x="1742584" y="2515477"/>
              <a:ext cx="1972095" cy="963388"/>
            </a:xfrm>
            <a:prstGeom prst="flowChartOnlineStorage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21" name="Flowchart: Stored Data 20">
              <a:extLst>
                <a:ext uri="{FF2B5EF4-FFF2-40B4-BE49-F238E27FC236}">
                  <a16:creationId xmlns:a16="http://schemas.microsoft.com/office/drawing/2014/main" id="{21B0768B-5ECB-425E-8CAF-AFBCFC0D1EEE}"/>
                </a:ext>
              </a:extLst>
            </p:cNvPr>
            <p:cNvSpPr/>
            <p:nvPr/>
          </p:nvSpPr>
          <p:spPr>
            <a:xfrm rot="10800000">
              <a:off x="8477323" y="2515477"/>
              <a:ext cx="1972095" cy="963388"/>
            </a:xfrm>
            <a:prstGeom prst="flowChartOnlineStorage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1EF467CC-D2DC-421A-8F81-B656543F0AA2}"/>
              </a:ext>
            </a:extLst>
          </p:cNvPr>
          <p:cNvSpPr/>
          <p:nvPr/>
        </p:nvSpPr>
        <p:spPr>
          <a:xfrm>
            <a:off x="5691258" y="5892112"/>
            <a:ext cx="481031" cy="413683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65" name="Picture 264" descr="A picture containing indoor, animal, mollusk&#10;&#10;Description automatically generated">
            <a:hlinkClick r:id="" action="ppaction://noaction">
              <a:snd r:embed="rId7" name="Survival soundtrack - with cheers.wav"/>
            </a:hlinkClick>
            <a:extLst>
              <a:ext uri="{FF2B5EF4-FFF2-40B4-BE49-F238E27FC236}">
                <a16:creationId xmlns:a16="http://schemas.microsoft.com/office/drawing/2014/main" id="{5CE57155-E6BD-4948-8730-806B07C471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424" y="6350321"/>
            <a:ext cx="761248" cy="471548"/>
          </a:xfrm>
          <a:prstGeom prst="rect">
            <a:avLst/>
          </a:prstGeom>
        </p:spPr>
      </p:pic>
      <p:pic>
        <p:nvPicPr>
          <p:cNvPr id="266" name="RESET Picture 11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50348C0-ACC8-4F4F-B5BB-0975248253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83600" y="6373257"/>
            <a:ext cx="683143" cy="417177"/>
          </a:xfrm>
          <a:prstGeom prst="rect">
            <a:avLst/>
          </a:prstGeom>
        </p:spPr>
      </p:pic>
      <p:cxnSp>
        <p:nvCxnSpPr>
          <p:cNvPr id="289" name="Straight Connector 288">
            <a:extLst>
              <a:ext uri="{FF2B5EF4-FFF2-40B4-BE49-F238E27FC236}">
                <a16:creationId xmlns:a16="http://schemas.microsoft.com/office/drawing/2014/main" id="{D570EB29-14B6-4837-B7AA-42EC2DBBE4BD}"/>
              </a:ext>
            </a:extLst>
          </p:cNvPr>
          <p:cNvCxnSpPr/>
          <p:nvPr/>
        </p:nvCxnSpPr>
        <p:spPr>
          <a:xfrm>
            <a:off x="2107739" y="2505315"/>
            <a:ext cx="7883944" cy="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Connector 289">
            <a:extLst>
              <a:ext uri="{FF2B5EF4-FFF2-40B4-BE49-F238E27FC236}">
                <a16:creationId xmlns:a16="http://schemas.microsoft.com/office/drawing/2014/main" id="{963CC57B-890C-4352-822F-A9362D6B5B25}"/>
              </a:ext>
            </a:extLst>
          </p:cNvPr>
          <p:cNvCxnSpPr/>
          <p:nvPr/>
        </p:nvCxnSpPr>
        <p:spPr>
          <a:xfrm>
            <a:off x="2154962" y="2505315"/>
            <a:ext cx="7883944" cy="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92ED9CE-063A-41D1-B884-6DBA5280D2BF}"/>
              </a:ext>
            </a:extLst>
          </p:cNvPr>
          <p:cNvSpPr/>
          <p:nvPr/>
        </p:nvSpPr>
        <p:spPr>
          <a:xfrm rot="16200000" flipH="1">
            <a:off x="7597053" y="2073766"/>
            <a:ext cx="930377" cy="1793479"/>
          </a:xfrm>
          <a:custGeom>
            <a:avLst/>
            <a:gdLst>
              <a:gd name="connsiteX0" fmla="*/ 0 w 1035700"/>
              <a:gd name="connsiteY0" fmla="*/ 792626 h 8764414"/>
              <a:gd name="connsiteX1" fmla="*/ 0 w 1035700"/>
              <a:gd name="connsiteY1" fmla="*/ 8432048 h 8764414"/>
              <a:gd name="connsiteX2" fmla="*/ 413485 w 1035700"/>
              <a:gd name="connsiteY2" fmla="*/ 8757661 h 8764414"/>
              <a:gd name="connsiteX3" fmla="*/ 517849 w 1035700"/>
              <a:gd name="connsiteY3" fmla="*/ 8764414 h 8764414"/>
              <a:gd name="connsiteX4" fmla="*/ 1035698 w 1035700"/>
              <a:gd name="connsiteY4" fmla="*/ 8432048 h 8764414"/>
              <a:gd name="connsiteX5" fmla="*/ 1035698 w 1035700"/>
              <a:gd name="connsiteY5" fmla="*/ 7971800 h 8764414"/>
              <a:gd name="connsiteX6" fmla="*/ 1035700 w 1035700"/>
              <a:gd name="connsiteY6" fmla="*/ 7971787 h 8764414"/>
              <a:gd name="connsiteX7" fmla="*/ 1035700 w 1035700"/>
              <a:gd name="connsiteY7" fmla="*/ 332366 h 8764414"/>
              <a:gd name="connsiteX8" fmla="*/ 517851 w 1035700"/>
              <a:gd name="connsiteY8" fmla="*/ 0 h 8764414"/>
              <a:gd name="connsiteX9" fmla="*/ 413486 w 1035700"/>
              <a:gd name="connsiteY9" fmla="*/ 6753 h 8764414"/>
              <a:gd name="connsiteX10" fmla="*/ 2 w 1035700"/>
              <a:gd name="connsiteY10" fmla="*/ 332366 h 8764414"/>
              <a:gd name="connsiteX11" fmla="*/ 2 w 1035700"/>
              <a:gd name="connsiteY11" fmla="*/ 792614 h 876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35700" h="8764414">
                <a:moveTo>
                  <a:pt x="0" y="792626"/>
                </a:moveTo>
                <a:lnTo>
                  <a:pt x="0" y="8432048"/>
                </a:lnTo>
                <a:cubicBezTo>
                  <a:pt x="0" y="8592664"/>
                  <a:pt x="177510" y="8726669"/>
                  <a:pt x="413485" y="8757661"/>
                </a:cubicBezTo>
                <a:cubicBezTo>
                  <a:pt x="447195" y="8762088"/>
                  <a:pt x="482099" y="8764414"/>
                  <a:pt x="517849" y="8764414"/>
                </a:cubicBezTo>
                <a:cubicBezTo>
                  <a:pt x="803849" y="8764414"/>
                  <a:pt x="1035698" y="8615608"/>
                  <a:pt x="1035698" y="8432048"/>
                </a:cubicBezTo>
                <a:lnTo>
                  <a:pt x="1035698" y="7971800"/>
                </a:lnTo>
                <a:lnTo>
                  <a:pt x="1035700" y="7971787"/>
                </a:lnTo>
                <a:lnTo>
                  <a:pt x="1035700" y="332366"/>
                </a:lnTo>
                <a:cubicBezTo>
                  <a:pt x="1035700" y="148805"/>
                  <a:pt x="803851" y="0"/>
                  <a:pt x="517851" y="0"/>
                </a:cubicBezTo>
                <a:cubicBezTo>
                  <a:pt x="482101" y="0"/>
                  <a:pt x="447197" y="2325"/>
                  <a:pt x="413486" y="6753"/>
                </a:cubicBezTo>
                <a:cubicBezTo>
                  <a:pt x="177511" y="37745"/>
                  <a:pt x="2" y="171750"/>
                  <a:pt x="2" y="332366"/>
                </a:cubicBezTo>
                <a:lnTo>
                  <a:pt x="2" y="792614"/>
                </a:lnTo>
                <a:close/>
              </a:path>
            </a:pathLst>
          </a:custGeom>
          <a:gradFill flip="none" rotWithShape="1">
            <a:gsLst>
              <a:gs pos="0">
                <a:srgbClr val="003300"/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3A03EC4-7621-46A1-846D-F3D08BFD2F46}"/>
              </a:ext>
            </a:extLst>
          </p:cNvPr>
          <p:cNvSpPr/>
          <p:nvPr/>
        </p:nvSpPr>
        <p:spPr>
          <a:xfrm rot="16200000" flipH="1">
            <a:off x="3653802" y="2073766"/>
            <a:ext cx="930377" cy="1793479"/>
          </a:xfrm>
          <a:custGeom>
            <a:avLst/>
            <a:gdLst>
              <a:gd name="connsiteX0" fmla="*/ 0 w 1035700"/>
              <a:gd name="connsiteY0" fmla="*/ 792626 h 8764414"/>
              <a:gd name="connsiteX1" fmla="*/ 0 w 1035700"/>
              <a:gd name="connsiteY1" fmla="*/ 8432048 h 8764414"/>
              <a:gd name="connsiteX2" fmla="*/ 413485 w 1035700"/>
              <a:gd name="connsiteY2" fmla="*/ 8757661 h 8764414"/>
              <a:gd name="connsiteX3" fmla="*/ 517849 w 1035700"/>
              <a:gd name="connsiteY3" fmla="*/ 8764414 h 8764414"/>
              <a:gd name="connsiteX4" fmla="*/ 1035698 w 1035700"/>
              <a:gd name="connsiteY4" fmla="*/ 8432048 h 8764414"/>
              <a:gd name="connsiteX5" fmla="*/ 1035698 w 1035700"/>
              <a:gd name="connsiteY5" fmla="*/ 7971800 h 8764414"/>
              <a:gd name="connsiteX6" fmla="*/ 1035700 w 1035700"/>
              <a:gd name="connsiteY6" fmla="*/ 7971787 h 8764414"/>
              <a:gd name="connsiteX7" fmla="*/ 1035700 w 1035700"/>
              <a:gd name="connsiteY7" fmla="*/ 332366 h 8764414"/>
              <a:gd name="connsiteX8" fmla="*/ 517851 w 1035700"/>
              <a:gd name="connsiteY8" fmla="*/ 0 h 8764414"/>
              <a:gd name="connsiteX9" fmla="*/ 413486 w 1035700"/>
              <a:gd name="connsiteY9" fmla="*/ 6753 h 8764414"/>
              <a:gd name="connsiteX10" fmla="*/ 2 w 1035700"/>
              <a:gd name="connsiteY10" fmla="*/ 332366 h 8764414"/>
              <a:gd name="connsiteX11" fmla="*/ 2 w 1035700"/>
              <a:gd name="connsiteY11" fmla="*/ 792614 h 876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35700" h="8764414">
                <a:moveTo>
                  <a:pt x="0" y="792626"/>
                </a:moveTo>
                <a:lnTo>
                  <a:pt x="0" y="8432048"/>
                </a:lnTo>
                <a:cubicBezTo>
                  <a:pt x="0" y="8592664"/>
                  <a:pt x="177510" y="8726669"/>
                  <a:pt x="413485" y="8757661"/>
                </a:cubicBezTo>
                <a:cubicBezTo>
                  <a:pt x="447195" y="8762088"/>
                  <a:pt x="482099" y="8764414"/>
                  <a:pt x="517849" y="8764414"/>
                </a:cubicBezTo>
                <a:cubicBezTo>
                  <a:pt x="803849" y="8764414"/>
                  <a:pt x="1035698" y="8615608"/>
                  <a:pt x="1035698" y="8432048"/>
                </a:cubicBezTo>
                <a:lnTo>
                  <a:pt x="1035698" y="7971800"/>
                </a:lnTo>
                <a:lnTo>
                  <a:pt x="1035700" y="7971787"/>
                </a:lnTo>
                <a:lnTo>
                  <a:pt x="1035700" y="332366"/>
                </a:lnTo>
                <a:cubicBezTo>
                  <a:pt x="1035700" y="148805"/>
                  <a:pt x="803851" y="0"/>
                  <a:pt x="517851" y="0"/>
                </a:cubicBezTo>
                <a:cubicBezTo>
                  <a:pt x="482101" y="0"/>
                  <a:pt x="447197" y="2325"/>
                  <a:pt x="413486" y="6753"/>
                </a:cubicBezTo>
                <a:cubicBezTo>
                  <a:pt x="177511" y="37745"/>
                  <a:pt x="2" y="171750"/>
                  <a:pt x="2" y="332366"/>
                </a:cubicBezTo>
                <a:lnTo>
                  <a:pt x="2" y="792614"/>
                </a:lnTo>
                <a:close/>
              </a:path>
            </a:pathLst>
          </a:custGeom>
          <a:gradFill flip="none" rotWithShape="1">
            <a:gsLst>
              <a:gs pos="0">
                <a:srgbClr val="280B3D"/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AD6EDC"/>
              </a:gs>
            </a:gsLst>
            <a:lin ang="10800000" scaled="1"/>
            <a:tileRect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EBA0E2-3FB1-425D-9E67-13E76FD87ECD}"/>
              </a:ext>
            </a:extLst>
          </p:cNvPr>
          <p:cNvSpPr/>
          <p:nvPr/>
        </p:nvSpPr>
        <p:spPr>
          <a:xfrm>
            <a:off x="4940686" y="2505315"/>
            <a:ext cx="129984" cy="93037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FDC9F6-8368-48C6-9974-28FE329E8974}"/>
              </a:ext>
            </a:extLst>
          </p:cNvPr>
          <p:cNvSpPr/>
          <p:nvPr/>
        </p:nvSpPr>
        <p:spPr>
          <a:xfrm>
            <a:off x="7133882" y="2505315"/>
            <a:ext cx="129984" cy="93037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1E569A7-278C-4C8B-81F4-76B7B6771932}"/>
              </a:ext>
            </a:extLst>
          </p:cNvPr>
          <p:cNvSpPr/>
          <p:nvPr/>
        </p:nvSpPr>
        <p:spPr>
          <a:xfrm>
            <a:off x="6061717" y="2505315"/>
            <a:ext cx="129984" cy="93037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09" name="Freeform: Shape 308">
            <a:extLst>
              <a:ext uri="{FF2B5EF4-FFF2-40B4-BE49-F238E27FC236}">
                <a16:creationId xmlns:a16="http://schemas.microsoft.com/office/drawing/2014/main" id="{04B822F0-7A2F-415B-8CB2-43C5D16ED582}"/>
              </a:ext>
            </a:extLst>
          </p:cNvPr>
          <p:cNvSpPr/>
          <p:nvPr/>
        </p:nvSpPr>
        <p:spPr>
          <a:xfrm flipV="1">
            <a:off x="3264018" y="2134647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0" name="Freeform: Shape 309">
            <a:extLst>
              <a:ext uri="{FF2B5EF4-FFF2-40B4-BE49-F238E27FC236}">
                <a16:creationId xmlns:a16="http://schemas.microsoft.com/office/drawing/2014/main" id="{4B7419CA-05B0-4D38-A2BB-1AC4F80BB4F5}"/>
              </a:ext>
            </a:extLst>
          </p:cNvPr>
          <p:cNvSpPr/>
          <p:nvPr/>
        </p:nvSpPr>
        <p:spPr>
          <a:xfrm flipV="1">
            <a:off x="4256677" y="2223747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1" name="Freeform: Shape 310">
            <a:extLst>
              <a:ext uri="{FF2B5EF4-FFF2-40B4-BE49-F238E27FC236}">
                <a16:creationId xmlns:a16="http://schemas.microsoft.com/office/drawing/2014/main" id="{AD96A696-2303-47F3-93A0-EB1A58764986}"/>
              </a:ext>
            </a:extLst>
          </p:cNvPr>
          <p:cNvSpPr/>
          <p:nvPr/>
        </p:nvSpPr>
        <p:spPr>
          <a:xfrm>
            <a:off x="7716405" y="2191489"/>
            <a:ext cx="948069" cy="177895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2" name="Freeform: Shape 311">
            <a:extLst>
              <a:ext uri="{FF2B5EF4-FFF2-40B4-BE49-F238E27FC236}">
                <a16:creationId xmlns:a16="http://schemas.microsoft.com/office/drawing/2014/main" id="{13AD34F7-CB72-4A6D-8455-CEC68CE563A2}"/>
              </a:ext>
            </a:extLst>
          </p:cNvPr>
          <p:cNvSpPr/>
          <p:nvPr/>
        </p:nvSpPr>
        <p:spPr>
          <a:xfrm flipV="1">
            <a:off x="7324619" y="2247508"/>
            <a:ext cx="665687" cy="11470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3" name="Freeform: Shape 312">
            <a:extLst>
              <a:ext uri="{FF2B5EF4-FFF2-40B4-BE49-F238E27FC236}">
                <a16:creationId xmlns:a16="http://schemas.microsoft.com/office/drawing/2014/main" id="{A31304DF-8BCB-4A20-A17C-A2BEB582E9E6}"/>
              </a:ext>
            </a:extLst>
          </p:cNvPr>
          <p:cNvSpPr/>
          <p:nvPr/>
        </p:nvSpPr>
        <p:spPr>
          <a:xfrm flipV="1">
            <a:off x="8294174" y="2296199"/>
            <a:ext cx="948069" cy="13257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5" name="Rectangle: Rounded Corners 314">
            <a:extLst>
              <a:ext uri="{FF2B5EF4-FFF2-40B4-BE49-F238E27FC236}">
                <a16:creationId xmlns:a16="http://schemas.microsoft.com/office/drawing/2014/main" id="{88391434-2261-40DF-A722-EC8761020679}"/>
              </a:ext>
            </a:extLst>
          </p:cNvPr>
          <p:cNvSpPr>
            <a:spLocks noChangeAspect="1"/>
          </p:cNvSpPr>
          <p:nvPr/>
        </p:nvSpPr>
        <p:spPr>
          <a:xfrm>
            <a:off x="4099187" y="458985"/>
            <a:ext cx="186443" cy="379398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grpSp>
        <p:nvGrpSpPr>
          <p:cNvPr id="330" name="Group 329">
            <a:extLst>
              <a:ext uri="{FF2B5EF4-FFF2-40B4-BE49-F238E27FC236}">
                <a16:creationId xmlns:a16="http://schemas.microsoft.com/office/drawing/2014/main" id="{0712E602-2359-4A4D-9BD6-67EF0ACE6E9A}"/>
              </a:ext>
            </a:extLst>
          </p:cNvPr>
          <p:cNvGrpSpPr/>
          <p:nvPr/>
        </p:nvGrpSpPr>
        <p:grpSpPr>
          <a:xfrm rot="285939">
            <a:off x="3927703" y="-45887"/>
            <a:ext cx="507589" cy="549908"/>
            <a:chOff x="3355376" y="3848139"/>
            <a:chExt cx="378309" cy="409849"/>
          </a:xfrm>
        </p:grpSpPr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0DBB3741-1933-497C-817D-CD48A46E7C45}"/>
                </a:ext>
              </a:extLst>
            </p:cNvPr>
            <p:cNvSpPr/>
            <p:nvPr/>
          </p:nvSpPr>
          <p:spPr>
            <a:xfrm>
              <a:off x="3412371" y="3916283"/>
              <a:ext cx="279705" cy="341705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CDEF6D13-C49E-4952-BE6F-5B36E2F61E48}"/>
                </a:ext>
              </a:extLst>
            </p:cNvPr>
            <p:cNvSpPr/>
            <p:nvPr/>
          </p:nvSpPr>
          <p:spPr>
            <a:xfrm flipV="1">
              <a:off x="3487499" y="4038340"/>
              <a:ext cx="44788" cy="447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475DC311-2E52-4D31-A729-B410F7D346DE}"/>
                </a:ext>
              </a:extLst>
            </p:cNvPr>
            <p:cNvSpPr/>
            <p:nvPr/>
          </p:nvSpPr>
          <p:spPr>
            <a:xfrm flipV="1">
              <a:off x="3581559" y="4030335"/>
              <a:ext cx="44788" cy="447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70C38CA3-7CD9-4BA5-B505-79CC5311FDE0}"/>
                </a:ext>
              </a:extLst>
            </p:cNvPr>
            <p:cNvSpPr/>
            <p:nvPr/>
          </p:nvSpPr>
          <p:spPr>
            <a:xfrm>
              <a:off x="3549127" y="4077701"/>
              <a:ext cx="51367" cy="75780"/>
            </a:xfrm>
            <a:custGeom>
              <a:avLst/>
              <a:gdLst>
                <a:gd name="connsiteX0" fmla="*/ 16778 w 51367"/>
                <a:gd name="connsiteY0" fmla="*/ 0 h 75780"/>
                <a:gd name="connsiteX1" fmla="*/ 41945 w 51367"/>
                <a:gd name="connsiteY1" fmla="*/ 41945 h 75780"/>
                <a:gd name="connsiteX2" fmla="*/ 50334 w 51367"/>
                <a:gd name="connsiteY2" fmla="*/ 67112 h 75780"/>
                <a:gd name="connsiteX3" fmla="*/ 0 w 51367"/>
                <a:gd name="connsiteY3" fmla="*/ 75501 h 7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67" h="75780">
                  <a:moveTo>
                    <a:pt x="16778" y="0"/>
                  </a:moveTo>
                  <a:cubicBezTo>
                    <a:pt x="25167" y="13982"/>
                    <a:pt x="34653" y="27361"/>
                    <a:pt x="41945" y="41945"/>
                  </a:cubicBezTo>
                  <a:cubicBezTo>
                    <a:pt x="45900" y="49854"/>
                    <a:pt x="54289" y="59203"/>
                    <a:pt x="50334" y="67112"/>
                  </a:cubicBezTo>
                  <a:cubicBezTo>
                    <a:pt x="44813" y="78154"/>
                    <a:pt x="7822" y="75501"/>
                    <a:pt x="0" y="75501"/>
                  </a:cubicBezTo>
                </a:path>
              </a:pathLst>
            </a:cu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E0943A2B-77FB-4138-86D3-BE7DEC93157E}"/>
                </a:ext>
              </a:extLst>
            </p:cNvPr>
            <p:cNvSpPr/>
            <p:nvPr/>
          </p:nvSpPr>
          <p:spPr>
            <a:xfrm>
              <a:off x="3355376" y="3848139"/>
              <a:ext cx="378309" cy="288285"/>
            </a:xfrm>
            <a:custGeom>
              <a:avLst/>
              <a:gdLst>
                <a:gd name="connsiteX0" fmla="*/ 168584 w 378309"/>
                <a:gd name="connsiteY0" fmla="*/ 75501 h 251670"/>
                <a:gd name="connsiteX1" fmla="*/ 126639 w 378309"/>
                <a:gd name="connsiteY1" fmla="*/ 92279 h 251670"/>
                <a:gd name="connsiteX2" fmla="*/ 93083 w 378309"/>
                <a:gd name="connsiteY2" fmla="*/ 142613 h 251670"/>
                <a:gd name="connsiteX3" fmla="*/ 67916 w 378309"/>
                <a:gd name="connsiteY3" fmla="*/ 159391 h 251670"/>
                <a:gd name="connsiteX4" fmla="*/ 59527 w 378309"/>
                <a:gd name="connsiteY4" fmla="*/ 184558 h 251670"/>
                <a:gd name="connsiteX5" fmla="*/ 51138 w 378309"/>
                <a:gd name="connsiteY5" fmla="*/ 243281 h 251670"/>
                <a:gd name="connsiteX6" fmla="*/ 25971 w 378309"/>
                <a:gd name="connsiteY6" fmla="*/ 251670 h 251670"/>
                <a:gd name="connsiteX7" fmla="*/ 9193 w 378309"/>
                <a:gd name="connsiteY7" fmla="*/ 226503 h 251670"/>
                <a:gd name="connsiteX8" fmla="*/ 9193 w 378309"/>
                <a:gd name="connsiteY8" fmla="*/ 134224 h 251670"/>
                <a:gd name="connsiteX9" fmla="*/ 17582 w 378309"/>
                <a:gd name="connsiteY9" fmla="*/ 109057 h 251670"/>
                <a:gd name="connsiteX10" fmla="*/ 42749 w 378309"/>
                <a:gd name="connsiteY10" fmla="*/ 92279 h 251670"/>
                <a:gd name="connsiteX11" fmla="*/ 84694 w 378309"/>
                <a:gd name="connsiteY11" fmla="*/ 50334 h 251670"/>
                <a:gd name="connsiteX12" fmla="*/ 109861 w 378309"/>
                <a:gd name="connsiteY12" fmla="*/ 25167 h 251670"/>
                <a:gd name="connsiteX13" fmla="*/ 135028 w 378309"/>
                <a:gd name="connsiteY13" fmla="*/ 16778 h 251670"/>
                <a:gd name="connsiteX14" fmla="*/ 160195 w 378309"/>
                <a:gd name="connsiteY14" fmla="*/ 0 h 251670"/>
                <a:gd name="connsiteX15" fmla="*/ 202140 w 378309"/>
                <a:gd name="connsiteY15" fmla="*/ 8389 h 251670"/>
                <a:gd name="connsiteX16" fmla="*/ 277641 w 378309"/>
                <a:gd name="connsiteY16" fmla="*/ 33556 h 251670"/>
                <a:gd name="connsiteX17" fmla="*/ 302808 w 378309"/>
                <a:gd name="connsiteY17" fmla="*/ 41945 h 251670"/>
                <a:gd name="connsiteX18" fmla="*/ 327975 w 378309"/>
                <a:gd name="connsiteY18" fmla="*/ 50334 h 251670"/>
                <a:gd name="connsiteX19" fmla="*/ 336364 w 378309"/>
                <a:gd name="connsiteY19" fmla="*/ 75501 h 251670"/>
                <a:gd name="connsiteX20" fmla="*/ 353142 w 378309"/>
                <a:gd name="connsiteY20" fmla="*/ 100668 h 251670"/>
                <a:gd name="connsiteX21" fmla="*/ 369920 w 378309"/>
                <a:gd name="connsiteY21" fmla="*/ 151002 h 251670"/>
                <a:gd name="connsiteX22" fmla="*/ 378309 w 378309"/>
                <a:gd name="connsiteY22" fmla="*/ 176169 h 251670"/>
                <a:gd name="connsiteX23" fmla="*/ 336364 w 378309"/>
                <a:gd name="connsiteY23" fmla="*/ 192947 h 251670"/>
                <a:gd name="connsiteX24" fmla="*/ 319586 w 378309"/>
                <a:gd name="connsiteY24" fmla="*/ 167780 h 251670"/>
                <a:gd name="connsiteX25" fmla="*/ 294419 w 378309"/>
                <a:gd name="connsiteY25" fmla="*/ 117446 h 251670"/>
                <a:gd name="connsiteX26" fmla="*/ 269252 w 378309"/>
                <a:gd name="connsiteY26" fmla="*/ 109057 h 251670"/>
                <a:gd name="connsiteX27" fmla="*/ 168584 w 378309"/>
                <a:gd name="connsiteY27" fmla="*/ 75501 h 25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8309" h="251670">
                  <a:moveTo>
                    <a:pt x="168584" y="75501"/>
                  </a:moveTo>
                  <a:cubicBezTo>
                    <a:pt x="144815" y="72705"/>
                    <a:pt x="137894" y="82275"/>
                    <a:pt x="126639" y="92279"/>
                  </a:cubicBezTo>
                  <a:cubicBezTo>
                    <a:pt x="111568" y="105676"/>
                    <a:pt x="109861" y="131428"/>
                    <a:pt x="93083" y="142613"/>
                  </a:cubicBezTo>
                  <a:lnTo>
                    <a:pt x="67916" y="159391"/>
                  </a:lnTo>
                  <a:cubicBezTo>
                    <a:pt x="65120" y="167780"/>
                    <a:pt x="61261" y="175887"/>
                    <a:pt x="59527" y="184558"/>
                  </a:cubicBezTo>
                  <a:cubicBezTo>
                    <a:pt x="55649" y="203947"/>
                    <a:pt x="59981" y="225595"/>
                    <a:pt x="51138" y="243281"/>
                  </a:cubicBezTo>
                  <a:cubicBezTo>
                    <a:pt x="47183" y="251190"/>
                    <a:pt x="34360" y="248874"/>
                    <a:pt x="25971" y="251670"/>
                  </a:cubicBezTo>
                  <a:cubicBezTo>
                    <a:pt x="20378" y="243281"/>
                    <a:pt x="13702" y="235521"/>
                    <a:pt x="9193" y="226503"/>
                  </a:cubicBezTo>
                  <a:cubicBezTo>
                    <a:pt x="-7154" y="193809"/>
                    <a:pt x="1820" y="174773"/>
                    <a:pt x="9193" y="134224"/>
                  </a:cubicBezTo>
                  <a:cubicBezTo>
                    <a:pt x="10775" y="125524"/>
                    <a:pt x="12058" y="115962"/>
                    <a:pt x="17582" y="109057"/>
                  </a:cubicBezTo>
                  <a:cubicBezTo>
                    <a:pt x="23880" y="101184"/>
                    <a:pt x="34360" y="97872"/>
                    <a:pt x="42749" y="92279"/>
                  </a:cubicBezTo>
                  <a:cubicBezTo>
                    <a:pt x="73509" y="46139"/>
                    <a:pt x="42749" y="85288"/>
                    <a:pt x="84694" y="50334"/>
                  </a:cubicBezTo>
                  <a:cubicBezTo>
                    <a:pt x="93808" y="42739"/>
                    <a:pt x="99990" y="31748"/>
                    <a:pt x="109861" y="25167"/>
                  </a:cubicBezTo>
                  <a:cubicBezTo>
                    <a:pt x="117219" y="20262"/>
                    <a:pt x="127119" y="20733"/>
                    <a:pt x="135028" y="16778"/>
                  </a:cubicBezTo>
                  <a:cubicBezTo>
                    <a:pt x="144046" y="12269"/>
                    <a:pt x="151806" y="5593"/>
                    <a:pt x="160195" y="0"/>
                  </a:cubicBezTo>
                  <a:cubicBezTo>
                    <a:pt x="174177" y="2796"/>
                    <a:pt x="188384" y="4637"/>
                    <a:pt x="202140" y="8389"/>
                  </a:cubicBezTo>
                  <a:lnTo>
                    <a:pt x="277641" y="33556"/>
                  </a:lnTo>
                  <a:lnTo>
                    <a:pt x="302808" y="41945"/>
                  </a:lnTo>
                  <a:lnTo>
                    <a:pt x="327975" y="50334"/>
                  </a:lnTo>
                  <a:cubicBezTo>
                    <a:pt x="330771" y="58723"/>
                    <a:pt x="332409" y="67592"/>
                    <a:pt x="336364" y="75501"/>
                  </a:cubicBezTo>
                  <a:cubicBezTo>
                    <a:pt x="340873" y="84519"/>
                    <a:pt x="349047" y="91455"/>
                    <a:pt x="353142" y="100668"/>
                  </a:cubicBezTo>
                  <a:cubicBezTo>
                    <a:pt x="360325" y="116829"/>
                    <a:pt x="364327" y="134224"/>
                    <a:pt x="369920" y="151002"/>
                  </a:cubicBezTo>
                  <a:lnTo>
                    <a:pt x="378309" y="176169"/>
                  </a:lnTo>
                  <a:cubicBezTo>
                    <a:pt x="369946" y="201257"/>
                    <a:pt x="373711" y="217845"/>
                    <a:pt x="336364" y="192947"/>
                  </a:cubicBezTo>
                  <a:cubicBezTo>
                    <a:pt x="327975" y="187354"/>
                    <a:pt x="324095" y="176798"/>
                    <a:pt x="319586" y="167780"/>
                  </a:cubicBezTo>
                  <a:cubicBezTo>
                    <a:pt x="309454" y="147517"/>
                    <a:pt x="314454" y="133474"/>
                    <a:pt x="294419" y="117446"/>
                  </a:cubicBezTo>
                  <a:cubicBezTo>
                    <a:pt x="287514" y="111922"/>
                    <a:pt x="277161" y="113012"/>
                    <a:pt x="269252" y="109057"/>
                  </a:cubicBezTo>
                  <a:cubicBezTo>
                    <a:pt x="213980" y="81421"/>
                    <a:pt x="192353" y="78297"/>
                    <a:pt x="168584" y="75501"/>
                  </a:cubicBezTo>
                  <a:close/>
                </a:path>
              </a:pathLst>
            </a:custGeom>
            <a:solidFill>
              <a:srgbClr val="8969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7" name="Rectangle: Rounded Corners 336">
            <a:extLst>
              <a:ext uri="{FF2B5EF4-FFF2-40B4-BE49-F238E27FC236}">
                <a16:creationId xmlns:a16="http://schemas.microsoft.com/office/drawing/2014/main" id="{30F2884A-5071-461C-A6E4-28C1D8162C89}"/>
              </a:ext>
            </a:extLst>
          </p:cNvPr>
          <p:cNvSpPr>
            <a:spLocks noChangeAspect="1"/>
          </p:cNvSpPr>
          <p:nvPr/>
        </p:nvSpPr>
        <p:spPr>
          <a:xfrm>
            <a:off x="8138313" y="456643"/>
            <a:ext cx="186443" cy="379398"/>
          </a:xfrm>
          <a:prstGeom prst="roundRect">
            <a:avLst/>
          </a:prstGeom>
          <a:solidFill>
            <a:srgbClr val="AC83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grpSp>
        <p:nvGrpSpPr>
          <p:cNvPr id="352" name="Group 351">
            <a:extLst>
              <a:ext uri="{FF2B5EF4-FFF2-40B4-BE49-F238E27FC236}">
                <a16:creationId xmlns:a16="http://schemas.microsoft.com/office/drawing/2014/main" id="{D844EE35-3291-47A9-896C-D8367955AF54}"/>
              </a:ext>
            </a:extLst>
          </p:cNvPr>
          <p:cNvGrpSpPr/>
          <p:nvPr/>
        </p:nvGrpSpPr>
        <p:grpSpPr>
          <a:xfrm rot="285939">
            <a:off x="7966829" y="-48229"/>
            <a:ext cx="507589" cy="549908"/>
            <a:chOff x="3355376" y="3848139"/>
            <a:chExt cx="378309" cy="409849"/>
          </a:xfrm>
        </p:grpSpPr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78479E6E-6CC8-4ECF-966B-222C28980224}"/>
                </a:ext>
              </a:extLst>
            </p:cNvPr>
            <p:cNvSpPr/>
            <p:nvPr/>
          </p:nvSpPr>
          <p:spPr>
            <a:xfrm>
              <a:off x="3412371" y="3916283"/>
              <a:ext cx="279705" cy="341705"/>
            </a:xfrm>
            <a:prstGeom prst="ellipse">
              <a:avLst/>
            </a:prstGeom>
            <a:solidFill>
              <a:srgbClr val="AC83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D03AF12F-6353-4B3D-9467-855DCC563EE1}"/>
                </a:ext>
              </a:extLst>
            </p:cNvPr>
            <p:cNvSpPr/>
            <p:nvPr/>
          </p:nvSpPr>
          <p:spPr>
            <a:xfrm flipV="1">
              <a:off x="3487499" y="4038340"/>
              <a:ext cx="44788" cy="447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E4FCDC14-470B-4E75-AD31-F8CCE4573641}"/>
                </a:ext>
              </a:extLst>
            </p:cNvPr>
            <p:cNvSpPr/>
            <p:nvPr/>
          </p:nvSpPr>
          <p:spPr>
            <a:xfrm flipV="1">
              <a:off x="3581559" y="4030335"/>
              <a:ext cx="44788" cy="447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840F91FA-9621-4667-A1DA-6E1E48304624}"/>
                </a:ext>
              </a:extLst>
            </p:cNvPr>
            <p:cNvSpPr/>
            <p:nvPr/>
          </p:nvSpPr>
          <p:spPr>
            <a:xfrm>
              <a:off x="3549127" y="4077701"/>
              <a:ext cx="51367" cy="75780"/>
            </a:xfrm>
            <a:custGeom>
              <a:avLst/>
              <a:gdLst>
                <a:gd name="connsiteX0" fmla="*/ 16778 w 51367"/>
                <a:gd name="connsiteY0" fmla="*/ 0 h 75780"/>
                <a:gd name="connsiteX1" fmla="*/ 41945 w 51367"/>
                <a:gd name="connsiteY1" fmla="*/ 41945 h 75780"/>
                <a:gd name="connsiteX2" fmla="*/ 50334 w 51367"/>
                <a:gd name="connsiteY2" fmla="*/ 67112 h 75780"/>
                <a:gd name="connsiteX3" fmla="*/ 0 w 51367"/>
                <a:gd name="connsiteY3" fmla="*/ 75501 h 7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67" h="75780">
                  <a:moveTo>
                    <a:pt x="16778" y="0"/>
                  </a:moveTo>
                  <a:cubicBezTo>
                    <a:pt x="25167" y="13982"/>
                    <a:pt x="34653" y="27361"/>
                    <a:pt x="41945" y="41945"/>
                  </a:cubicBezTo>
                  <a:cubicBezTo>
                    <a:pt x="45900" y="49854"/>
                    <a:pt x="54289" y="59203"/>
                    <a:pt x="50334" y="67112"/>
                  </a:cubicBezTo>
                  <a:cubicBezTo>
                    <a:pt x="44813" y="78154"/>
                    <a:pt x="7822" y="75501"/>
                    <a:pt x="0" y="755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CA1FC522-74B8-4FEE-B313-05CDD51C0407}"/>
                </a:ext>
              </a:extLst>
            </p:cNvPr>
            <p:cNvSpPr/>
            <p:nvPr/>
          </p:nvSpPr>
          <p:spPr>
            <a:xfrm>
              <a:off x="3355376" y="3848139"/>
              <a:ext cx="378309" cy="288285"/>
            </a:xfrm>
            <a:custGeom>
              <a:avLst/>
              <a:gdLst>
                <a:gd name="connsiteX0" fmla="*/ 168584 w 378309"/>
                <a:gd name="connsiteY0" fmla="*/ 75501 h 251670"/>
                <a:gd name="connsiteX1" fmla="*/ 126639 w 378309"/>
                <a:gd name="connsiteY1" fmla="*/ 92279 h 251670"/>
                <a:gd name="connsiteX2" fmla="*/ 93083 w 378309"/>
                <a:gd name="connsiteY2" fmla="*/ 142613 h 251670"/>
                <a:gd name="connsiteX3" fmla="*/ 67916 w 378309"/>
                <a:gd name="connsiteY3" fmla="*/ 159391 h 251670"/>
                <a:gd name="connsiteX4" fmla="*/ 59527 w 378309"/>
                <a:gd name="connsiteY4" fmla="*/ 184558 h 251670"/>
                <a:gd name="connsiteX5" fmla="*/ 51138 w 378309"/>
                <a:gd name="connsiteY5" fmla="*/ 243281 h 251670"/>
                <a:gd name="connsiteX6" fmla="*/ 25971 w 378309"/>
                <a:gd name="connsiteY6" fmla="*/ 251670 h 251670"/>
                <a:gd name="connsiteX7" fmla="*/ 9193 w 378309"/>
                <a:gd name="connsiteY7" fmla="*/ 226503 h 251670"/>
                <a:gd name="connsiteX8" fmla="*/ 9193 w 378309"/>
                <a:gd name="connsiteY8" fmla="*/ 134224 h 251670"/>
                <a:gd name="connsiteX9" fmla="*/ 17582 w 378309"/>
                <a:gd name="connsiteY9" fmla="*/ 109057 h 251670"/>
                <a:gd name="connsiteX10" fmla="*/ 42749 w 378309"/>
                <a:gd name="connsiteY10" fmla="*/ 92279 h 251670"/>
                <a:gd name="connsiteX11" fmla="*/ 84694 w 378309"/>
                <a:gd name="connsiteY11" fmla="*/ 50334 h 251670"/>
                <a:gd name="connsiteX12" fmla="*/ 109861 w 378309"/>
                <a:gd name="connsiteY12" fmla="*/ 25167 h 251670"/>
                <a:gd name="connsiteX13" fmla="*/ 135028 w 378309"/>
                <a:gd name="connsiteY13" fmla="*/ 16778 h 251670"/>
                <a:gd name="connsiteX14" fmla="*/ 160195 w 378309"/>
                <a:gd name="connsiteY14" fmla="*/ 0 h 251670"/>
                <a:gd name="connsiteX15" fmla="*/ 202140 w 378309"/>
                <a:gd name="connsiteY15" fmla="*/ 8389 h 251670"/>
                <a:gd name="connsiteX16" fmla="*/ 277641 w 378309"/>
                <a:gd name="connsiteY16" fmla="*/ 33556 h 251670"/>
                <a:gd name="connsiteX17" fmla="*/ 302808 w 378309"/>
                <a:gd name="connsiteY17" fmla="*/ 41945 h 251670"/>
                <a:gd name="connsiteX18" fmla="*/ 327975 w 378309"/>
                <a:gd name="connsiteY18" fmla="*/ 50334 h 251670"/>
                <a:gd name="connsiteX19" fmla="*/ 336364 w 378309"/>
                <a:gd name="connsiteY19" fmla="*/ 75501 h 251670"/>
                <a:gd name="connsiteX20" fmla="*/ 353142 w 378309"/>
                <a:gd name="connsiteY20" fmla="*/ 100668 h 251670"/>
                <a:gd name="connsiteX21" fmla="*/ 369920 w 378309"/>
                <a:gd name="connsiteY21" fmla="*/ 151002 h 251670"/>
                <a:gd name="connsiteX22" fmla="*/ 378309 w 378309"/>
                <a:gd name="connsiteY22" fmla="*/ 176169 h 251670"/>
                <a:gd name="connsiteX23" fmla="*/ 336364 w 378309"/>
                <a:gd name="connsiteY23" fmla="*/ 192947 h 251670"/>
                <a:gd name="connsiteX24" fmla="*/ 319586 w 378309"/>
                <a:gd name="connsiteY24" fmla="*/ 167780 h 251670"/>
                <a:gd name="connsiteX25" fmla="*/ 294419 w 378309"/>
                <a:gd name="connsiteY25" fmla="*/ 117446 h 251670"/>
                <a:gd name="connsiteX26" fmla="*/ 269252 w 378309"/>
                <a:gd name="connsiteY26" fmla="*/ 109057 h 251670"/>
                <a:gd name="connsiteX27" fmla="*/ 168584 w 378309"/>
                <a:gd name="connsiteY27" fmla="*/ 75501 h 25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8309" h="251670">
                  <a:moveTo>
                    <a:pt x="168584" y="75501"/>
                  </a:moveTo>
                  <a:cubicBezTo>
                    <a:pt x="144815" y="72705"/>
                    <a:pt x="137894" y="82275"/>
                    <a:pt x="126639" y="92279"/>
                  </a:cubicBezTo>
                  <a:cubicBezTo>
                    <a:pt x="111568" y="105676"/>
                    <a:pt x="109861" y="131428"/>
                    <a:pt x="93083" y="142613"/>
                  </a:cubicBezTo>
                  <a:lnTo>
                    <a:pt x="67916" y="159391"/>
                  </a:lnTo>
                  <a:cubicBezTo>
                    <a:pt x="65120" y="167780"/>
                    <a:pt x="61261" y="175887"/>
                    <a:pt x="59527" y="184558"/>
                  </a:cubicBezTo>
                  <a:cubicBezTo>
                    <a:pt x="55649" y="203947"/>
                    <a:pt x="59981" y="225595"/>
                    <a:pt x="51138" y="243281"/>
                  </a:cubicBezTo>
                  <a:cubicBezTo>
                    <a:pt x="47183" y="251190"/>
                    <a:pt x="34360" y="248874"/>
                    <a:pt x="25971" y="251670"/>
                  </a:cubicBezTo>
                  <a:cubicBezTo>
                    <a:pt x="20378" y="243281"/>
                    <a:pt x="13702" y="235521"/>
                    <a:pt x="9193" y="226503"/>
                  </a:cubicBezTo>
                  <a:cubicBezTo>
                    <a:pt x="-7154" y="193809"/>
                    <a:pt x="1820" y="174773"/>
                    <a:pt x="9193" y="134224"/>
                  </a:cubicBezTo>
                  <a:cubicBezTo>
                    <a:pt x="10775" y="125524"/>
                    <a:pt x="12058" y="115962"/>
                    <a:pt x="17582" y="109057"/>
                  </a:cubicBezTo>
                  <a:cubicBezTo>
                    <a:pt x="23880" y="101184"/>
                    <a:pt x="34360" y="97872"/>
                    <a:pt x="42749" y="92279"/>
                  </a:cubicBezTo>
                  <a:cubicBezTo>
                    <a:pt x="73509" y="46139"/>
                    <a:pt x="42749" y="85288"/>
                    <a:pt x="84694" y="50334"/>
                  </a:cubicBezTo>
                  <a:cubicBezTo>
                    <a:pt x="93808" y="42739"/>
                    <a:pt x="99990" y="31748"/>
                    <a:pt x="109861" y="25167"/>
                  </a:cubicBezTo>
                  <a:cubicBezTo>
                    <a:pt x="117219" y="20262"/>
                    <a:pt x="127119" y="20733"/>
                    <a:pt x="135028" y="16778"/>
                  </a:cubicBezTo>
                  <a:cubicBezTo>
                    <a:pt x="144046" y="12269"/>
                    <a:pt x="151806" y="5593"/>
                    <a:pt x="160195" y="0"/>
                  </a:cubicBezTo>
                  <a:cubicBezTo>
                    <a:pt x="174177" y="2796"/>
                    <a:pt x="188384" y="4637"/>
                    <a:pt x="202140" y="8389"/>
                  </a:cubicBezTo>
                  <a:lnTo>
                    <a:pt x="277641" y="33556"/>
                  </a:lnTo>
                  <a:lnTo>
                    <a:pt x="302808" y="41945"/>
                  </a:lnTo>
                  <a:lnTo>
                    <a:pt x="327975" y="50334"/>
                  </a:lnTo>
                  <a:cubicBezTo>
                    <a:pt x="330771" y="58723"/>
                    <a:pt x="332409" y="67592"/>
                    <a:pt x="336364" y="75501"/>
                  </a:cubicBezTo>
                  <a:cubicBezTo>
                    <a:pt x="340873" y="84519"/>
                    <a:pt x="349047" y="91455"/>
                    <a:pt x="353142" y="100668"/>
                  </a:cubicBezTo>
                  <a:cubicBezTo>
                    <a:pt x="360325" y="116829"/>
                    <a:pt x="364327" y="134224"/>
                    <a:pt x="369920" y="151002"/>
                  </a:cubicBezTo>
                  <a:lnTo>
                    <a:pt x="378309" y="176169"/>
                  </a:lnTo>
                  <a:cubicBezTo>
                    <a:pt x="369946" y="201257"/>
                    <a:pt x="373711" y="217845"/>
                    <a:pt x="336364" y="192947"/>
                  </a:cubicBezTo>
                  <a:cubicBezTo>
                    <a:pt x="327975" y="187354"/>
                    <a:pt x="324095" y="176798"/>
                    <a:pt x="319586" y="167780"/>
                  </a:cubicBezTo>
                  <a:cubicBezTo>
                    <a:pt x="309454" y="147517"/>
                    <a:pt x="314454" y="133474"/>
                    <a:pt x="294419" y="117446"/>
                  </a:cubicBezTo>
                  <a:cubicBezTo>
                    <a:pt x="287514" y="111922"/>
                    <a:pt x="277161" y="113012"/>
                    <a:pt x="269252" y="109057"/>
                  </a:cubicBezTo>
                  <a:cubicBezTo>
                    <a:pt x="213980" y="81421"/>
                    <a:pt x="192353" y="78297"/>
                    <a:pt x="168584" y="75501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8" name="Group 357">
            <a:extLst>
              <a:ext uri="{FF2B5EF4-FFF2-40B4-BE49-F238E27FC236}">
                <a16:creationId xmlns:a16="http://schemas.microsoft.com/office/drawing/2014/main" id="{D14FF2E5-152E-4AC6-8E9A-A40FFBD91395}"/>
              </a:ext>
            </a:extLst>
          </p:cNvPr>
          <p:cNvGrpSpPr/>
          <p:nvPr/>
        </p:nvGrpSpPr>
        <p:grpSpPr>
          <a:xfrm>
            <a:off x="4183991" y="1337467"/>
            <a:ext cx="278116" cy="1366872"/>
            <a:chOff x="6348741" y="4801889"/>
            <a:chExt cx="278116" cy="1366872"/>
          </a:xfrm>
        </p:grpSpPr>
        <p:sp>
          <p:nvSpPr>
            <p:cNvPr id="359" name="Trapezoid 358">
              <a:extLst>
                <a:ext uri="{FF2B5EF4-FFF2-40B4-BE49-F238E27FC236}">
                  <a16:creationId xmlns:a16="http://schemas.microsoft.com/office/drawing/2014/main" id="{47E4D788-FB3E-412E-A5AE-5C7E273355FD}"/>
                </a:ext>
              </a:extLst>
            </p:cNvPr>
            <p:cNvSpPr>
              <a:spLocks noChangeAspect="1"/>
            </p:cNvSpPr>
            <p:nvPr/>
          </p:nvSpPr>
          <p:spPr>
            <a:xfrm rot="21082625" flipV="1">
              <a:off x="6348741" y="4801889"/>
              <a:ext cx="257250" cy="540230"/>
            </a:xfrm>
            <a:prstGeom prst="trapezoid">
              <a:avLst>
                <a:gd name="adj" fmla="val 11666"/>
              </a:avLst>
            </a:pr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60" name="Group 359">
              <a:extLst>
                <a:ext uri="{FF2B5EF4-FFF2-40B4-BE49-F238E27FC236}">
                  <a16:creationId xmlns:a16="http://schemas.microsoft.com/office/drawing/2014/main" id="{434C84F1-CE89-4619-87D4-8452053AA2E7}"/>
                </a:ext>
              </a:extLst>
            </p:cNvPr>
            <p:cNvGrpSpPr/>
            <p:nvPr/>
          </p:nvGrpSpPr>
          <p:grpSpPr>
            <a:xfrm>
              <a:off x="6392646" y="5271434"/>
              <a:ext cx="234211" cy="897327"/>
              <a:chOff x="5627457" y="2619295"/>
              <a:chExt cx="174559" cy="668781"/>
            </a:xfrm>
          </p:grpSpPr>
          <p:sp>
            <p:nvSpPr>
              <p:cNvPr id="361" name="Trapezoid 360">
                <a:extLst>
                  <a:ext uri="{FF2B5EF4-FFF2-40B4-BE49-F238E27FC236}">
                    <a16:creationId xmlns:a16="http://schemas.microsoft.com/office/drawing/2014/main" id="{5222D45D-C501-483D-83A7-3605B911C8E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7362" flipV="1">
                <a:off x="5627457" y="2710687"/>
                <a:ext cx="153926" cy="402636"/>
              </a:xfrm>
              <a:prstGeom prst="trapezoid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62" name="Group 361">
                <a:extLst>
                  <a:ext uri="{FF2B5EF4-FFF2-40B4-BE49-F238E27FC236}">
                    <a16:creationId xmlns:a16="http://schemas.microsoft.com/office/drawing/2014/main" id="{6189874D-9300-4DA3-AA96-97B9C7CF585E}"/>
                  </a:ext>
                </a:extLst>
              </p:cNvPr>
              <p:cNvGrpSpPr/>
              <p:nvPr/>
            </p:nvGrpSpPr>
            <p:grpSpPr>
              <a:xfrm rot="4468658" flipV="1">
                <a:off x="5607214" y="3127931"/>
                <a:ext cx="226380" cy="93909"/>
                <a:chOff x="3929941" y="4493533"/>
                <a:chExt cx="274603" cy="96077"/>
              </a:xfrm>
            </p:grpSpPr>
            <p:sp>
              <p:nvSpPr>
                <p:cNvPr id="364" name="Rectangle: Rounded Corners 363">
                  <a:extLst>
                    <a:ext uri="{FF2B5EF4-FFF2-40B4-BE49-F238E27FC236}">
                      <a16:creationId xmlns:a16="http://schemas.microsoft.com/office/drawing/2014/main" id="{7C58D14B-52D3-437F-A8E8-A763C7AECB8A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258492">
                  <a:off x="4009266" y="4496280"/>
                  <a:ext cx="195278" cy="93330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65" name="Oval 364">
                  <a:extLst>
                    <a:ext uri="{FF2B5EF4-FFF2-40B4-BE49-F238E27FC236}">
                      <a16:creationId xmlns:a16="http://schemas.microsoft.com/office/drawing/2014/main" id="{A20470D3-2ED4-471B-8095-ED32689F95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29941" y="4493533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E8F1D980-32D1-43CE-91CD-C6CF0615B75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5632179" y="2619295"/>
                <a:ext cx="169837" cy="136346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366" name="Group 365">
            <a:extLst>
              <a:ext uri="{FF2B5EF4-FFF2-40B4-BE49-F238E27FC236}">
                <a16:creationId xmlns:a16="http://schemas.microsoft.com/office/drawing/2014/main" id="{1EEFA377-23C5-4ED7-8E6E-722499FE6AA3}"/>
              </a:ext>
            </a:extLst>
          </p:cNvPr>
          <p:cNvGrpSpPr/>
          <p:nvPr/>
        </p:nvGrpSpPr>
        <p:grpSpPr>
          <a:xfrm>
            <a:off x="3764585" y="1320793"/>
            <a:ext cx="545767" cy="1381730"/>
            <a:chOff x="5895843" y="4812750"/>
            <a:chExt cx="545767" cy="1381730"/>
          </a:xfrm>
        </p:grpSpPr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942E6F14-ABA6-4614-B9BA-E2ED21EA06F6}"/>
                </a:ext>
              </a:extLst>
            </p:cNvPr>
            <p:cNvSpPr>
              <a:spLocks noChangeAspect="1"/>
            </p:cNvSpPr>
            <p:nvPr/>
          </p:nvSpPr>
          <p:spPr>
            <a:xfrm rot="3393184">
              <a:off x="5877407" y="4831186"/>
              <a:ext cx="582639" cy="545767"/>
            </a:xfrm>
            <a:custGeom>
              <a:avLst/>
              <a:gdLst>
                <a:gd name="connsiteX0" fmla="*/ 170379 w 698077"/>
                <a:gd name="connsiteY0" fmla="*/ 0 h 653906"/>
                <a:gd name="connsiteX1" fmla="*/ 236699 w 698077"/>
                <a:gd name="connsiteY1" fmla="*/ 10749 h 653906"/>
                <a:gd name="connsiteX2" fmla="*/ 247696 w 698077"/>
                <a:gd name="connsiteY2" fmla="*/ 16702 h 653906"/>
                <a:gd name="connsiteX3" fmla="*/ 253137 w 698077"/>
                <a:gd name="connsiteY3" fmla="*/ 10964 h 653906"/>
                <a:gd name="connsiteX4" fmla="*/ 269887 w 698077"/>
                <a:gd name="connsiteY4" fmla="*/ 28713 h 653906"/>
                <a:gd name="connsiteX5" fmla="*/ 290856 w 698077"/>
                <a:gd name="connsiteY5" fmla="*/ 40062 h 653906"/>
                <a:gd name="connsiteX6" fmla="*/ 327369 w 698077"/>
                <a:gd name="connsiteY6" fmla="*/ 83540 h 653906"/>
                <a:gd name="connsiteX7" fmla="*/ 329454 w 698077"/>
                <a:gd name="connsiteY7" fmla="*/ 91832 h 653906"/>
                <a:gd name="connsiteX8" fmla="*/ 698077 w 698077"/>
                <a:gd name="connsiteY8" fmla="*/ 482432 h 653906"/>
                <a:gd name="connsiteX9" fmla="*/ 535477 w 698077"/>
                <a:gd name="connsiteY9" fmla="*/ 653906 h 653906"/>
                <a:gd name="connsiteX10" fmla="*/ 41053 w 698077"/>
                <a:gd name="connsiteY10" fmla="*/ 234622 h 653906"/>
                <a:gd name="connsiteX11" fmla="*/ 46246 w 698077"/>
                <a:gd name="connsiteY11" fmla="*/ 229146 h 653906"/>
                <a:gd name="connsiteX12" fmla="*/ 13389 w 698077"/>
                <a:gd name="connsiteY12" fmla="*/ 190022 h 653906"/>
                <a:gd name="connsiteX13" fmla="*/ 0 w 698077"/>
                <a:gd name="connsiteY13" fmla="*/ 136781 h 653906"/>
                <a:gd name="connsiteX14" fmla="*/ 170379 w 698077"/>
                <a:gd name="connsiteY14" fmla="*/ 0 h 65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77" h="653906">
                  <a:moveTo>
                    <a:pt x="170379" y="0"/>
                  </a:moveTo>
                  <a:cubicBezTo>
                    <a:pt x="193904" y="0"/>
                    <a:pt x="216315" y="3828"/>
                    <a:pt x="236699" y="10749"/>
                  </a:cubicBezTo>
                  <a:lnTo>
                    <a:pt x="247696" y="16702"/>
                  </a:lnTo>
                  <a:lnTo>
                    <a:pt x="253137" y="10964"/>
                  </a:lnTo>
                  <a:lnTo>
                    <a:pt x="269887" y="28713"/>
                  </a:lnTo>
                  <a:lnTo>
                    <a:pt x="290856" y="40062"/>
                  </a:lnTo>
                  <a:cubicBezTo>
                    <a:pt x="306272" y="52439"/>
                    <a:pt x="318747" y="67176"/>
                    <a:pt x="327369" y="83540"/>
                  </a:cubicBezTo>
                  <a:lnTo>
                    <a:pt x="329454" y="91832"/>
                  </a:lnTo>
                  <a:lnTo>
                    <a:pt x="698077" y="482432"/>
                  </a:lnTo>
                  <a:lnTo>
                    <a:pt x="535477" y="653906"/>
                  </a:lnTo>
                  <a:lnTo>
                    <a:pt x="41053" y="234622"/>
                  </a:lnTo>
                  <a:lnTo>
                    <a:pt x="46246" y="229146"/>
                  </a:lnTo>
                  <a:lnTo>
                    <a:pt x="13389" y="190022"/>
                  </a:lnTo>
                  <a:cubicBezTo>
                    <a:pt x="4768" y="173658"/>
                    <a:pt x="0" y="155667"/>
                    <a:pt x="0" y="136781"/>
                  </a:cubicBezTo>
                  <a:cubicBezTo>
                    <a:pt x="0" y="61239"/>
                    <a:pt x="76281" y="0"/>
                    <a:pt x="170379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68" name="Group 367">
              <a:extLst>
                <a:ext uri="{FF2B5EF4-FFF2-40B4-BE49-F238E27FC236}">
                  <a16:creationId xmlns:a16="http://schemas.microsoft.com/office/drawing/2014/main" id="{6E9FE370-09AB-474F-9F13-20A92F2A3F2E}"/>
                </a:ext>
              </a:extLst>
            </p:cNvPr>
            <p:cNvGrpSpPr/>
            <p:nvPr/>
          </p:nvGrpSpPr>
          <p:grpSpPr>
            <a:xfrm>
              <a:off x="5993059" y="5311022"/>
              <a:ext cx="260815" cy="883458"/>
              <a:chOff x="5329626" y="2648806"/>
              <a:chExt cx="194386" cy="658446"/>
            </a:xfrm>
          </p:grpSpPr>
          <p:sp>
            <p:nvSpPr>
              <p:cNvPr id="369" name="Trapezoid 368">
                <a:extLst>
                  <a:ext uri="{FF2B5EF4-FFF2-40B4-BE49-F238E27FC236}">
                    <a16:creationId xmlns:a16="http://schemas.microsoft.com/office/drawing/2014/main" id="{D249DDF9-8BF5-4909-974E-511C52D9AA0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6244" flipV="1">
                <a:off x="5341217" y="2754454"/>
                <a:ext cx="166282" cy="402636"/>
              </a:xfrm>
              <a:prstGeom prst="trapezoid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8F4EC6F8-16C2-4FE0-992E-8D59CCA507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39608" y="2648806"/>
                <a:ext cx="184404" cy="148040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71" name="Group 370">
                <a:extLst>
                  <a:ext uri="{FF2B5EF4-FFF2-40B4-BE49-F238E27FC236}">
                    <a16:creationId xmlns:a16="http://schemas.microsoft.com/office/drawing/2014/main" id="{AD026674-1BA0-45DE-892E-CAAF53596354}"/>
                  </a:ext>
                </a:extLst>
              </p:cNvPr>
              <p:cNvGrpSpPr/>
              <p:nvPr/>
            </p:nvGrpSpPr>
            <p:grpSpPr>
              <a:xfrm rot="6001971">
                <a:off x="5279264" y="3143695"/>
                <a:ext cx="213919" cy="113196"/>
                <a:chOff x="3936382" y="4515843"/>
                <a:chExt cx="293953" cy="95326"/>
              </a:xfrm>
            </p:grpSpPr>
            <p:sp>
              <p:nvSpPr>
                <p:cNvPr id="372" name="Rectangle: Rounded Corners 371">
                  <a:extLst>
                    <a:ext uri="{FF2B5EF4-FFF2-40B4-BE49-F238E27FC236}">
                      <a16:creationId xmlns:a16="http://schemas.microsoft.com/office/drawing/2014/main" id="{D0F8C12A-0E97-43FF-9D1D-8179F245F3E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58492">
                  <a:off x="4007900" y="4520525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73" name="Oval 372">
                  <a:extLst>
                    <a:ext uri="{FF2B5EF4-FFF2-40B4-BE49-F238E27FC236}">
                      <a16:creationId xmlns:a16="http://schemas.microsoft.com/office/drawing/2014/main" id="{818FB043-8CEF-4538-9543-39BA20CB905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36382" y="4515843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4017088F-2338-4E80-B52F-0375ED9CFA84}"/>
              </a:ext>
            </a:extLst>
          </p:cNvPr>
          <p:cNvGrpSpPr/>
          <p:nvPr/>
        </p:nvGrpSpPr>
        <p:grpSpPr>
          <a:xfrm>
            <a:off x="8222247" y="1320644"/>
            <a:ext cx="278116" cy="1365354"/>
            <a:chOff x="6348741" y="4801889"/>
            <a:chExt cx="278116" cy="1365354"/>
          </a:xfrm>
        </p:grpSpPr>
        <p:sp>
          <p:nvSpPr>
            <p:cNvPr id="375" name="Trapezoid 374">
              <a:extLst>
                <a:ext uri="{FF2B5EF4-FFF2-40B4-BE49-F238E27FC236}">
                  <a16:creationId xmlns:a16="http://schemas.microsoft.com/office/drawing/2014/main" id="{AB8815BF-A85A-44D7-9662-A6E901B5A7B4}"/>
                </a:ext>
              </a:extLst>
            </p:cNvPr>
            <p:cNvSpPr>
              <a:spLocks noChangeAspect="1"/>
            </p:cNvSpPr>
            <p:nvPr/>
          </p:nvSpPr>
          <p:spPr>
            <a:xfrm rot="21082625" flipV="1">
              <a:off x="6348741" y="4801889"/>
              <a:ext cx="257250" cy="540230"/>
            </a:xfrm>
            <a:prstGeom prst="trapezoid">
              <a:avLst>
                <a:gd name="adj" fmla="val 11666"/>
              </a:avLst>
            </a:prstGeom>
            <a:solidFill>
              <a:srgbClr val="052054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F1635DFB-B739-44F9-8ADA-242B0FCEFAA0}"/>
                </a:ext>
              </a:extLst>
            </p:cNvPr>
            <p:cNvGrpSpPr/>
            <p:nvPr/>
          </p:nvGrpSpPr>
          <p:grpSpPr>
            <a:xfrm>
              <a:off x="6392646" y="5271429"/>
              <a:ext cx="234211" cy="895814"/>
              <a:chOff x="5627457" y="2619295"/>
              <a:chExt cx="174559" cy="667654"/>
            </a:xfrm>
          </p:grpSpPr>
          <p:sp>
            <p:nvSpPr>
              <p:cNvPr id="377" name="Trapezoid 376">
                <a:extLst>
                  <a:ext uri="{FF2B5EF4-FFF2-40B4-BE49-F238E27FC236}">
                    <a16:creationId xmlns:a16="http://schemas.microsoft.com/office/drawing/2014/main" id="{F0868ACE-7C6D-4526-8EB4-E54E9CB1044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7362" flipV="1">
                <a:off x="5627457" y="2710687"/>
                <a:ext cx="153926" cy="402636"/>
              </a:xfrm>
              <a:prstGeom prst="trapezoid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78" name="Group 377">
                <a:extLst>
                  <a:ext uri="{FF2B5EF4-FFF2-40B4-BE49-F238E27FC236}">
                    <a16:creationId xmlns:a16="http://schemas.microsoft.com/office/drawing/2014/main" id="{94AF1274-2E80-46E3-B4CE-36400A3965EC}"/>
                  </a:ext>
                </a:extLst>
              </p:cNvPr>
              <p:cNvGrpSpPr/>
              <p:nvPr/>
            </p:nvGrpSpPr>
            <p:grpSpPr>
              <a:xfrm rot="4468658" flipV="1">
                <a:off x="5607406" y="3127784"/>
                <a:ext cx="225153" cy="93177"/>
                <a:chOff x="3929941" y="4493533"/>
                <a:chExt cx="273114" cy="95326"/>
              </a:xfrm>
            </p:grpSpPr>
            <p:sp>
              <p:nvSpPr>
                <p:cNvPr id="380" name="Oval 379">
                  <a:extLst>
                    <a:ext uri="{FF2B5EF4-FFF2-40B4-BE49-F238E27FC236}">
                      <a16:creationId xmlns:a16="http://schemas.microsoft.com/office/drawing/2014/main" id="{13EECE13-5648-49B9-81F1-3278AC4CD59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29941" y="4493533"/>
                  <a:ext cx="95326" cy="95326"/>
                </a:xfrm>
                <a:prstGeom prst="ellipse">
                  <a:avLst/>
                </a:prstGeom>
                <a:solidFill>
                  <a:srgbClr val="FFED7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81" name="Rectangle: Rounded Corners 380">
                  <a:extLst>
                    <a:ext uri="{FF2B5EF4-FFF2-40B4-BE49-F238E27FC236}">
                      <a16:creationId xmlns:a16="http://schemas.microsoft.com/office/drawing/2014/main" id="{FE3053F8-A29F-4E52-912A-70B285D580D3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258492">
                  <a:off x="4009040" y="4502572"/>
                  <a:ext cx="194015" cy="85507"/>
                </a:xfrm>
                <a:prstGeom prst="roundRect">
                  <a:avLst/>
                </a:prstGeom>
                <a:solidFill>
                  <a:srgbClr val="FFED7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4A71AB45-7DCE-465B-99A3-3826AF69F3D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5632179" y="2619295"/>
                <a:ext cx="169837" cy="136346"/>
              </a:xfrm>
              <a:prstGeom prst="ellipse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E65CE579-C6D2-449F-BADD-D2D5C751111D}"/>
              </a:ext>
            </a:extLst>
          </p:cNvPr>
          <p:cNvGrpSpPr/>
          <p:nvPr/>
        </p:nvGrpSpPr>
        <p:grpSpPr>
          <a:xfrm>
            <a:off x="7803711" y="1276247"/>
            <a:ext cx="545767" cy="1408448"/>
            <a:chOff x="5895843" y="4812750"/>
            <a:chExt cx="545767" cy="1408448"/>
          </a:xfrm>
        </p:grpSpPr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9C16ECDD-BE2B-4C57-98A9-70B5AB8409E0}"/>
                </a:ext>
              </a:extLst>
            </p:cNvPr>
            <p:cNvSpPr>
              <a:spLocks noChangeAspect="1"/>
            </p:cNvSpPr>
            <p:nvPr/>
          </p:nvSpPr>
          <p:spPr>
            <a:xfrm rot="3393184">
              <a:off x="5877407" y="4831186"/>
              <a:ext cx="582639" cy="545767"/>
            </a:xfrm>
            <a:custGeom>
              <a:avLst/>
              <a:gdLst>
                <a:gd name="connsiteX0" fmla="*/ 170379 w 698077"/>
                <a:gd name="connsiteY0" fmla="*/ 0 h 653906"/>
                <a:gd name="connsiteX1" fmla="*/ 236699 w 698077"/>
                <a:gd name="connsiteY1" fmla="*/ 10749 h 653906"/>
                <a:gd name="connsiteX2" fmla="*/ 247696 w 698077"/>
                <a:gd name="connsiteY2" fmla="*/ 16702 h 653906"/>
                <a:gd name="connsiteX3" fmla="*/ 253137 w 698077"/>
                <a:gd name="connsiteY3" fmla="*/ 10964 h 653906"/>
                <a:gd name="connsiteX4" fmla="*/ 269887 w 698077"/>
                <a:gd name="connsiteY4" fmla="*/ 28713 h 653906"/>
                <a:gd name="connsiteX5" fmla="*/ 290856 w 698077"/>
                <a:gd name="connsiteY5" fmla="*/ 40062 h 653906"/>
                <a:gd name="connsiteX6" fmla="*/ 327369 w 698077"/>
                <a:gd name="connsiteY6" fmla="*/ 83540 h 653906"/>
                <a:gd name="connsiteX7" fmla="*/ 329454 w 698077"/>
                <a:gd name="connsiteY7" fmla="*/ 91832 h 653906"/>
                <a:gd name="connsiteX8" fmla="*/ 698077 w 698077"/>
                <a:gd name="connsiteY8" fmla="*/ 482432 h 653906"/>
                <a:gd name="connsiteX9" fmla="*/ 535477 w 698077"/>
                <a:gd name="connsiteY9" fmla="*/ 653906 h 653906"/>
                <a:gd name="connsiteX10" fmla="*/ 41053 w 698077"/>
                <a:gd name="connsiteY10" fmla="*/ 234622 h 653906"/>
                <a:gd name="connsiteX11" fmla="*/ 46246 w 698077"/>
                <a:gd name="connsiteY11" fmla="*/ 229146 h 653906"/>
                <a:gd name="connsiteX12" fmla="*/ 13389 w 698077"/>
                <a:gd name="connsiteY12" fmla="*/ 190022 h 653906"/>
                <a:gd name="connsiteX13" fmla="*/ 0 w 698077"/>
                <a:gd name="connsiteY13" fmla="*/ 136781 h 653906"/>
                <a:gd name="connsiteX14" fmla="*/ 170379 w 698077"/>
                <a:gd name="connsiteY14" fmla="*/ 0 h 65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77" h="653906">
                  <a:moveTo>
                    <a:pt x="170379" y="0"/>
                  </a:moveTo>
                  <a:cubicBezTo>
                    <a:pt x="193904" y="0"/>
                    <a:pt x="216315" y="3828"/>
                    <a:pt x="236699" y="10749"/>
                  </a:cubicBezTo>
                  <a:lnTo>
                    <a:pt x="247696" y="16702"/>
                  </a:lnTo>
                  <a:lnTo>
                    <a:pt x="253137" y="10964"/>
                  </a:lnTo>
                  <a:lnTo>
                    <a:pt x="269887" y="28713"/>
                  </a:lnTo>
                  <a:lnTo>
                    <a:pt x="290856" y="40062"/>
                  </a:lnTo>
                  <a:cubicBezTo>
                    <a:pt x="306272" y="52439"/>
                    <a:pt x="318747" y="67176"/>
                    <a:pt x="327369" y="83540"/>
                  </a:cubicBezTo>
                  <a:lnTo>
                    <a:pt x="329454" y="91832"/>
                  </a:lnTo>
                  <a:lnTo>
                    <a:pt x="698077" y="482432"/>
                  </a:lnTo>
                  <a:lnTo>
                    <a:pt x="535477" y="653906"/>
                  </a:lnTo>
                  <a:lnTo>
                    <a:pt x="41053" y="234622"/>
                  </a:lnTo>
                  <a:lnTo>
                    <a:pt x="46246" y="229146"/>
                  </a:lnTo>
                  <a:lnTo>
                    <a:pt x="13389" y="190022"/>
                  </a:lnTo>
                  <a:cubicBezTo>
                    <a:pt x="4768" y="173658"/>
                    <a:pt x="0" y="155667"/>
                    <a:pt x="0" y="136781"/>
                  </a:cubicBezTo>
                  <a:cubicBezTo>
                    <a:pt x="0" y="61239"/>
                    <a:pt x="76281" y="0"/>
                    <a:pt x="170379" y="0"/>
                  </a:cubicBezTo>
                  <a:close/>
                </a:path>
              </a:pathLst>
            </a:custGeom>
            <a:solidFill>
              <a:srgbClr val="052054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84" name="Group 383">
              <a:extLst>
                <a:ext uri="{FF2B5EF4-FFF2-40B4-BE49-F238E27FC236}">
                  <a16:creationId xmlns:a16="http://schemas.microsoft.com/office/drawing/2014/main" id="{6EE4C0E7-57EB-4847-A939-D5EC8F29181B}"/>
                </a:ext>
              </a:extLst>
            </p:cNvPr>
            <p:cNvGrpSpPr/>
            <p:nvPr/>
          </p:nvGrpSpPr>
          <p:grpSpPr>
            <a:xfrm>
              <a:off x="5989028" y="5311033"/>
              <a:ext cx="264776" cy="910165"/>
              <a:chOff x="5326672" y="2648806"/>
              <a:chExt cx="197340" cy="678349"/>
            </a:xfrm>
          </p:grpSpPr>
          <p:sp>
            <p:nvSpPr>
              <p:cNvPr id="385" name="Trapezoid 384">
                <a:extLst>
                  <a:ext uri="{FF2B5EF4-FFF2-40B4-BE49-F238E27FC236}">
                    <a16:creationId xmlns:a16="http://schemas.microsoft.com/office/drawing/2014/main" id="{21E20247-908C-49CB-928A-29BDFAA3C6C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6244" flipV="1">
                <a:off x="5341217" y="2754454"/>
                <a:ext cx="166282" cy="402636"/>
              </a:xfrm>
              <a:prstGeom prst="trapezoid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8F754C94-40C1-4940-9BF4-32BEA8AE52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39608" y="2648806"/>
                <a:ext cx="184404" cy="148040"/>
              </a:xfrm>
              <a:prstGeom prst="ellipse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87" name="Group 386">
                <a:extLst>
                  <a:ext uri="{FF2B5EF4-FFF2-40B4-BE49-F238E27FC236}">
                    <a16:creationId xmlns:a16="http://schemas.microsoft.com/office/drawing/2014/main" id="{66048F5B-3682-41D2-84A5-E461E354BCD2}"/>
                  </a:ext>
                </a:extLst>
              </p:cNvPr>
              <p:cNvGrpSpPr/>
              <p:nvPr/>
            </p:nvGrpSpPr>
            <p:grpSpPr>
              <a:xfrm rot="6001971">
                <a:off x="5269877" y="3157163"/>
                <a:ext cx="226787" cy="113197"/>
                <a:chOff x="3946517" y="4516274"/>
                <a:chExt cx="311639" cy="95326"/>
              </a:xfrm>
            </p:grpSpPr>
            <p:sp>
              <p:nvSpPr>
                <p:cNvPr id="388" name="Oval 387">
                  <a:extLst>
                    <a:ext uri="{FF2B5EF4-FFF2-40B4-BE49-F238E27FC236}">
                      <a16:creationId xmlns:a16="http://schemas.microsoft.com/office/drawing/2014/main" id="{25D690B9-E175-4348-9A8C-D493848A3CB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46517" y="4516274"/>
                  <a:ext cx="95326" cy="95326"/>
                </a:xfrm>
                <a:prstGeom prst="ellipse">
                  <a:avLst/>
                </a:prstGeom>
                <a:solidFill>
                  <a:srgbClr val="FFED7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89" name="Rectangle: Rounded Corners 388">
                  <a:extLst>
                    <a:ext uri="{FF2B5EF4-FFF2-40B4-BE49-F238E27FC236}">
                      <a16:creationId xmlns:a16="http://schemas.microsoft.com/office/drawing/2014/main" id="{0E79F9DC-EB79-4859-8C3A-A67A3B560FC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258492">
                  <a:off x="4028975" y="4525334"/>
                  <a:ext cx="229181" cy="75474"/>
                </a:xfrm>
                <a:prstGeom prst="roundRect">
                  <a:avLst/>
                </a:prstGeom>
                <a:solidFill>
                  <a:srgbClr val="FFED7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314" name="Oval 313">
            <a:extLst>
              <a:ext uri="{FF2B5EF4-FFF2-40B4-BE49-F238E27FC236}">
                <a16:creationId xmlns:a16="http://schemas.microsoft.com/office/drawing/2014/main" id="{A49FC25F-1FB1-4860-8CD9-1B8B9DD72AC7}"/>
              </a:ext>
            </a:extLst>
          </p:cNvPr>
          <p:cNvSpPr>
            <a:spLocks noChangeAspect="1"/>
          </p:cNvSpPr>
          <p:nvPr/>
        </p:nvSpPr>
        <p:spPr>
          <a:xfrm>
            <a:off x="3937186" y="1114930"/>
            <a:ext cx="503479" cy="392107"/>
          </a:xfrm>
          <a:prstGeom prst="ellipse">
            <a:avLst/>
          </a:prstGeom>
          <a:solidFill>
            <a:srgbClr val="FF00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4C6E4E93-A3DE-45C0-81FD-D6650DD556E0}"/>
              </a:ext>
            </a:extLst>
          </p:cNvPr>
          <p:cNvGrpSpPr/>
          <p:nvPr/>
        </p:nvGrpSpPr>
        <p:grpSpPr>
          <a:xfrm>
            <a:off x="3183665" y="573261"/>
            <a:ext cx="2056270" cy="744208"/>
            <a:chOff x="9500497" y="3977087"/>
            <a:chExt cx="2056270" cy="744208"/>
          </a:xfrm>
        </p:grpSpPr>
        <p:grpSp>
          <p:nvGrpSpPr>
            <p:cNvPr id="317" name="Group 316">
              <a:extLst>
                <a:ext uri="{FF2B5EF4-FFF2-40B4-BE49-F238E27FC236}">
                  <a16:creationId xmlns:a16="http://schemas.microsoft.com/office/drawing/2014/main" id="{F5022C28-065B-407E-B450-99A545B6480C}"/>
                </a:ext>
              </a:extLst>
            </p:cNvPr>
            <p:cNvGrpSpPr/>
            <p:nvPr/>
          </p:nvGrpSpPr>
          <p:grpSpPr>
            <a:xfrm>
              <a:off x="10603699" y="4042513"/>
              <a:ext cx="953068" cy="462557"/>
              <a:chOff x="5699890" y="1712904"/>
              <a:chExt cx="710327" cy="344746"/>
            </a:xfrm>
          </p:grpSpPr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C7BE4B5A-1A2B-4268-B2B3-800C59F6C158}"/>
                  </a:ext>
                </a:extLst>
              </p:cNvPr>
              <p:cNvSpPr/>
              <p:nvPr/>
            </p:nvSpPr>
            <p:spPr>
              <a:xfrm rot="17300918">
                <a:off x="5801795" y="1610999"/>
                <a:ext cx="137848" cy="341657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26" name="Group 325">
                <a:extLst>
                  <a:ext uri="{FF2B5EF4-FFF2-40B4-BE49-F238E27FC236}">
                    <a16:creationId xmlns:a16="http://schemas.microsoft.com/office/drawing/2014/main" id="{23451DE9-4CB7-485B-9BEE-E0707F2503BB}"/>
                  </a:ext>
                </a:extLst>
              </p:cNvPr>
              <p:cNvGrpSpPr/>
              <p:nvPr/>
            </p:nvGrpSpPr>
            <p:grpSpPr>
              <a:xfrm rot="18595549">
                <a:off x="6135186" y="1782618"/>
                <a:ext cx="171080" cy="37898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328" name="Rectangle: Rounded Corners 327">
                  <a:extLst>
                    <a:ext uri="{FF2B5EF4-FFF2-40B4-BE49-F238E27FC236}">
                      <a16:creationId xmlns:a16="http://schemas.microsoft.com/office/drawing/2014/main" id="{93A32AD0-4A8E-4546-87E7-0B336CDCBAC5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9" name="Partial Circle 328">
                  <a:extLst>
                    <a:ext uri="{FF2B5EF4-FFF2-40B4-BE49-F238E27FC236}">
                      <a16:creationId xmlns:a16="http://schemas.microsoft.com/office/drawing/2014/main" id="{2304D863-8A89-4E92-B166-F545E9C57659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200E522C-5D1E-4CC8-9E44-F9774075E8F4}"/>
                  </a:ext>
                </a:extLst>
              </p:cNvPr>
              <p:cNvSpPr/>
              <p:nvPr/>
            </p:nvSpPr>
            <p:spPr>
              <a:xfrm rot="15700102">
                <a:off x="5987948" y="1761378"/>
                <a:ext cx="124088" cy="143299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18" name="Group 317">
              <a:extLst>
                <a:ext uri="{FF2B5EF4-FFF2-40B4-BE49-F238E27FC236}">
                  <a16:creationId xmlns:a16="http://schemas.microsoft.com/office/drawing/2014/main" id="{D46F295C-F246-4FB3-BC96-1E482DE3A8A3}"/>
                </a:ext>
              </a:extLst>
            </p:cNvPr>
            <p:cNvGrpSpPr/>
            <p:nvPr/>
          </p:nvGrpSpPr>
          <p:grpSpPr>
            <a:xfrm>
              <a:off x="9500497" y="4027425"/>
              <a:ext cx="821513" cy="359711"/>
              <a:chOff x="4858161" y="1717663"/>
              <a:chExt cx="612278" cy="268094"/>
            </a:xfrm>
          </p:grpSpPr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F83B0157-996B-45AC-ABD5-20C16B25559C}"/>
                  </a:ext>
                </a:extLst>
              </p:cNvPr>
              <p:cNvSpPr/>
              <p:nvPr/>
            </p:nvSpPr>
            <p:spPr>
              <a:xfrm rot="15472771" flipV="1">
                <a:off x="5240171" y="1606274"/>
                <a:ext cx="118880" cy="341657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21" name="Group 320">
                <a:extLst>
                  <a:ext uri="{FF2B5EF4-FFF2-40B4-BE49-F238E27FC236}">
                    <a16:creationId xmlns:a16="http://schemas.microsoft.com/office/drawing/2014/main" id="{97B7B93B-FE10-4E3C-9CD9-902831FEC125}"/>
                  </a:ext>
                </a:extLst>
              </p:cNvPr>
              <p:cNvGrpSpPr/>
              <p:nvPr/>
            </p:nvGrpSpPr>
            <p:grpSpPr>
              <a:xfrm rot="13989180" flipV="1">
                <a:off x="4936038" y="1736800"/>
                <a:ext cx="171080" cy="32683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323" name="Rectangle: Rounded Corners 322">
                  <a:extLst>
                    <a:ext uri="{FF2B5EF4-FFF2-40B4-BE49-F238E27FC236}">
                      <a16:creationId xmlns:a16="http://schemas.microsoft.com/office/drawing/2014/main" id="{1305803E-65CB-47CB-B195-13477B44F10D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4" name="Partial Circle 323">
                  <a:extLst>
                    <a:ext uri="{FF2B5EF4-FFF2-40B4-BE49-F238E27FC236}">
                      <a16:creationId xmlns:a16="http://schemas.microsoft.com/office/drawing/2014/main" id="{640663B6-A7EB-4328-A0A5-DDB476827676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FD355C0B-B215-4879-B400-630373EF79D7}"/>
                  </a:ext>
                </a:extLst>
              </p:cNvPr>
              <p:cNvSpPr/>
              <p:nvPr/>
            </p:nvSpPr>
            <p:spPr>
              <a:xfrm rot="15700102">
                <a:off x="5100340" y="1726290"/>
                <a:ext cx="124088" cy="143299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19" name="Rectangle: Rounded Corners 318">
              <a:extLst>
                <a:ext uri="{FF2B5EF4-FFF2-40B4-BE49-F238E27FC236}">
                  <a16:creationId xmlns:a16="http://schemas.microsoft.com/office/drawing/2014/main" id="{94F615A0-FE1C-4615-8A07-43F268F93D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19186" y="3977087"/>
              <a:ext cx="541244" cy="744208"/>
            </a:xfrm>
            <a:prstGeom prst="roundRect">
              <a:avLst>
                <a:gd name="adj" fmla="val 33590"/>
              </a:avLst>
            </a:pr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6" name="Oval 335">
            <a:extLst>
              <a:ext uri="{FF2B5EF4-FFF2-40B4-BE49-F238E27FC236}">
                <a16:creationId xmlns:a16="http://schemas.microsoft.com/office/drawing/2014/main" id="{9DE66695-84F4-4F6B-8D14-F121AEF169FD}"/>
              </a:ext>
            </a:extLst>
          </p:cNvPr>
          <p:cNvSpPr>
            <a:spLocks noChangeAspect="1"/>
          </p:cNvSpPr>
          <p:nvPr/>
        </p:nvSpPr>
        <p:spPr>
          <a:xfrm>
            <a:off x="7976312" y="1112588"/>
            <a:ext cx="503479" cy="392107"/>
          </a:xfrm>
          <a:prstGeom prst="ellipse">
            <a:avLst/>
          </a:prstGeom>
          <a:solidFill>
            <a:srgbClr val="052054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38" name="Group 337">
            <a:extLst>
              <a:ext uri="{FF2B5EF4-FFF2-40B4-BE49-F238E27FC236}">
                <a16:creationId xmlns:a16="http://schemas.microsoft.com/office/drawing/2014/main" id="{8527EEE6-AC94-4D4B-801A-6DF1FCF5A03E}"/>
              </a:ext>
            </a:extLst>
          </p:cNvPr>
          <p:cNvGrpSpPr/>
          <p:nvPr/>
        </p:nvGrpSpPr>
        <p:grpSpPr>
          <a:xfrm>
            <a:off x="7222791" y="570919"/>
            <a:ext cx="2056270" cy="744208"/>
            <a:chOff x="9500497" y="3977087"/>
            <a:chExt cx="2056270" cy="744208"/>
          </a:xfrm>
        </p:grpSpPr>
        <p:grpSp>
          <p:nvGrpSpPr>
            <p:cNvPr id="339" name="Group 338">
              <a:extLst>
                <a:ext uri="{FF2B5EF4-FFF2-40B4-BE49-F238E27FC236}">
                  <a16:creationId xmlns:a16="http://schemas.microsoft.com/office/drawing/2014/main" id="{C9DB21BA-33B1-46AE-9206-325739594FA5}"/>
                </a:ext>
              </a:extLst>
            </p:cNvPr>
            <p:cNvGrpSpPr/>
            <p:nvPr/>
          </p:nvGrpSpPr>
          <p:grpSpPr>
            <a:xfrm>
              <a:off x="10603699" y="4042513"/>
              <a:ext cx="953068" cy="462557"/>
              <a:chOff x="5699890" y="1712904"/>
              <a:chExt cx="710327" cy="344746"/>
            </a:xfrm>
          </p:grpSpPr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EB58328C-20DE-4BA0-B4E6-3AE74D725564}"/>
                  </a:ext>
                </a:extLst>
              </p:cNvPr>
              <p:cNvSpPr/>
              <p:nvPr/>
            </p:nvSpPr>
            <p:spPr>
              <a:xfrm rot="17300918">
                <a:off x="5801795" y="1610999"/>
                <a:ext cx="137848" cy="341657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5BC58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48" name="Group 347">
                <a:extLst>
                  <a:ext uri="{FF2B5EF4-FFF2-40B4-BE49-F238E27FC236}">
                    <a16:creationId xmlns:a16="http://schemas.microsoft.com/office/drawing/2014/main" id="{51AC0687-4273-4ABD-8489-67DDBA8B4EFE}"/>
                  </a:ext>
                </a:extLst>
              </p:cNvPr>
              <p:cNvGrpSpPr/>
              <p:nvPr/>
            </p:nvGrpSpPr>
            <p:grpSpPr>
              <a:xfrm rot="18595549">
                <a:off x="6135186" y="1782618"/>
                <a:ext cx="171080" cy="37898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350" name="Rectangle: Rounded Corners 349">
                  <a:extLst>
                    <a:ext uri="{FF2B5EF4-FFF2-40B4-BE49-F238E27FC236}">
                      <a16:creationId xmlns:a16="http://schemas.microsoft.com/office/drawing/2014/main" id="{3B901177-84B3-4778-874A-B8E5EA884AA8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AC83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1" name="Partial Circle 350">
                  <a:extLst>
                    <a:ext uri="{FF2B5EF4-FFF2-40B4-BE49-F238E27FC236}">
                      <a16:creationId xmlns:a16="http://schemas.microsoft.com/office/drawing/2014/main" id="{B9390CA2-B805-49AA-8A29-C99A54F32332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AC83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EA81C524-B48B-4993-B9B6-45E37CBA4829}"/>
                  </a:ext>
                </a:extLst>
              </p:cNvPr>
              <p:cNvSpPr/>
              <p:nvPr/>
            </p:nvSpPr>
            <p:spPr>
              <a:xfrm rot="15700102">
                <a:off x="5987948" y="1761378"/>
                <a:ext cx="124088" cy="143299"/>
              </a:xfrm>
              <a:prstGeom prst="ellipse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40" name="Group 339">
              <a:extLst>
                <a:ext uri="{FF2B5EF4-FFF2-40B4-BE49-F238E27FC236}">
                  <a16:creationId xmlns:a16="http://schemas.microsoft.com/office/drawing/2014/main" id="{A84849B8-BBA9-469E-8141-6D6BC3CF4526}"/>
                </a:ext>
              </a:extLst>
            </p:cNvPr>
            <p:cNvGrpSpPr/>
            <p:nvPr/>
          </p:nvGrpSpPr>
          <p:grpSpPr>
            <a:xfrm>
              <a:off x="9500497" y="4027425"/>
              <a:ext cx="821513" cy="359711"/>
              <a:chOff x="4858161" y="1717663"/>
              <a:chExt cx="612278" cy="268094"/>
            </a:xfrm>
          </p:grpSpPr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71656D56-BECF-49F1-ABE0-16856C836996}"/>
                  </a:ext>
                </a:extLst>
              </p:cNvPr>
              <p:cNvSpPr/>
              <p:nvPr/>
            </p:nvSpPr>
            <p:spPr>
              <a:xfrm rot="15472771" flipV="1">
                <a:off x="5240171" y="1606274"/>
                <a:ext cx="118880" cy="341657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5BC58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43" name="Group 342">
                <a:extLst>
                  <a:ext uri="{FF2B5EF4-FFF2-40B4-BE49-F238E27FC236}">
                    <a16:creationId xmlns:a16="http://schemas.microsoft.com/office/drawing/2014/main" id="{4759EDB8-A9FB-4E7C-9FB8-C51005D58AC3}"/>
                  </a:ext>
                </a:extLst>
              </p:cNvPr>
              <p:cNvGrpSpPr/>
              <p:nvPr/>
            </p:nvGrpSpPr>
            <p:grpSpPr>
              <a:xfrm rot="13989180" flipV="1">
                <a:off x="4936038" y="1736800"/>
                <a:ext cx="171080" cy="32683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345" name="Rectangle: Rounded Corners 344">
                  <a:extLst>
                    <a:ext uri="{FF2B5EF4-FFF2-40B4-BE49-F238E27FC236}">
                      <a16:creationId xmlns:a16="http://schemas.microsoft.com/office/drawing/2014/main" id="{FDDE2A4A-14C8-440D-A329-BDB6CE4E5AEC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AC83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6" name="Partial Circle 345">
                  <a:extLst>
                    <a:ext uri="{FF2B5EF4-FFF2-40B4-BE49-F238E27FC236}">
                      <a16:creationId xmlns:a16="http://schemas.microsoft.com/office/drawing/2014/main" id="{9B5ECBAA-924F-4627-B7C8-6EC4B6651A2B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AC83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1EFDE817-F937-4CA6-A938-08ECA4A1A79C}"/>
                  </a:ext>
                </a:extLst>
              </p:cNvPr>
              <p:cNvSpPr/>
              <p:nvPr/>
            </p:nvSpPr>
            <p:spPr>
              <a:xfrm rot="15700102">
                <a:off x="5100340" y="1726290"/>
                <a:ext cx="124088" cy="143299"/>
              </a:xfrm>
              <a:prstGeom prst="ellipse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41" name="Rectangle: Rounded Corners 340">
              <a:extLst>
                <a:ext uri="{FF2B5EF4-FFF2-40B4-BE49-F238E27FC236}">
                  <a16:creationId xmlns:a16="http://schemas.microsoft.com/office/drawing/2014/main" id="{26DC0047-0979-409D-BFDF-BB39E3C38D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19186" y="3977087"/>
              <a:ext cx="541244" cy="744208"/>
            </a:xfrm>
            <a:prstGeom prst="roundRect">
              <a:avLst>
                <a:gd name="adj" fmla="val 33590"/>
              </a:avLst>
            </a:prstGeom>
            <a:solidFill>
              <a:srgbClr val="05BC58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90" name="Picture 389">
            <a:extLst>
              <a:ext uri="{FF2B5EF4-FFF2-40B4-BE49-F238E27FC236}">
                <a16:creationId xmlns:a16="http://schemas.microsoft.com/office/drawing/2014/main" id="{CE341FAF-5DEA-4C91-BA77-F3098B30ECBC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471" y="134437"/>
            <a:ext cx="10813645" cy="6271517"/>
          </a:xfrm>
          <a:custGeom>
            <a:avLst/>
            <a:gdLst>
              <a:gd name="connsiteX0" fmla="*/ 4350618 w 8701236"/>
              <a:gd name="connsiteY0" fmla="*/ 0 h 5505652"/>
              <a:gd name="connsiteX1" fmla="*/ 8701236 w 8701236"/>
              <a:gd name="connsiteY1" fmla="*/ 2752826 h 5505652"/>
              <a:gd name="connsiteX2" fmla="*/ 4350618 w 8701236"/>
              <a:gd name="connsiteY2" fmla="*/ 5505652 h 5505652"/>
              <a:gd name="connsiteX3" fmla="*/ 0 w 8701236"/>
              <a:gd name="connsiteY3" fmla="*/ 2752826 h 5505652"/>
              <a:gd name="connsiteX4" fmla="*/ 4350618 w 8701236"/>
              <a:gd name="connsiteY4" fmla="*/ 0 h 550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1236" h="5505652">
                <a:moveTo>
                  <a:pt x="4350618" y="0"/>
                </a:moveTo>
                <a:cubicBezTo>
                  <a:pt x="6753398" y="0"/>
                  <a:pt x="8701236" y="1232482"/>
                  <a:pt x="8701236" y="2752826"/>
                </a:cubicBezTo>
                <a:cubicBezTo>
                  <a:pt x="8701236" y="4273170"/>
                  <a:pt x="6753398" y="5505652"/>
                  <a:pt x="4350618" y="5505652"/>
                </a:cubicBezTo>
                <a:cubicBezTo>
                  <a:pt x="1947838" y="5505652"/>
                  <a:pt x="0" y="4273170"/>
                  <a:pt x="0" y="2752826"/>
                </a:cubicBezTo>
                <a:cubicBezTo>
                  <a:pt x="0" y="1232482"/>
                  <a:pt x="1947838" y="0"/>
                  <a:pt x="4350618" y="0"/>
                </a:cubicBezTo>
                <a:close/>
              </a:path>
            </a:pathLst>
          </a:custGeom>
        </p:spPr>
      </p:pic>
      <p:sp>
        <p:nvSpPr>
          <p:cNvPr id="391" name="Rectangle 390">
            <a:extLst>
              <a:ext uri="{FF2B5EF4-FFF2-40B4-BE49-F238E27FC236}">
                <a16:creationId xmlns:a16="http://schemas.microsoft.com/office/drawing/2014/main" id="{BBBA1806-EF97-49FD-8C16-7D34D125BE55}"/>
              </a:ext>
            </a:extLst>
          </p:cNvPr>
          <p:cNvSpPr/>
          <p:nvPr/>
        </p:nvSpPr>
        <p:spPr>
          <a:xfrm>
            <a:off x="3829965" y="1136721"/>
            <a:ext cx="439254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ROLLERPOOL</a:t>
            </a:r>
          </a:p>
        </p:txBody>
      </p:sp>
      <p:sp>
        <p:nvSpPr>
          <p:cNvPr id="393" name="Play button Rectangle 392">
            <a:hlinkClick r:id="rId11" action="ppaction://hlinksldjump"/>
            <a:extLst>
              <a:ext uri="{FF2B5EF4-FFF2-40B4-BE49-F238E27FC236}">
                <a16:creationId xmlns:a16="http://schemas.microsoft.com/office/drawing/2014/main" id="{F90680D7-9038-43BD-823C-4A7DCF776D6E}"/>
              </a:ext>
            </a:extLst>
          </p:cNvPr>
          <p:cNvSpPr/>
          <p:nvPr/>
        </p:nvSpPr>
        <p:spPr>
          <a:xfrm>
            <a:off x="5395456" y="4936468"/>
            <a:ext cx="14010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PLAY</a:t>
            </a:r>
          </a:p>
        </p:txBody>
      </p:sp>
      <p:pic>
        <p:nvPicPr>
          <p:cNvPr id="223" name="Roller 1400 - straight">
            <a:hlinkClick r:id="" action="ppaction://media"/>
            <a:extLst>
              <a:ext uri="{FF2B5EF4-FFF2-40B4-BE49-F238E27FC236}">
                <a16:creationId xmlns:a16="http://schemas.microsoft.com/office/drawing/2014/main" id="{AFD29F4D-BDF8-498C-9349-3BCFA3B1ED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11687" y="6975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8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rvival soundtrack - tec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mph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8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0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6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1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2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5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3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7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0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3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6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9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3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4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7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9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0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3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5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5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8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0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1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3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4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7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9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2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6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9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1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2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5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7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8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0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1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3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6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9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0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2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3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5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6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8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9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1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2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4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5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7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8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0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3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6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9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2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3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5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6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8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9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1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4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7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8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0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1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3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4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6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7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9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0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3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5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8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1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2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4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5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7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0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3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4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6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7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9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2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5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6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8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9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1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2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4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5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7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8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0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1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3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4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 tmFilter="0, 0; .2, .5; .8, .5; 1, 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6" dur="250" autoRev="1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7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500" tmFilter="0, 0; .2, .5; .8, .5; 1, 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9" dur="250" autoRev="1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0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2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3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4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5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6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7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8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9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1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2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3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4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5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6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7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0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3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4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6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7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9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0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2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3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5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8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1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4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7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9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0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3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4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7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9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5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6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7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8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9" presetID="26" presetClass="emph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0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1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2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3" dur="50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4" dur="250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5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7" dur="250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8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0" dur="250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1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3" dur="250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4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6" dur="250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7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9" dur="250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0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2" dur="250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3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4" dur="50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5" dur="250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7" dur="5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8" dur="25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0" dur="5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1" dur="25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2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3" dur="50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4" dur="250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5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6" dur="50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7" dur="250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9" dur="50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0" dur="250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2" dur="50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3" dur="250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5" dur="5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6" dur="25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8" dur="5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9" dur="25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0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1" dur="50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2" dur="250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3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5" dur="250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6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8" dur="250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9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1" dur="250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500" tmFilter="0, 0; .2, .5; .8, .5; 1, 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4" dur="250" autoRev="1" fill="hold"/>
                                        <p:tgtEl>
                                          <p:spTgt spid="2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 tmFilter="0, 0; .2, .5; .8, .5; 1, 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7" dur="250" autoRev="1" fill="hold"/>
                                        <p:tgtEl>
                                          <p:spTgt spid="2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8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 tmFilter="0, 0; .2, .5; .8, .5; 1, 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0" dur="250" autoRev="1" fill="hold"/>
                                        <p:tgtEl>
                                          <p:spTgt spid="2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1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2" dur="500" tmFilter="0, 0; .2, .5; .8, .5; 1, 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3" dur="250" autoRev="1" fill="hold"/>
                                        <p:tgtEl>
                                          <p:spTgt spid="2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5" dur="500" tmFilter="0, 0; .2, .5; .8, .5; 1, 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6" dur="250" autoRev="1" fill="hold"/>
                                        <p:tgtEl>
                                          <p:spTgt spid="2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8" dur="500" tmFilter="0, 0; .2, .5; .8, .5; 1, 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9" dur="250" autoRev="1" fill="hold"/>
                                        <p:tgtEl>
                                          <p:spTgt spid="2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0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1" dur="500" tmFilter="0, 0; .2, .5; .8, .5; 1, 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2" dur="250" autoRev="1" fill="hold"/>
                                        <p:tgtEl>
                                          <p:spTgt spid="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3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4" dur="500" tmFilter="0, 0; .2, .5; .8, .5; 1, 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5" dur="250" autoRev="1" fill="hold"/>
                                        <p:tgtEl>
                                          <p:spTgt spid="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7" dur="500" tmFilter="0, 0; .2, .5; .8, .5; 1, 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8" dur="250" autoRev="1" fill="hold"/>
                                        <p:tgtEl>
                                          <p:spTgt spid="2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0" dur="500" tmFilter="0, 0; .2, .5; .8, .5; 1, 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1" dur="250" autoRev="1" fill="hold"/>
                                        <p:tgtEl>
                                          <p:spTgt spid="2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2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3" dur="500" tmFilter="0, 0; .2, .5; .8, .5; 1, 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4" dur="250" autoRev="1" fill="hold"/>
                                        <p:tgtEl>
                                          <p:spTgt spid="2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5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6" dur="500" tmFilter="0, 0; .2, .5; .8, .5; 1, 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7" dur="250" autoRev="1" fill="hold"/>
                                        <p:tgtEl>
                                          <p:spTgt spid="2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8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9" dur="500" tmFilter="0, 0; .2, .5; .8, .5; 1, 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0" dur="250" autoRev="1" fill="hold"/>
                                        <p:tgtEl>
                                          <p:spTgt spid="2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1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2" dur="500" tmFilter="0, 0; .2, .5; .8, .5; 1, 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3" dur="250" autoRev="1" fill="hold"/>
                                        <p:tgtEl>
                                          <p:spTgt spid="2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5" dur="500" tmFilter="0, 0; .2, .5; .8, .5; 1, 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6" dur="250" autoRev="1" fill="hold"/>
                                        <p:tgtEl>
                                          <p:spTgt spid="2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8" dur="500" tmFilter="0, 0; .2, .5; .8, .5; 1, 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9" dur="250" autoRev="1" fill="hold"/>
                                        <p:tgtEl>
                                          <p:spTgt spid="2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1" dur="500" tmFilter="0, 0; .2, .5; .8, .5; 1, 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2" dur="250" autoRev="1" fill="hold"/>
                                        <p:tgtEl>
                                          <p:spTgt spid="2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4" dur="500" tmFilter="0, 0; .2, .5; .8, .5; 1, 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5" dur="250" autoRev="1" fill="hold"/>
                                        <p:tgtEl>
                                          <p:spTgt spid="2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6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7" dur="500" tmFilter="0, 0; .2, .5; .8, .5; 1, 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8" dur="250" autoRev="1" fill="hold"/>
                                        <p:tgtEl>
                                          <p:spTgt spid="2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9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0" dur="500" tmFilter="0, 0; .2, .5; .8, .5; 1, 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1" dur="250" autoRev="1" fill="hold"/>
                                        <p:tgtEl>
                                          <p:spTgt spid="2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2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3" dur="500" tmFilter="0, 0; .2, .5; .8, .5; 1, 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4" dur="250" autoRev="1" fill="hold"/>
                                        <p:tgtEl>
                                          <p:spTgt spid="2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5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6" dur="500" tmFilter="0, 0; .2, .5; .8, .5; 1, 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7" dur="250" autoRev="1" fill="hold"/>
                                        <p:tgtEl>
                                          <p:spTgt spid="2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8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9" dur="500" tmFilter="0, 0; .2, .5; .8, .5; 1, 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0" dur="250" autoRev="1" fill="hold"/>
                                        <p:tgtEl>
                                          <p:spTgt spid="2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1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2" dur="500" tmFilter="0, 0; .2, .5; .8, .5; 1, 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3" dur="250" autoRev="1" fill="hold"/>
                                        <p:tgtEl>
                                          <p:spTgt spid="2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4" presetID="26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5" dur="500" tmFilter="0, 0; .2, .5; .8, .5; 1, 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6" dur="250" autoRev="1" fill="hold"/>
                                        <p:tgtEl>
                                          <p:spTgt spid="2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7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8" dur="500" tmFilter="0, 0; .2, .5; .8, .5; 1, 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9" dur="250" autoRev="1" fill="hold"/>
                                        <p:tgtEl>
                                          <p:spTgt spid="2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0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1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2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3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4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5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6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7" dur="500" tmFilter="0, 0; .2, .5; .8, .5; 1, 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8" dur="250" autoRev="1" fill="hold"/>
                                        <p:tgtEl>
                                          <p:spTgt spid="2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9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0" dur="500" tmFilter="0, 0; .2, .5; .8, .5; 1, 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1" dur="250" autoRev="1" fill="hold"/>
                                        <p:tgtEl>
                                          <p:spTgt spid="2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3" dur="5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4" dur="25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5" presetID="26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6" dur="500" tmFilter="0, 0; .2, .5; .8, .5; 1, 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7" dur="250" autoRev="1" fill="hold"/>
                                        <p:tgtEl>
                                          <p:spTgt spid="2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8" presetID="42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95833E-6 2.22222E-6 L 0.00417 0.13518 " pathEditMode="relative" rAng="0" ptsTypes="AA">
                                      <p:cBhvr>
                                        <p:cTn id="669" dur="2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6759"/>
                                    </p:animMotion>
                                  </p:childTnLst>
                                </p:cTn>
                              </p:par>
                              <p:par>
                                <p:cTn id="670" presetID="42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2.22222E-6 L -0.00091 0.1368 " pathEditMode="relative" rAng="0" ptsTypes="AA">
                                      <p:cBhvr>
                                        <p:cTn id="671" dur="2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6829"/>
                                    </p:animMotion>
                                  </p:childTnLst>
                                </p:cTn>
                              </p:par>
                              <p:par>
                                <p:cTn id="672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3" dur="500" tmFilter="0, 0; .2, .5; .8, .5; 1, 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4" dur="250" autoRev="1" fill="hold"/>
                                        <p:tgtEl>
                                          <p:spTgt spid="3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5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6" dur="500" tmFilter="0, 0; .2, .5; .8, .5; 1, 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7" dur="250" autoRev="1" fill="hold"/>
                                        <p:tgtEl>
                                          <p:spTgt spid="3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8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9" dur="500" tmFilter="0, 0; .2, .5; .8, .5; 1, 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0" dur="250" autoRev="1" fill="hold"/>
                                        <p:tgtEl>
                                          <p:spTgt spid="3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1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2" dur="500" tmFilter="0, 0; .2, .5; .8, .5; 1, 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3" dur="250" autoRev="1" fill="hold"/>
                                        <p:tgtEl>
                                          <p:spTgt spid="3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5" dur="500" tmFilter="0, 0; .2, .5; .8, .5; 1, 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6" dur="250" autoRev="1" fill="hold"/>
                                        <p:tgtEl>
                                          <p:spTgt spid="3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9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5" presetID="0" presetClass="path" presetSubtype="0" repeatCount="indefinite" decel="34000" autoRev="1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0833E-6 0.01713 L 2.70833E-6 0.01666 L 2.70833E-6 0.00046 L 2.70833E-6 4.07407E-6 " pathEditMode="relative" rAng="0" ptsTypes="AAAA">
                                      <p:cBhvr>
                                        <p:cTn id="706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6"/>
                                    </p:animMotion>
                                  </p:childTnLst>
                                </p:cTn>
                              </p:par>
                              <p:par>
                                <p:cTn id="707" presetID="0" presetClass="path" presetSubtype="0" repeatCount="indefinite" decel="34000" autoRev="1" fill="hold" nodeType="withEffect">
                                  <p:stCondLst>
                                    <p:cond delay="9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0.01713 L 2.08333E-7 0.01666 L 2.08333E-7 0.00046 L 2.08333E-7 2.96296E-6 " pathEditMode="relative" rAng="0" ptsTypes="AAAA">
                                      <p:cBhvr>
                                        <p:cTn id="708" dur="10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6"/>
                                    </p:animMotion>
                                  </p:childTnLst>
                                </p:cTn>
                              </p:par>
                              <p:par>
                                <p:cTn id="70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7" presetID="0" presetClass="path" presetSubtype="0" repeatCount="indefinite" decel="34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0833E-6 0.01713 L 2.70833E-6 0.01667 L 2.70833E-6 0.00046 L 2.70833E-6 3.7037E-7 " pathEditMode="relative" rAng="0" ptsTypes="AAAA">
                                      <p:cBhvr>
                                        <p:cTn id="728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6"/>
                                    </p:animMotion>
                                  </p:childTnLst>
                                </p:cTn>
                              </p:par>
                              <p:par>
                                <p:cTn id="729" presetID="0" presetClass="path" presetSubtype="0" repeatCount="indefinite" decel="34000" autoRev="1" fill="hold" nodeType="withEffect">
                                  <p:stCondLst>
                                    <p:cond delay="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0.01713 L 1.11022E-16 0.01666 L 1.11022E-16 0.00046 L 1.11022E-16 2.59259E-6 " pathEditMode="relative" rAng="0" ptsTypes="AAAA">
                                      <p:cBhvr>
                                        <p:cTn id="730" dur="1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364" numSld="2" showWhenStopped="0">
                <p:cTn id="7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seq concurrent="1" nextAc="seek">
              <p:cTn id="732" restart="whenNotActive" fill="hold" evtFilter="cancelBubble" nodeType="interactiveSeq">
                <p:stCondLst>
                  <p:cond evt="onClick" delay="0">
                    <p:tgtEl>
                      <p:spTgt spid="3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3" fill="hold">
                      <p:stCondLst>
                        <p:cond delay="0"/>
                      </p:stCondLst>
                      <p:childTnLst>
                        <p:par>
                          <p:cTn id="734" fill="hold">
                            <p:stCondLst>
                              <p:cond delay="0"/>
                            </p:stCondLst>
                            <p:childTnLst>
                              <p:par>
                                <p:cTn id="7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6" dur="1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3"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70" grpId="0" animBg="1"/>
      <p:bldP spid="70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226" grpId="0" animBg="1"/>
      <p:bldP spid="226" grpId="1" animBg="1"/>
      <p:bldP spid="227" grpId="0" animBg="1"/>
      <p:bldP spid="227" grpId="1" animBg="1"/>
      <p:bldP spid="228" grpId="0" animBg="1"/>
      <p:bldP spid="228" grpId="1" animBg="1"/>
      <p:bldP spid="229" grpId="0" animBg="1"/>
      <p:bldP spid="229" grpId="1" animBg="1"/>
      <p:bldP spid="230" grpId="0" animBg="1"/>
      <p:bldP spid="230" grpId="1" animBg="1"/>
      <p:bldP spid="231" grpId="0" animBg="1"/>
      <p:bldP spid="231" grpId="1" animBg="1"/>
      <p:bldP spid="232" grpId="0" animBg="1"/>
      <p:bldP spid="232" grpId="1" animBg="1"/>
      <p:bldP spid="233" grpId="0" animBg="1"/>
      <p:bldP spid="233" grpId="1" animBg="1"/>
      <p:bldP spid="234" grpId="0" animBg="1"/>
      <p:bldP spid="234" grpId="1" animBg="1"/>
      <p:bldP spid="235" grpId="0" animBg="1"/>
      <p:bldP spid="235" grpId="1" animBg="1"/>
      <p:bldP spid="236" grpId="0" animBg="1"/>
      <p:bldP spid="236" grpId="1" animBg="1"/>
      <p:bldP spid="237" grpId="0" animBg="1"/>
      <p:bldP spid="237" grpId="1" animBg="1"/>
      <p:bldP spid="239" grpId="0" animBg="1"/>
      <p:bldP spid="239" grpId="1" animBg="1"/>
      <p:bldP spid="240" grpId="0" animBg="1"/>
      <p:bldP spid="240" grpId="1" animBg="1"/>
      <p:bldP spid="58" grpId="0" animBg="1"/>
      <p:bldP spid="58" grpId="1" animBg="1"/>
      <p:bldP spid="124" grpId="0" animBg="1"/>
      <p:bldP spid="124" grpId="1" animBg="1"/>
      <p:bldP spid="131" grpId="0" animBg="1"/>
      <p:bldP spid="131" grpId="1" animBg="1"/>
      <p:bldP spid="72" grpId="0" animBg="1"/>
      <p:bldP spid="72" grpId="1" animBg="1"/>
      <p:bldP spid="132" grpId="0" animBg="1"/>
      <p:bldP spid="238" grpId="0" animBg="1"/>
      <p:bldP spid="238" grpId="1" animBg="1"/>
      <p:bldP spid="241" grpId="0" animBg="1"/>
      <p:bldP spid="309" grpId="0" animBg="1"/>
      <p:bldP spid="309" grpId="1" animBg="1"/>
      <p:bldP spid="310" grpId="0" animBg="1"/>
      <p:bldP spid="310" grpId="1" animBg="1"/>
      <p:bldP spid="313" grpId="0" animBg="1"/>
      <p:bldP spid="314" grpId="0" animBg="1"/>
      <p:bldP spid="336" grpId="0" animBg="1"/>
      <p:bldP spid="391" grpId="0"/>
      <p:bldP spid="39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8D4DD1EE-1BAE-4BCC-B278-581D925AB477}"/>
              </a:ext>
            </a:extLst>
          </p:cNvPr>
          <p:cNvGrpSpPr/>
          <p:nvPr/>
        </p:nvGrpSpPr>
        <p:grpSpPr>
          <a:xfrm>
            <a:off x="8916876" y="2416618"/>
            <a:ext cx="2988677" cy="2079458"/>
            <a:chOff x="8940778" y="2367190"/>
            <a:chExt cx="2988677" cy="2079458"/>
          </a:xfrm>
        </p:grpSpPr>
        <p:sp>
          <p:nvSpPr>
            <p:cNvPr id="30" name="Trapezoid 29">
              <a:extLst>
                <a:ext uri="{FF2B5EF4-FFF2-40B4-BE49-F238E27FC236}">
                  <a16:creationId xmlns:a16="http://schemas.microsoft.com/office/drawing/2014/main" id="{75298AF7-15AA-4EC7-B681-E241B1275152}"/>
                </a:ext>
              </a:extLst>
            </p:cNvPr>
            <p:cNvSpPr/>
            <p:nvPr/>
          </p:nvSpPr>
          <p:spPr>
            <a:xfrm>
              <a:off x="8940778" y="2367190"/>
              <a:ext cx="2988677" cy="2079458"/>
            </a:xfrm>
            <a:prstGeom prst="trapezoid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scene3d>
              <a:camera prst="orthographicFront">
                <a:rot lat="0" lon="4500000" rev="0"/>
              </a:camera>
              <a:lightRig rig="threePt" dir="t"/>
            </a:scene3d>
            <a:sp3d extrusionH="152400">
              <a:bevelB w="298450"/>
              <a:extrusionClr>
                <a:srgbClr val="4C3A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DBDB754-49FB-4593-ADA6-B77C33BD3784}"/>
                </a:ext>
              </a:extLst>
            </p:cNvPr>
            <p:cNvSpPr/>
            <p:nvPr/>
          </p:nvSpPr>
          <p:spPr>
            <a:xfrm>
              <a:off x="10365799" y="2625812"/>
              <a:ext cx="176243" cy="506627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F536C0-0EA8-4855-8C63-2104AE654FA5}"/>
              </a:ext>
            </a:extLst>
          </p:cNvPr>
          <p:cNvGrpSpPr/>
          <p:nvPr/>
        </p:nvGrpSpPr>
        <p:grpSpPr>
          <a:xfrm>
            <a:off x="1193522" y="2306337"/>
            <a:ext cx="952503" cy="2109399"/>
            <a:chOff x="1218953" y="2224216"/>
            <a:chExt cx="952503" cy="210939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6A31A7B-F2B9-4C7D-9D1E-97E40FB61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218953" y="2224216"/>
              <a:ext cx="952503" cy="2109399"/>
            </a:xfrm>
            <a:prstGeom prst="rect">
              <a:avLst/>
            </a:prstGeom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0713661-2600-4229-9826-86F6A9601B9D}"/>
                </a:ext>
              </a:extLst>
            </p:cNvPr>
            <p:cNvSpPr/>
            <p:nvPr/>
          </p:nvSpPr>
          <p:spPr>
            <a:xfrm flipH="1">
              <a:off x="1726122" y="2588075"/>
              <a:ext cx="176243" cy="506627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02DCCC7-3CE3-49A6-9F54-7DD4BFF17221}"/>
              </a:ext>
            </a:extLst>
          </p:cNvPr>
          <p:cNvSpPr/>
          <p:nvPr/>
        </p:nvSpPr>
        <p:spPr>
          <a:xfrm>
            <a:off x="1884876" y="-1050324"/>
            <a:ext cx="8422248" cy="8588835"/>
          </a:xfrm>
          <a:prstGeom prst="rect">
            <a:avLst/>
          </a:prstGeom>
          <a:solidFill>
            <a:schemeClr val="tx1"/>
          </a:solidFill>
          <a:ln w="276225">
            <a:solidFill>
              <a:srgbClr val="3A4F6A"/>
            </a:solidFill>
          </a:ln>
          <a:scene3d>
            <a:camera prst="perspectiveFront">
              <a:rot lat="17399980" lon="0" rev="0"/>
            </a:camera>
            <a:lightRig rig="threePt" dir="t">
              <a:rot lat="0" lon="0" rev="3000000"/>
            </a:lightRig>
          </a:scene3d>
          <a:sp3d extrusionH="1073150">
            <a:extrusionClr>
              <a:schemeClr val="accent4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id="{BDD8EAE8-0C7F-46CD-9BB3-AAA8726434D6}"/>
              </a:ext>
            </a:extLst>
          </p:cNvPr>
          <p:cNvSpPr/>
          <p:nvPr/>
        </p:nvSpPr>
        <p:spPr>
          <a:xfrm>
            <a:off x="669471" y="2222232"/>
            <a:ext cx="10950443" cy="3027151"/>
          </a:xfrm>
          <a:prstGeom prst="trapezoid">
            <a:avLst>
              <a:gd name="adj" fmla="val 78447"/>
            </a:avLst>
          </a:prstGeom>
          <a:solidFill>
            <a:srgbClr val="006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2C271C27-BDDF-4D2C-ADB9-3006957BEC6E}"/>
              </a:ext>
            </a:extLst>
          </p:cNvPr>
          <p:cNvSpPr/>
          <p:nvPr/>
        </p:nvSpPr>
        <p:spPr>
          <a:xfrm>
            <a:off x="1913052" y="401299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9C6AFF0E-7335-4AAC-A661-74124B9E01E4}"/>
              </a:ext>
            </a:extLst>
          </p:cNvPr>
          <p:cNvSpPr/>
          <p:nvPr/>
        </p:nvSpPr>
        <p:spPr>
          <a:xfrm>
            <a:off x="7832003" y="4566392"/>
            <a:ext cx="2551379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F518759E-9C67-4D92-8623-423E3C27AB06}"/>
              </a:ext>
            </a:extLst>
          </p:cNvPr>
          <p:cNvSpPr/>
          <p:nvPr/>
        </p:nvSpPr>
        <p:spPr>
          <a:xfrm>
            <a:off x="6095764" y="4690945"/>
            <a:ext cx="1458884" cy="30618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48753941-1389-4E16-B9FC-80CF01B46A33}"/>
              </a:ext>
            </a:extLst>
          </p:cNvPr>
          <p:cNvSpPr/>
          <p:nvPr/>
        </p:nvSpPr>
        <p:spPr>
          <a:xfrm>
            <a:off x="1600869" y="457479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3B6F6606-6CB9-4C69-97DC-BAC018A72063}"/>
              </a:ext>
            </a:extLst>
          </p:cNvPr>
          <p:cNvSpPr/>
          <p:nvPr/>
        </p:nvSpPr>
        <p:spPr>
          <a:xfrm>
            <a:off x="5637707" y="405582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36E7E057-76F3-40E5-8F77-32D542A3B095}"/>
              </a:ext>
            </a:extLst>
          </p:cNvPr>
          <p:cNvSpPr/>
          <p:nvPr/>
        </p:nvSpPr>
        <p:spPr>
          <a:xfrm>
            <a:off x="8145601" y="4036042"/>
            <a:ext cx="1921027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9314F01E-EDA0-403F-8DE3-738FDE089051}"/>
              </a:ext>
            </a:extLst>
          </p:cNvPr>
          <p:cNvSpPr/>
          <p:nvPr/>
        </p:nvSpPr>
        <p:spPr>
          <a:xfrm flipV="1">
            <a:off x="2553954" y="361375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7669A56C-172B-4BE9-8A7A-840677FD9F2C}"/>
              </a:ext>
            </a:extLst>
          </p:cNvPr>
          <p:cNvSpPr/>
          <p:nvPr/>
        </p:nvSpPr>
        <p:spPr>
          <a:xfrm>
            <a:off x="2030284" y="450882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8377C067-FB0A-4CBF-8395-B68A8E767C7C}"/>
              </a:ext>
            </a:extLst>
          </p:cNvPr>
          <p:cNvSpPr/>
          <p:nvPr/>
        </p:nvSpPr>
        <p:spPr>
          <a:xfrm>
            <a:off x="3886258" y="471252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2C038185-0008-4B90-834C-A435389A57B6}"/>
              </a:ext>
            </a:extLst>
          </p:cNvPr>
          <p:cNvSpPr/>
          <p:nvPr/>
        </p:nvSpPr>
        <p:spPr>
          <a:xfrm>
            <a:off x="5958886" y="2276686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4B02142E-C44A-467D-B9A0-E2B9B46F4B32}"/>
              </a:ext>
            </a:extLst>
          </p:cNvPr>
          <p:cNvSpPr/>
          <p:nvPr/>
        </p:nvSpPr>
        <p:spPr>
          <a:xfrm flipV="1">
            <a:off x="5565896" y="35217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FABBAD1A-0B67-480D-AC83-E91385189DA1}"/>
              </a:ext>
            </a:extLst>
          </p:cNvPr>
          <p:cNvSpPr/>
          <p:nvPr/>
        </p:nvSpPr>
        <p:spPr>
          <a:xfrm>
            <a:off x="6895008" y="3532686"/>
            <a:ext cx="1524104" cy="26181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5B05657D-8EF5-4865-BA4F-E6EAF39F8EE3}"/>
              </a:ext>
            </a:extLst>
          </p:cNvPr>
          <p:cNvSpPr/>
          <p:nvPr/>
        </p:nvSpPr>
        <p:spPr>
          <a:xfrm>
            <a:off x="3556846" y="380196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1F139C68-FD38-48C7-926D-FE2E10C12F58}"/>
              </a:ext>
            </a:extLst>
          </p:cNvPr>
          <p:cNvSpPr/>
          <p:nvPr/>
        </p:nvSpPr>
        <p:spPr>
          <a:xfrm flipV="1">
            <a:off x="4027598" y="4640282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BAC61D6-71BA-4878-8E8D-C4E64C4722F2}"/>
              </a:ext>
            </a:extLst>
          </p:cNvPr>
          <p:cNvSpPr/>
          <p:nvPr/>
        </p:nvSpPr>
        <p:spPr>
          <a:xfrm>
            <a:off x="3447190" y="426865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771173F5-7D1D-434A-8750-69D1F2C850CC}"/>
              </a:ext>
            </a:extLst>
          </p:cNvPr>
          <p:cNvSpPr/>
          <p:nvPr/>
        </p:nvSpPr>
        <p:spPr>
          <a:xfrm flipH="1">
            <a:off x="9269686" y="4709271"/>
            <a:ext cx="1645100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D2A503C-A0AE-450A-8C0E-AF379EB1DB4B}"/>
              </a:ext>
            </a:extLst>
          </p:cNvPr>
          <p:cNvSpPr/>
          <p:nvPr/>
        </p:nvSpPr>
        <p:spPr>
          <a:xfrm>
            <a:off x="7558619" y="4378691"/>
            <a:ext cx="1458884" cy="30618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7FAD10D2-CB3E-44AC-966F-C6D99651F2FB}"/>
              </a:ext>
            </a:extLst>
          </p:cNvPr>
          <p:cNvSpPr/>
          <p:nvPr/>
        </p:nvSpPr>
        <p:spPr>
          <a:xfrm>
            <a:off x="2396826" y="452066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F6951339-28C1-4C29-90C7-3941114FC2E5}"/>
              </a:ext>
            </a:extLst>
          </p:cNvPr>
          <p:cNvSpPr/>
          <p:nvPr/>
        </p:nvSpPr>
        <p:spPr>
          <a:xfrm>
            <a:off x="6607644" y="400260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A38184AD-0CA2-4919-B255-4B664482FC5B}"/>
              </a:ext>
            </a:extLst>
          </p:cNvPr>
          <p:cNvSpPr/>
          <p:nvPr/>
        </p:nvSpPr>
        <p:spPr>
          <a:xfrm>
            <a:off x="5579513" y="4576729"/>
            <a:ext cx="1921027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67E3B4BE-3F1C-47D1-85B2-A1129DCA21F8}"/>
              </a:ext>
            </a:extLst>
          </p:cNvPr>
          <p:cNvSpPr/>
          <p:nvPr/>
        </p:nvSpPr>
        <p:spPr>
          <a:xfrm flipV="1">
            <a:off x="3349911" y="355962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25ABA2AB-00C1-4E66-B632-5DAAADA41255}"/>
              </a:ext>
            </a:extLst>
          </p:cNvPr>
          <p:cNvSpPr/>
          <p:nvPr/>
        </p:nvSpPr>
        <p:spPr>
          <a:xfrm>
            <a:off x="2735622" y="4640282"/>
            <a:ext cx="1458884" cy="31322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FE6580D5-FFCC-47D2-AFB8-0BB738082380}"/>
              </a:ext>
            </a:extLst>
          </p:cNvPr>
          <p:cNvSpPr/>
          <p:nvPr/>
        </p:nvSpPr>
        <p:spPr>
          <a:xfrm>
            <a:off x="4895350" y="432455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6508AC78-719C-4D96-9056-3006C75EFFDB}"/>
              </a:ext>
            </a:extLst>
          </p:cNvPr>
          <p:cNvSpPr/>
          <p:nvPr/>
        </p:nvSpPr>
        <p:spPr>
          <a:xfrm flipV="1">
            <a:off x="8779142" y="3777423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68CDA243-6153-4DEF-9286-38E948A3F8D0}"/>
              </a:ext>
            </a:extLst>
          </p:cNvPr>
          <p:cNvSpPr/>
          <p:nvPr/>
        </p:nvSpPr>
        <p:spPr>
          <a:xfrm>
            <a:off x="7690965" y="3478556"/>
            <a:ext cx="1524104" cy="26181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E065FACD-9FD1-497F-8CFA-40D060ECDA4B}"/>
              </a:ext>
            </a:extLst>
          </p:cNvPr>
          <p:cNvSpPr/>
          <p:nvPr/>
        </p:nvSpPr>
        <p:spPr>
          <a:xfrm>
            <a:off x="4352803" y="374783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403275D2-CD82-486A-9680-75DA60C0C90E}"/>
              </a:ext>
            </a:extLst>
          </p:cNvPr>
          <p:cNvSpPr/>
          <p:nvPr/>
        </p:nvSpPr>
        <p:spPr>
          <a:xfrm flipV="1">
            <a:off x="4977722" y="4270957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FE9BCC7B-2FD0-43D6-9C2A-9ACCAEB445D1}"/>
              </a:ext>
            </a:extLst>
          </p:cNvPr>
          <p:cNvSpPr/>
          <p:nvPr/>
        </p:nvSpPr>
        <p:spPr>
          <a:xfrm>
            <a:off x="2065452" y="416539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83DB6AB4-FE94-49DA-A6B4-81DFBB8E0D3A}"/>
              </a:ext>
            </a:extLst>
          </p:cNvPr>
          <p:cNvSpPr/>
          <p:nvPr/>
        </p:nvSpPr>
        <p:spPr>
          <a:xfrm>
            <a:off x="1753269" y="472719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8A915636-6E68-42CD-83B9-DF2494272725}"/>
              </a:ext>
            </a:extLst>
          </p:cNvPr>
          <p:cNvSpPr/>
          <p:nvPr/>
        </p:nvSpPr>
        <p:spPr>
          <a:xfrm>
            <a:off x="5964087" y="420913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202BA35-BDF6-4980-ABF6-458C3A5D4C11}"/>
              </a:ext>
            </a:extLst>
          </p:cNvPr>
          <p:cNvSpPr/>
          <p:nvPr/>
        </p:nvSpPr>
        <p:spPr>
          <a:xfrm flipV="1">
            <a:off x="2706354" y="376615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44D39692-D2DF-4336-BA7C-0D191C419653}"/>
              </a:ext>
            </a:extLst>
          </p:cNvPr>
          <p:cNvSpPr/>
          <p:nvPr/>
        </p:nvSpPr>
        <p:spPr>
          <a:xfrm>
            <a:off x="2182684" y="466122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FB88CAFB-F0D9-4BC3-A8DA-911FEA86EC18}"/>
              </a:ext>
            </a:extLst>
          </p:cNvPr>
          <p:cNvSpPr/>
          <p:nvPr/>
        </p:nvSpPr>
        <p:spPr>
          <a:xfrm>
            <a:off x="4184066" y="423418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59D26675-9776-47B8-BD80-CCD2D478F029}"/>
              </a:ext>
            </a:extLst>
          </p:cNvPr>
          <p:cNvSpPr/>
          <p:nvPr/>
        </p:nvSpPr>
        <p:spPr>
          <a:xfrm flipV="1">
            <a:off x="5718296" y="36741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FD1F6D9F-02FA-4290-AE5E-353AA9388744}"/>
              </a:ext>
            </a:extLst>
          </p:cNvPr>
          <p:cNvSpPr/>
          <p:nvPr/>
        </p:nvSpPr>
        <p:spPr>
          <a:xfrm>
            <a:off x="3709246" y="395436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895E4C8E-3FFA-40DB-9A75-240C6A3F9FB7}"/>
              </a:ext>
            </a:extLst>
          </p:cNvPr>
          <p:cNvSpPr/>
          <p:nvPr/>
        </p:nvSpPr>
        <p:spPr>
          <a:xfrm flipV="1">
            <a:off x="4252006" y="4864557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D9EA0929-DAF7-4A14-B107-7B897F306094}"/>
              </a:ext>
            </a:extLst>
          </p:cNvPr>
          <p:cNvSpPr/>
          <p:nvPr/>
        </p:nvSpPr>
        <p:spPr>
          <a:xfrm>
            <a:off x="3599590" y="452934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65312DD5-AAC9-4C87-9A5A-728B74313D8F}"/>
              </a:ext>
            </a:extLst>
          </p:cNvPr>
          <p:cNvSpPr/>
          <p:nvPr/>
        </p:nvSpPr>
        <p:spPr>
          <a:xfrm>
            <a:off x="2549226" y="467306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B7BD99FA-45E1-4F4F-9B6C-CD39E6DB92B3}"/>
              </a:ext>
            </a:extLst>
          </p:cNvPr>
          <p:cNvSpPr/>
          <p:nvPr/>
        </p:nvSpPr>
        <p:spPr>
          <a:xfrm flipV="1">
            <a:off x="3502311" y="371202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433E005E-A49E-4D19-8A78-B7A8915E605F}"/>
              </a:ext>
            </a:extLst>
          </p:cNvPr>
          <p:cNvSpPr/>
          <p:nvPr/>
        </p:nvSpPr>
        <p:spPr>
          <a:xfrm>
            <a:off x="2935953" y="4607342"/>
            <a:ext cx="1458884" cy="31322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93E51C77-72FF-4E30-BBE6-2A7565C9B19E}"/>
              </a:ext>
            </a:extLst>
          </p:cNvPr>
          <p:cNvSpPr/>
          <p:nvPr/>
        </p:nvSpPr>
        <p:spPr>
          <a:xfrm>
            <a:off x="5047750" y="458524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81F42393-5C37-4307-97DB-9B7FB48B2876}"/>
              </a:ext>
            </a:extLst>
          </p:cNvPr>
          <p:cNvSpPr/>
          <p:nvPr/>
        </p:nvSpPr>
        <p:spPr>
          <a:xfrm>
            <a:off x="4505203" y="390023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345BC84D-278D-4B39-985D-14929C36A64A}"/>
              </a:ext>
            </a:extLst>
          </p:cNvPr>
          <p:cNvSpPr/>
          <p:nvPr/>
        </p:nvSpPr>
        <p:spPr>
          <a:xfrm flipV="1">
            <a:off x="5130122" y="4512595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D710E072-B073-42D5-BAC2-7984E8BAD45F}"/>
              </a:ext>
            </a:extLst>
          </p:cNvPr>
          <p:cNvSpPr/>
          <p:nvPr/>
        </p:nvSpPr>
        <p:spPr>
          <a:xfrm>
            <a:off x="5691258" y="385325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5294F683-28A4-4F64-8731-DC86F26CE266}"/>
              </a:ext>
            </a:extLst>
          </p:cNvPr>
          <p:cNvSpPr/>
          <p:nvPr/>
        </p:nvSpPr>
        <p:spPr>
          <a:xfrm>
            <a:off x="5219204" y="461867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BF964CE5-DB70-4EB3-AF47-7BC3682F4D1F}"/>
              </a:ext>
            </a:extLst>
          </p:cNvPr>
          <p:cNvSpPr/>
          <p:nvPr/>
        </p:nvSpPr>
        <p:spPr>
          <a:xfrm>
            <a:off x="9133590" y="457479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F55B1260-8CA2-4051-ABD5-DBF41898C950}"/>
              </a:ext>
            </a:extLst>
          </p:cNvPr>
          <p:cNvSpPr/>
          <p:nvPr/>
        </p:nvSpPr>
        <p:spPr>
          <a:xfrm flipV="1">
            <a:off x="6172289" y="3676685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711B7BBC-C10E-4C37-A3B0-A75900C18D19}"/>
              </a:ext>
            </a:extLst>
          </p:cNvPr>
          <p:cNvSpPr/>
          <p:nvPr/>
        </p:nvSpPr>
        <p:spPr>
          <a:xfrm>
            <a:off x="5648619" y="455270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9A83919B-4C82-4BCA-BF0A-2CA5CFBEB8CF}"/>
              </a:ext>
            </a:extLst>
          </p:cNvPr>
          <p:cNvSpPr/>
          <p:nvPr/>
        </p:nvSpPr>
        <p:spPr>
          <a:xfrm>
            <a:off x="7650001" y="4144719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062EECD1-CAF3-4E60-970F-FE17FFB3F92C}"/>
              </a:ext>
            </a:extLst>
          </p:cNvPr>
          <p:cNvSpPr/>
          <p:nvPr/>
        </p:nvSpPr>
        <p:spPr>
          <a:xfrm flipV="1">
            <a:off x="9184231" y="3584645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88DEBFB7-EA71-4B69-8EE6-131A2BDEAD82}"/>
              </a:ext>
            </a:extLst>
          </p:cNvPr>
          <p:cNvSpPr/>
          <p:nvPr/>
        </p:nvSpPr>
        <p:spPr>
          <a:xfrm>
            <a:off x="7175181" y="386489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19E345ED-A552-4E8B-8352-A59AD73B721E}"/>
              </a:ext>
            </a:extLst>
          </p:cNvPr>
          <p:cNvSpPr/>
          <p:nvPr/>
        </p:nvSpPr>
        <p:spPr>
          <a:xfrm flipV="1">
            <a:off x="7645933" y="4703215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463E0164-47BB-4C7E-9A89-23A24F9A2FB8}"/>
              </a:ext>
            </a:extLst>
          </p:cNvPr>
          <p:cNvSpPr/>
          <p:nvPr/>
        </p:nvSpPr>
        <p:spPr>
          <a:xfrm>
            <a:off x="7065525" y="433158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E4A2960C-4210-49F8-BAA0-C99390BA5B53}"/>
              </a:ext>
            </a:extLst>
          </p:cNvPr>
          <p:cNvSpPr/>
          <p:nvPr/>
        </p:nvSpPr>
        <p:spPr>
          <a:xfrm>
            <a:off x="6015161" y="456454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23204FFC-3EF0-47BC-A1DA-96326BC547C1}"/>
              </a:ext>
            </a:extLst>
          </p:cNvPr>
          <p:cNvSpPr/>
          <p:nvPr/>
        </p:nvSpPr>
        <p:spPr>
          <a:xfrm flipV="1">
            <a:off x="6968246" y="3622555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F51133CB-319A-4274-BC92-984DB21B42C2}"/>
              </a:ext>
            </a:extLst>
          </p:cNvPr>
          <p:cNvSpPr/>
          <p:nvPr/>
        </p:nvSpPr>
        <p:spPr>
          <a:xfrm>
            <a:off x="6353957" y="4655590"/>
            <a:ext cx="1458884" cy="31322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139FB98F-36C8-4DE4-8491-E284612C7138}"/>
              </a:ext>
            </a:extLst>
          </p:cNvPr>
          <p:cNvSpPr/>
          <p:nvPr/>
        </p:nvSpPr>
        <p:spPr>
          <a:xfrm>
            <a:off x="8513685" y="449577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8FEAB930-9B4B-4B20-A60F-8FBD8BA3291B}"/>
              </a:ext>
            </a:extLst>
          </p:cNvPr>
          <p:cNvSpPr/>
          <p:nvPr/>
        </p:nvSpPr>
        <p:spPr>
          <a:xfrm flipH="1">
            <a:off x="9270896" y="3922516"/>
            <a:ext cx="1174481" cy="224169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214AA6EC-C7EF-4A14-B0EE-4CB77020FAF7}"/>
              </a:ext>
            </a:extLst>
          </p:cNvPr>
          <p:cNvSpPr/>
          <p:nvPr/>
        </p:nvSpPr>
        <p:spPr>
          <a:xfrm flipV="1">
            <a:off x="9214650" y="4284465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F98D7B18-8660-4BA8-8640-A4445DBC7099}"/>
              </a:ext>
            </a:extLst>
          </p:cNvPr>
          <p:cNvSpPr/>
          <p:nvPr/>
        </p:nvSpPr>
        <p:spPr>
          <a:xfrm>
            <a:off x="9471118" y="4509961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4E8FAA4F-505F-48F0-8516-D26FECC9A5A6}"/>
              </a:ext>
            </a:extLst>
          </p:cNvPr>
          <p:cNvSpPr/>
          <p:nvPr/>
        </p:nvSpPr>
        <p:spPr>
          <a:xfrm>
            <a:off x="1765783" y="385191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E0F24E0C-224B-431B-BDD4-79F5956CD0FF}"/>
              </a:ext>
            </a:extLst>
          </p:cNvPr>
          <p:cNvSpPr/>
          <p:nvPr/>
        </p:nvSpPr>
        <p:spPr>
          <a:xfrm>
            <a:off x="3570016" y="3543101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2EB820EC-F3E3-4E52-AB98-0DA4B9341C4C}"/>
              </a:ext>
            </a:extLst>
          </p:cNvPr>
          <p:cNvSpPr/>
          <p:nvPr/>
        </p:nvSpPr>
        <p:spPr>
          <a:xfrm>
            <a:off x="2964694" y="427542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76536284-00C1-4E01-B930-CEDDBD8B0B87}"/>
              </a:ext>
            </a:extLst>
          </p:cNvPr>
          <p:cNvSpPr/>
          <p:nvPr/>
        </p:nvSpPr>
        <p:spPr>
          <a:xfrm>
            <a:off x="4059312" y="414386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F1BD7C2B-7655-4FA3-8F25-202056A81F9A}"/>
              </a:ext>
            </a:extLst>
          </p:cNvPr>
          <p:cNvSpPr/>
          <p:nvPr/>
        </p:nvSpPr>
        <p:spPr>
          <a:xfrm>
            <a:off x="9744496" y="497928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BD0923DB-00B5-4DD3-BFF2-F6FE70B9AA65}"/>
              </a:ext>
            </a:extLst>
          </p:cNvPr>
          <p:cNvSpPr/>
          <p:nvPr/>
        </p:nvSpPr>
        <p:spPr>
          <a:xfrm>
            <a:off x="1152936" y="473885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1A823740-4EFD-42C5-99D8-1ACD032CF7E0}"/>
              </a:ext>
            </a:extLst>
          </p:cNvPr>
          <p:cNvSpPr/>
          <p:nvPr/>
        </p:nvSpPr>
        <p:spPr>
          <a:xfrm flipV="1">
            <a:off x="5187451" y="227123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F92A8183-96C3-47A8-BEFD-A2826D031189}"/>
              </a:ext>
            </a:extLst>
          </p:cNvPr>
          <p:cNvSpPr/>
          <p:nvPr/>
        </p:nvSpPr>
        <p:spPr>
          <a:xfrm>
            <a:off x="1378297" y="433918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B568835B-B082-478E-BF2F-E2A1F23F1475}"/>
              </a:ext>
            </a:extLst>
          </p:cNvPr>
          <p:cNvSpPr/>
          <p:nvPr/>
        </p:nvSpPr>
        <p:spPr>
          <a:xfrm flipV="1">
            <a:off x="8807859" y="4742144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B7978B5F-3B07-41D1-B019-53ECAABFD6EC}"/>
              </a:ext>
            </a:extLst>
          </p:cNvPr>
          <p:cNvSpPr/>
          <p:nvPr/>
        </p:nvSpPr>
        <p:spPr>
          <a:xfrm>
            <a:off x="997056" y="496030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B10462AD-DED4-4A3A-975F-0E1789ADDCDA}"/>
              </a:ext>
            </a:extLst>
          </p:cNvPr>
          <p:cNvSpPr/>
          <p:nvPr/>
        </p:nvSpPr>
        <p:spPr>
          <a:xfrm flipV="1">
            <a:off x="7224628" y="4188473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47AE718A-BCBB-4AFC-BB23-E5CAB33DE389}"/>
              </a:ext>
            </a:extLst>
          </p:cNvPr>
          <p:cNvSpPr/>
          <p:nvPr/>
        </p:nvSpPr>
        <p:spPr>
          <a:xfrm flipV="1">
            <a:off x="1443076" y="42653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05C54F48-1B30-404F-99F7-68E6B4766F2D}"/>
              </a:ext>
            </a:extLst>
          </p:cNvPr>
          <p:cNvSpPr/>
          <p:nvPr/>
        </p:nvSpPr>
        <p:spPr>
          <a:xfrm>
            <a:off x="1570091" y="4231237"/>
            <a:ext cx="1070130" cy="10326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56D8F2CB-63D8-4E4E-A619-D86F058549C7}"/>
              </a:ext>
            </a:extLst>
          </p:cNvPr>
          <p:cNvSpPr/>
          <p:nvPr/>
        </p:nvSpPr>
        <p:spPr>
          <a:xfrm>
            <a:off x="6996485" y="429455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034586DF-A317-4E10-AAE0-DECA4ACB4710}"/>
              </a:ext>
            </a:extLst>
          </p:cNvPr>
          <p:cNvSpPr/>
          <p:nvPr/>
        </p:nvSpPr>
        <p:spPr>
          <a:xfrm>
            <a:off x="4487410" y="460503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60ECA09F-5A7B-476B-9538-99024A200153}"/>
              </a:ext>
            </a:extLst>
          </p:cNvPr>
          <p:cNvSpPr/>
          <p:nvPr/>
        </p:nvSpPr>
        <p:spPr>
          <a:xfrm flipV="1">
            <a:off x="3181759" y="340706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D4DDF43F-1ED0-4952-8F55-C5228FB1F7C4}"/>
              </a:ext>
            </a:extLst>
          </p:cNvPr>
          <p:cNvSpPr/>
          <p:nvPr/>
        </p:nvSpPr>
        <p:spPr>
          <a:xfrm>
            <a:off x="5859931" y="3432244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16A9F51D-BF6E-4C25-AE9A-F5D5EA263F53}"/>
              </a:ext>
            </a:extLst>
          </p:cNvPr>
          <p:cNvSpPr/>
          <p:nvPr/>
        </p:nvSpPr>
        <p:spPr>
          <a:xfrm>
            <a:off x="7812841" y="3408720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294358E1-316A-4045-B665-E353EFFDD8C5}"/>
              </a:ext>
            </a:extLst>
          </p:cNvPr>
          <p:cNvSpPr/>
          <p:nvPr/>
        </p:nvSpPr>
        <p:spPr>
          <a:xfrm flipV="1">
            <a:off x="4292539" y="3443856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2B273CFD-2DAD-4BC7-9D19-E1E251257CE8}"/>
              </a:ext>
            </a:extLst>
          </p:cNvPr>
          <p:cNvSpPr/>
          <p:nvPr/>
        </p:nvSpPr>
        <p:spPr>
          <a:xfrm flipV="1">
            <a:off x="5088496" y="3426797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4E814F5D-5DD8-487B-9815-3B34394A9C63}"/>
              </a:ext>
            </a:extLst>
          </p:cNvPr>
          <p:cNvSpPr/>
          <p:nvPr/>
        </p:nvSpPr>
        <p:spPr>
          <a:xfrm flipV="1">
            <a:off x="7404661" y="3407140"/>
            <a:ext cx="648740" cy="11178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68474937-CB60-4847-BB48-15A6BFD4FDAE}"/>
              </a:ext>
            </a:extLst>
          </p:cNvPr>
          <p:cNvSpPr/>
          <p:nvPr/>
        </p:nvSpPr>
        <p:spPr>
          <a:xfrm>
            <a:off x="2836765" y="3436251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67E2E537-7AF6-4632-AE38-561D3E10C571}"/>
              </a:ext>
            </a:extLst>
          </p:cNvPr>
          <p:cNvSpPr/>
          <p:nvPr/>
        </p:nvSpPr>
        <p:spPr>
          <a:xfrm flipV="1">
            <a:off x="8251727" y="3436251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1823EA75-D9BD-421C-BAFD-2E8B2871C2BC}"/>
              </a:ext>
            </a:extLst>
          </p:cNvPr>
          <p:cNvSpPr/>
          <p:nvPr/>
        </p:nvSpPr>
        <p:spPr>
          <a:xfrm flipV="1">
            <a:off x="4174418" y="349616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567436D8-4570-4EA1-8017-DB57CAA522AC}"/>
              </a:ext>
            </a:extLst>
          </p:cNvPr>
          <p:cNvSpPr/>
          <p:nvPr/>
        </p:nvSpPr>
        <p:spPr>
          <a:xfrm>
            <a:off x="2563900" y="458124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46AC6974-AECE-47F8-B688-5DAE50E763BB}"/>
              </a:ext>
            </a:extLst>
          </p:cNvPr>
          <p:cNvSpPr/>
          <p:nvPr/>
        </p:nvSpPr>
        <p:spPr>
          <a:xfrm>
            <a:off x="2058035" y="350306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Freeform: Shape 149">
            <a:extLst>
              <a:ext uri="{FF2B5EF4-FFF2-40B4-BE49-F238E27FC236}">
                <a16:creationId xmlns:a16="http://schemas.microsoft.com/office/drawing/2014/main" id="{5443B2F2-7E82-4760-A532-6AADD1863F87}"/>
              </a:ext>
            </a:extLst>
          </p:cNvPr>
          <p:cNvSpPr/>
          <p:nvPr/>
        </p:nvSpPr>
        <p:spPr>
          <a:xfrm>
            <a:off x="1918183" y="400431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F05D602E-0D56-4B26-8184-B3D6B48D9025}"/>
              </a:ext>
            </a:extLst>
          </p:cNvPr>
          <p:cNvSpPr/>
          <p:nvPr/>
        </p:nvSpPr>
        <p:spPr>
          <a:xfrm flipV="1">
            <a:off x="1595476" y="4526000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" name="Freeform: Shape 225">
            <a:extLst>
              <a:ext uri="{FF2B5EF4-FFF2-40B4-BE49-F238E27FC236}">
                <a16:creationId xmlns:a16="http://schemas.microsoft.com/office/drawing/2014/main" id="{9265A6E1-D0DF-4200-B513-BF4E93D1E0F1}"/>
              </a:ext>
            </a:extLst>
          </p:cNvPr>
          <p:cNvSpPr/>
          <p:nvPr/>
        </p:nvSpPr>
        <p:spPr>
          <a:xfrm>
            <a:off x="2571191" y="4551299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" name="Freeform: Shape 226">
            <a:extLst>
              <a:ext uri="{FF2B5EF4-FFF2-40B4-BE49-F238E27FC236}">
                <a16:creationId xmlns:a16="http://schemas.microsoft.com/office/drawing/2014/main" id="{76F5852F-1780-4FD0-8965-026384C7217C}"/>
              </a:ext>
            </a:extLst>
          </p:cNvPr>
          <p:cNvSpPr/>
          <p:nvPr/>
        </p:nvSpPr>
        <p:spPr>
          <a:xfrm>
            <a:off x="2259008" y="500481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" name="Freeform: Shape 227">
            <a:extLst>
              <a:ext uri="{FF2B5EF4-FFF2-40B4-BE49-F238E27FC236}">
                <a16:creationId xmlns:a16="http://schemas.microsoft.com/office/drawing/2014/main" id="{1A4B78F9-B7FF-467A-8461-33CE3B555F72}"/>
              </a:ext>
            </a:extLst>
          </p:cNvPr>
          <p:cNvSpPr/>
          <p:nvPr/>
        </p:nvSpPr>
        <p:spPr>
          <a:xfrm>
            <a:off x="2688423" y="4938839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" name="Freeform: Shape 228">
            <a:extLst>
              <a:ext uri="{FF2B5EF4-FFF2-40B4-BE49-F238E27FC236}">
                <a16:creationId xmlns:a16="http://schemas.microsoft.com/office/drawing/2014/main" id="{F62755B4-ABB6-4563-A1DF-701864FFE664}"/>
              </a:ext>
            </a:extLst>
          </p:cNvPr>
          <p:cNvSpPr/>
          <p:nvPr/>
        </p:nvSpPr>
        <p:spPr>
          <a:xfrm>
            <a:off x="3054965" y="495068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" name="Freeform: Shape 229">
            <a:extLst>
              <a:ext uri="{FF2B5EF4-FFF2-40B4-BE49-F238E27FC236}">
                <a16:creationId xmlns:a16="http://schemas.microsoft.com/office/drawing/2014/main" id="{9818B794-8352-44D2-B133-90D55FF32BC3}"/>
              </a:ext>
            </a:extLst>
          </p:cNvPr>
          <p:cNvSpPr/>
          <p:nvPr/>
        </p:nvSpPr>
        <p:spPr>
          <a:xfrm>
            <a:off x="5339996" y="498233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" name="Freeform: Shape 230">
            <a:extLst>
              <a:ext uri="{FF2B5EF4-FFF2-40B4-BE49-F238E27FC236}">
                <a16:creationId xmlns:a16="http://schemas.microsoft.com/office/drawing/2014/main" id="{B62F4BC7-E483-41E0-86A5-DCC5B42FCA20}"/>
              </a:ext>
            </a:extLst>
          </p:cNvPr>
          <p:cNvSpPr/>
          <p:nvPr/>
        </p:nvSpPr>
        <p:spPr>
          <a:xfrm>
            <a:off x="7474045" y="499420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" name="Freeform: Shape 231">
            <a:extLst>
              <a:ext uri="{FF2B5EF4-FFF2-40B4-BE49-F238E27FC236}">
                <a16:creationId xmlns:a16="http://schemas.microsoft.com/office/drawing/2014/main" id="{FC9356A6-990F-4B49-B33D-FB5D11D1642F}"/>
              </a:ext>
            </a:extLst>
          </p:cNvPr>
          <p:cNvSpPr/>
          <p:nvPr/>
        </p:nvSpPr>
        <p:spPr>
          <a:xfrm flipV="1">
            <a:off x="2101215" y="480361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" name="Freeform: Shape 232">
            <a:extLst>
              <a:ext uri="{FF2B5EF4-FFF2-40B4-BE49-F238E27FC236}">
                <a16:creationId xmlns:a16="http://schemas.microsoft.com/office/drawing/2014/main" id="{E9E81F00-D91F-4C59-8861-08BA251D5AF8}"/>
              </a:ext>
            </a:extLst>
          </p:cNvPr>
          <p:cNvSpPr/>
          <p:nvPr/>
        </p:nvSpPr>
        <p:spPr>
          <a:xfrm>
            <a:off x="2032188" y="4753758"/>
            <a:ext cx="1070130" cy="10326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" name="Freeform: Shape 233">
            <a:extLst>
              <a:ext uri="{FF2B5EF4-FFF2-40B4-BE49-F238E27FC236}">
                <a16:creationId xmlns:a16="http://schemas.microsoft.com/office/drawing/2014/main" id="{367937EF-D35F-48DC-AAED-7ACDFFCA00E4}"/>
              </a:ext>
            </a:extLst>
          </p:cNvPr>
          <p:cNvSpPr/>
          <p:nvPr/>
        </p:nvSpPr>
        <p:spPr>
          <a:xfrm>
            <a:off x="3222039" y="5011261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" name="Freeform: Shape 234">
            <a:extLst>
              <a:ext uri="{FF2B5EF4-FFF2-40B4-BE49-F238E27FC236}">
                <a16:creationId xmlns:a16="http://schemas.microsoft.com/office/drawing/2014/main" id="{05DB168D-B2BD-40A1-ADBA-D9CDFC03CECA}"/>
              </a:ext>
            </a:extLst>
          </p:cNvPr>
          <p:cNvSpPr/>
          <p:nvPr/>
        </p:nvSpPr>
        <p:spPr>
          <a:xfrm>
            <a:off x="2576322" y="454262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6" name="Freeform: Shape 235">
            <a:extLst>
              <a:ext uri="{FF2B5EF4-FFF2-40B4-BE49-F238E27FC236}">
                <a16:creationId xmlns:a16="http://schemas.microsoft.com/office/drawing/2014/main" id="{E239B15F-82F5-4B4C-9B81-E76852CD704E}"/>
              </a:ext>
            </a:extLst>
          </p:cNvPr>
          <p:cNvSpPr/>
          <p:nvPr/>
        </p:nvSpPr>
        <p:spPr>
          <a:xfrm flipV="1">
            <a:off x="2253615" y="495601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" name="Freeform: Shape 236">
            <a:extLst>
              <a:ext uri="{FF2B5EF4-FFF2-40B4-BE49-F238E27FC236}">
                <a16:creationId xmlns:a16="http://schemas.microsoft.com/office/drawing/2014/main" id="{95AFCB53-3D74-41DE-9041-6069501CF858}"/>
              </a:ext>
            </a:extLst>
          </p:cNvPr>
          <p:cNvSpPr/>
          <p:nvPr/>
        </p:nvSpPr>
        <p:spPr>
          <a:xfrm flipH="1">
            <a:off x="6352631" y="4829337"/>
            <a:ext cx="1645100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" name="Freeform: Shape 238">
            <a:extLst>
              <a:ext uri="{FF2B5EF4-FFF2-40B4-BE49-F238E27FC236}">
                <a16:creationId xmlns:a16="http://schemas.microsoft.com/office/drawing/2014/main" id="{4FF02202-CA31-42AD-8B0D-12349F689D15}"/>
              </a:ext>
            </a:extLst>
          </p:cNvPr>
          <p:cNvSpPr/>
          <p:nvPr/>
        </p:nvSpPr>
        <p:spPr>
          <a:xfrm flipV="1">
            <a:off x="5834909" y="234439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" name="Freeform: Shape 239">
            <a:extLst>
              <a:ext uri="{FF2B5EF4-FFF2-40B4-BE49-F238E27FC236}">
                <a16:creationId xmlns:a16="http://schemas.microsoft.com/office/drawing/2014/main" id="{287023D7-206F-4840-8A9C-C295BA12DD67}"/>
              </a:ext>
            </a:extLst>
          </p:cNvPr>
          <p:cNvSpPr/>
          <p:nvPr/>
        </p:nvSpPr>
        <p:spPr>
          <a:xfrm flipV="1">
            <a:off x="6630866" y="2327340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F2A5C1FF-7DB4-429E-9D0B-CA8181074D9C}"/>
              </a:ext>
            </a:extLst>
          </p:cNvPr>
          <p:cNvSpPr/>
          <p:nvPr/>
        </p:nvSpPr>
        <p:spPr>
          <a:xfrm flipV="1">
            <a:off x="3264018" y="221887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A1C0388D-F444-4B4A-B2C6-2F3B7BBD70D3}"/>
              </a:ext>
            </a:extLst>
          </p:cNvPr>
          <p:cNvSpPr/>
          <p:nvPr/>
        </p:nvSpPr>
        <p:spPr>
          <a:xfrm flipV="1">
            <a:off x="4374798" y="2255666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352B1FDB-4232-4F11-A14F-5075AE8987A8}"/>
              </a:ext>
            </a:extLst>
          </p:cNvPr>
          <p:cNvSpPr/>
          <p:nvPr/>
        </p:nvSpPr>
        <p:spPr>
          <a:xfrm>
            <a:off x="2919024" y="2248061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D2F3B3B5-E666-4B10-B542-661C8DF425DC}"/>
              </a:ext>
            </a:extLst>
          </p:cNvPr>
          <p:cNvSpPr/>
          <p:nvPr/>
        </p:nvSpPr>
        <p:spPr>
          <a:xfrm flipV="1">
            <a:off x="4256677" y="230797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9" name="Freeform: Shape 388">
            <a:extLst>
              <a:ext uri="{FF2B5EF4-FFF2-40B4-BE49-F238E27FC236}">
                <a16:creationId xmlns:a16="http://schemas.microsoft.com/office/drawing/2014/main" id="{14F7E606-8436-4C60-818B-B227599CA5FB}"/>
              </a:ext>
            </a:extLst>
          </p:cNvPr>
          <p:cNvSpPr/>
          <p:nvPr/>
        </p:nvSpPr>
        <p:spPr>
          <a:xfrm>
            <a:off x="7846771" y="2200668"/>
            <a:ext cx="948069" cy="177895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0" name="Freeform: Shape 389">
            <a:extLst>
              <a:ext uri="{FF2B5EF4-FFF2-40B4-BE49-F238E27FC236}">
                <a16:creationId xmlns:a16="http://schemas.microsoft.com/office/drawing/2014/main" id="{03E926CB-96E0-4EA1-AFE5-A827D6D3CBA8}"/>
              </a:ext>
            </a:extLst>
          </p:cNvPr>
          <p:cNvSpPr/>
          <p:nvPr/>
        </p:nvSpPr>
        <p:spPr>
          <a:xfrm flipV="1">
            <a:off x="7454985" y="2256687"/>
            <a:ext cx="665687" cy="11470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1" name="Freeform: Shape 390">
            <a:extLst>
              <a:ext uri="{FF2B5EF4-FFF2-40B4-BE49-F238E27FC236}">
                <a16:creationId xmlns:a16="http://schemas.microsoft.com/office/drawing/2014/main" id="{33F4D603-C3D6-40FA-9E26-CA30CB3F5854}"/>
              </a:ext>
            </a:extLst>
          </p:cNvPr>
          <p:cNvSpPr/>
          <p:nvPr/>
        </p:nvSpPr>
        <p:spPr>
          <a:xfrm flipV="1">
            <a:off x="8424540" y="2305378"/>
            <a:ext cx="948069" cy="13257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2" name="Freeform: Shape 391">
            <a:extLst>
              <a:ext uri="{FF2B5EF4-FFF2-40B4-BE49-F238E27FC236}">
                <a16:creationId xmlns:a16="http://schemas.microsoft.com/office/drawing/2014/main" id="{5EA34308-D25F-4F0B-AF57-EB66BFF28A4E}"/>
              </a:ext>
            </a:extLst>
          </p:cNvPr>
          <p:cNvSpPr/>
          <p:nvPr/>
        </p:nvSpPr>
        <p:spPr>
          <a:xfrm>
            <a:off x="7846771" y="2200668"/>
            <a:ext cx="948069" cy="177895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3" name="Freeform: Shape 392">
            <a:extLst>
              <a:ext uri="{FF2B5EF4-FFF2-40B4-BE49-F238E27FC236}">
                <a16:creationId xmlns:a16="http://schemas.microsoft.com/office/drawing/2014/main" id="{88B22433-6537-4C53-B539-BDF4EC0BBF57}"/>
              </a:ext>
            </a:extLst>
          </p:cNvPr>
          <p:cNvSpPr/>
          <p:nvPr/>
        </p:nvSpPr>
        <p:spPr>
          <a:xfrm flipV="1">
            <a:off x="7454985" y="2256687"/>
            <a:ext cx="665687" cy="11470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4" name="Freeform: Shape 393">
            <a:extLst>
              <a:ext uri="{FF2B5EF4-FFF2-40B4-BE49-F238E27FC236}">
                <a16:creationId xmlns:a16="http://schemas.microsoft.com/office/drawing/2014/main" id="{88C6A1D2-B9F9-4103-ABC4-23059B2F827E}"/>
              </a:ext>
            </a:extLst>
          </p:cNvPr>
          <p:cNvSpPr/>
          <p:nvPr/>
        </p:nvSpPr>
        <p:spPr>
          <a:xfrm flipV="1">
            <a:off x="8424540" y="2305378"/>
            <a:ext cx="948069" cy="13257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3" name="Freeform: Shape 342">
            <a:extLst>
              <a:ext uri="{FF2B5EF4-FFF2-40B4-BE49-F238E27FC236}">
                <a16:creationId xmlns:a16="http://schemas.microsoft.com/office/drawing/2014/main" id="{898FF3FA-2C9C-4630-93AA-BCE5FF184DB6}"/>
              </a:ext>
            </a:extLst>
          </p:cNvPr>
          <p:cNvSpPr/>
          <p:nvPr/>
        </p:nvSpPr>
        <p:spPr>
          <a:xfrm flipV="1">
            <a:off x="3264018" y="2134647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4" name="Freeform: Shape 343">
            <a:extLst>
              <a:ext uri="{FF2B5EF4-FFF2-40B4-BE49-F238E27FC236}">
                <a16:creationId xmlns:a16="http://schemas.microsoft.com/office/drawing/2014/main" id="{BF74B952-B46C-48A7-9B70-53423D597E25}"/>
              </a:ext>
            </a:extLst>
          </p:cNvPr>
          <p:cNvSpPr/>
          <p:nvPr/>
        </p:nvSpPr>
        <p:spPr>
          <a:xfrm flipV="1">
            <a:off x="4374798" y="2270595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5" name="Freeform: Shape 344">
            <a:extLst>
              <a:ext uri="{FF2B5EF4-FFF2-40B4-BE49-F238E27FC236}">
                <a16:creationId xmlns:a16="http://schemas.microsoft.com/office/drawing/2014/main" id="{B459D07F-192D-4867-9932-450096A51B72}"/>
              </a:ext>
            </a:extLst>
          </p:cNvPr>
          <p:cNvSpPr/>
          <p:nvPr/>
        </p:nvSpPr>
        <p:spPr>
          <a:xfrm flipV="1">
            <a:off x="4256677" y="2223747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6" name="Freeform: Shape 345">
            <a:extLst>
              <a:ext uri="{FF2B5EF4-FFF2-40B4-BE49-F238E27FC236}">
                <a16:creationId xmlns:a16="http://schemas.microsoft.com/office/drawing/2014/main" id="{3D820960-7B77-4E46-A754-1103C6C9D650}"/>
              </a:ext>
            </a:extLst>
          </p:cNvPr>
          <p:cNvSpPr/>
          <p:nvPr/>
        </p:nvSpPr>
        <p:spPr>
          <a:xfrm flipV="1">
            <a:off x="3264018" y="2288885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7" name="Freeform: Shape 346">
            <a:extLst>
              <a:ext uri="{FF2B5EF4-FFF2-40B4-BE49-F238E27FC236}">
                <a16:creationId xmlns:a16="http://schemas.microsoft.com/office/drawing/2014/main" id="{D55E27FD-B43F-45D7-A8A8-5456E36F6B8C}"/>
              </a:ext>
            </a:extLst>
          </p:cNvPr>
          <p:cNvSpPr/>
          <p:nvPr/>
        </p:nvSpPr>
        <p:spPr>
          <a:xfrm flipV="1">
            <a:off x="4256677" y="2223747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" name="Freeform: Shape 240">
            <a:extLst>
              <a:ext uri="{FF2B5EF4-FFF2-40B4-BE49-F238E27FC236}">
                <a16:creationId xmlns:a16="http://schemas.microsoft.com/office/drawing/2014/main" id="{FCC8D7CB-475F-42D4-ABF5-78AA80F8252D}"/>
              </a:ext>
            </a:extLst>
          </p:cNvPr>
          <p:cNvSpPr/>
          <p:nvPr/>
        </p:nvSpPr>
        <p:spPr>
          <a:xfrm flipV="1">
            <a:off x="3041011" y="2283879"/>
            <a:ext cx="948069" cy="13257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Trapezoid 137">
            <a:extLst>
              <a:ext uri="{FF2B5EF4-FFF2-40B4-BE49-F238E27FC236}">
                <a16:creationId xmlns:a16="http://schemas.microsoft.com/office/drawing/2014/main" id="{146168D6-2B81-428F-A991-CE5DC3BC25C2}"/>
              </a:ext>
            </a:extLst>
          </p:cNvPr>
          <p:cNvSpPr/>
          <p:nvPr/>
        </p:nvSpPr>
        <p:spPr>
          <a:xfrm>
            <a:off x="684441" y="2251039"/>
            <a:ext cx="10950442" cy="2960223"/>
          </a:xfrm>
          <a:prstGeom prst="trapezoid">
            <a:avLst>
              <a:gd name="adj" fmla="val 78447"/>
            </a:avLst>
          </a:prstGeom>
          <a:solidFill>
            <a:srgbClr val="00666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Cylinder 31">
            <a:extLst>
              <a:ext uri="{FF2B5EF4-FFF2-40B4-BE49-F238E27FC236}">
                <a16:creationId xmlns:a16="http://schemas.microsoft.com/office/drawing/2014/main" id="{D0FE56D5-6098-4909-8F2F-C0882096E0C7}"/>
              </a:ext>
            </a:extLst>
          </p:cNvPr>
          <p:cNvSpPr/>
          <p:nvPr/>
        </p:nvSpPr>
        <p:spPr>
          <a:xfrm rot="15991191">
            <a:off x="10190300" y="2811814"/>
            <a:ext cx="284120" cy="317896"/>
          </a:xfrm>
          <a:prstGeom prst="can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9" name="Cylinder 38">
            <a:extLst>
              <a:ext uri="{FF2B5EF4-FFF2-40B4-BE49-F238E27FC236}">
                <a16:creationId xmlns:a16="http://schemas.microsoft.com/office/drawing/2014/main" id="{6868E43A-F103-48ED-A276-A3A59647660B}"/>
              </a:ext>
            </a:extLst>
          </p:cNvPr>
          <p:cNvSpPr/>
          <p:nvPr/>
        </p:nvSpPr>
        <p:spPr>
          <a:xfrm rot="16200000" flipV="1">
            <a:off x="1743084" y="2841732"/>
            <a:ext cx="280084" cy="257544"/>
          </a:xfrm>
          <a:prstGeom prst="can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4CC79C3-D1A7-46E8-BE9F-0CEF34BD25B9}"/>
              </a:ext>
            </a:extLst>
          </p:cNvPr>
          <p:cNvGrpSpPr/>
          <p:nvPr/>
        </p:nvGrpSpPr>
        <p:grpSpPr>
          <a:xfrm>
            <a:off x="1858773" y="2505316"/>
            <a:ext cx="8481366" cy="930378"/>
            <a:chOff x="1742584" y="2515477"/>
            <a:chExt cx="8706834" cy="963388"/>
          </a:xfrm>
          <a:gradFill flip="none" rotWithShape="1">
            <a:gsLst>
              <a:gs pos="0">
                <a:schemeClr val="accent4">
                  <a:lumMod val="50000"/>
                  <a:shade val="30000"/>
                  <a:satMod val="115000"/>
                </a:schemeClr>
              </a:gs>
              <a:gs pos="50000">
                <a:schemeClr val="accent4">
                  <a:lumMod val="50000"/>
                  <a:shade val="67500"/>
                  <a:satMod val="115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6200000" scaled="1"/>
            <a:tileRect/>
          </a:gra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98600E-1351-4F83-A661-E7E44FDF2214}"/>
                </a:ext>
              </a:extLst>
            </p:cNvPr>
            <p:cNvSpPr/>
            <p:nvPr/>
          </p:nvSpPr>
          <p:spPr>
            <a:xfrm>
              <a:off x="2001794" y="2515477"/>
              <a:ext cx="8192529" cy="963388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3" name="Flowchart: Stored Data 12">
              <a:extLst>
                <a:ext uri="{FF2B5EF4-FFF2-40B4-BE49-F238E27FC236}">
                  <a16:creationId xmlns:a16="http://schemas.microsoft.com/office/drawing/2014/main" id="{1502BC7B-AC60-46EC-B850-CFF7048D1A13}"/>
                </a:ext>
              </a:extLst>
            </p:cNvPr>
            <p:cNvSpPr/>
            <p:nvPr/>
          </p:nvSpPr>
          <p:spPr>
            <a:xfrm>
              <a:off x="1742584" y="2515477"/>
              <a:ext cx="1972095" cy="963388"/>
            </a:xfrm>
            <a:prstGeom prst="flowChartOnlineStorage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21" name="Flowchart: Stored Data 20">
              <a:extLst>
                <a:ext uri="{FF2B5EF4-FFF2-40B4-BE49-F238E27FC236}">
                  <a16:creationId xmlns:a16="http://schemas.microsoft.com/office/drawing/2014/main" id="{21B0768B-5ECB-425E-8CAF-AFBCFC0D1EEE}"/>
                </a:ext>
              </a:extLst>
            </p:cNvPr>
            <p:cNvSpPr/>
            <p:nvPr/>
          </p:nvSpPr>
          <p:spPr>
            <a:xfrm rot="10800000">
              <a:off x="8477323" y="2515477"/>
              <a:ext cx="1972095" cy="963388"/>
            </a:xfrm>
            <a:prstGeom prst="flowChartOnlineStorage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</p:grpSp>
      <p:cxnSp>
        <p:nvCxnSpPr>
          <p:cNvPr id="338" name="Straight Connector 337">
            <a:extLst>
              <a:ext uri="{FF2B5EF4-FFF2-40B4-BE49-F238E27FC236}">
                <a16:creationId xmlns:a16="http://schemas.microsoft.com/office/drawing/2014/main" id="{507072BB-92DE-417E-B101-429E007004F5}"/>
              </a:ext>
            </a:extLst>
          </p:cNvPr>
          <p:cNvCxnSpPr/>
          <p:nvPr/>
        </p:nvCxnSpPr>
        <p:spPr>
          <a:xfrm>
            <a:off x="2107739" y="2505315"/>
            <a:ext cx="7883944" cy="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>
            <a:extLst>
              <a:ext uri="{FF2B5EF4-FFF2-40B4-BE49-F238E27FC236}">
                <a16:creationId xmlns:a16="http://schemas.microsoft.com/office/drawing/2014/main" id="{1EED513E-DC3F-4134-996B-2CC39AA60A17}"/>
              </a:ext>
            </a:extLst>
          </p:cNvPr>
          <p:cNvCxnSpPr/>
          <p:nvPr/>
        </p:nvCxnSpPr>
        <p:spPr>
          <a:xfrm>
            <a:off x="2154962" y="2505315"/>
            <a:ext cx="7883944" cy="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92ED9CE-063A-41D1-B884-6DBA5280D2BF}"/>
              </a:ext>
            </a:extLst>
          </p:cNvPr>
          <p:cNvSpPr/>
          <p:nvPr/>
        </p:nvSpPr>
        <p:spPr>
          <a:xfrm rot="16200000" flipH="1">
            <a:off x="7599092" y="2074783"/>
            <a:ext cx="930377" cy="1793479"/>
          </a:xfrm>
          <a:custGeom>
            <a:avLst/>
            <a:gdLst>
              <a:gd name="connsiteX0" fmla="*/ 0 w 1035700"/>
              <a:gd name="connsiteY0" fmla="*/ 792626 h 8764414"/>
              <a:gd name="connsiteX1" fmla="*/ 0 w 1035700"/>
              <a:gd name="connsiteY1" fmla="*/ 8432048 h 8764414"/>
              <a:gd name="connsiteX2" fmla="*/ 413485 w 1035700"/>
              <a:gd name="connsiteY2" fmla="*/ 8757661 h 8764414"/>
              <a:gd name="connsiteX3" fmla="*/ 517849 w 1035700"/>
              <a:gd name="connsiteY3" fmla="*/ 8764414 h 8764414"/>
              <a:gd name="connsiteX4" fmla="*/ 1035698 w 1035700"/>
              <a:gd name="connsiteY4" fmla="*/ 8432048 h 8764414"/>
              <a:gd name="connsiteX5" fmla="*/ 1035698 w 1035700"/>
              <a:gd name="connsiteY5" fmla="*/ 7971800 h 8764414"/>
              <a:gd name="connsiteX6" fmla="*/ 1035700 w 1035700"/>
              <a:gd name="connsiteY6" fmla="*/ 7971787 h 8764414"/>
              <a:gd name="connsiteX7" fmla="*/ 1035700 w 1035700"/>
              <a:gd name="connsiteY7" fmla="*/ 332366 h 8764414"/>
              <a:gd name="connsiteX8" fmla="*/ 517851 w 1035700"/>
              <a:gd name="connsiteY8" fmla="*/ 0 h 8764414"/>
              <a:gd name="connsiteX9" fmla="*/ 413486 w 1035700"/>
              <a:gd name="connsiteY9" fmla="*/ 6753 h 8764414"/>
              <a:gd name="connsiteX10" fmla="*/ 2 w 1035700"/>
              <a:gd name="connsiteY10" fmla="*/ 332366 h 8764414"/>
              <a:gd name="connsiteX11" fmla="*/ 2 w 1035700"/>
              <a:gd name="connsiteY11" fmla="*/ 792614 h 876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35700" h="8764414">
                <a:moveTo>
                  <a:pt x="0" y="792626"/>
                </a:moveTo>
                <a:lnTo>
                  <a:pt x="0" y="8432048"/>
                </a:lnTo>
                <a:cubicBezTo>
                  <a:pt x="0" y="8592664"/>
                  <a:pt x="177510" y="8726669"/>
                  <a:pt x="413485" y="8757661"/>
                </a:cubicBezTo>
                <a:cubicBezTo>
                  <a:pt x="447195" y="8762088"/>
                  <a:pt x="482099" y="8764414"/>
                  <a:pt x="517849" y="8764414"/>
                </a:cubicBezTo>
                <a:cubicBezTo>
                  <a:pt x="803849" y="8764414"/>
                  <a:pt x="1035698" y="8615608"/>
                  <a:pt x="1035698" y="8432048"/>
                </a:cubicBezTo>
                <a:lnTo>
                  <a:pt x="1035698" y="7971800"/>
                </a:lnTo>
                <a:lnTo>
                  <a:pt x="1035700" y="7971787"/>
                </a:lnTo>
                <a:lnTo>
                  <a:pt x="1035700" y="332366"/>
                </a:lnTo>
                <a:cubicBezTo>
                  <a:pt x="1035700" y="148805"/>
                  <a:pt x="803851" y="0"/>
                  <a:pt x="517851" y="0"/>
                </a:cubicBezTo>
                <a:cubicBezTo>
                  <a:pt x="482101" y="0"/>
                  <a:pt x="447197" y="2325"/>
                  <a:pt x="413486" y="6753"/>
                </a:cubicBezTo>
                <a:cubicBezTo>
                  <a:pt x="177511" y="37745"/>
                  <a:pt x="2" y="171750"/>
                  <a:pt x="2" y="332366"/>
                </a:cubicBezTo>
                <a:lnTo>
                  <a:pt x="2" y="792614"/>
                </a:lnTo>
                <a:close/>
              </a:path>
            </a:pathLst>
          </a:custGeom>
          <a:gradFill flip="none" rotWithShape="1">
            <a:gsLst>
              <a:gs pos="0">
                <a:srgbClr val="003300"/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3A03EC4-7621-46A1-846D-F3D08BFD2F46}"/>
              </a:ext>
            </a:extLst>
          </p:cNvPr>
          <p:cNvSpPr/>
          <p:nvPr/>
        </p:nvSpPr>
        <p:spPr>
          <a:xfrm rot="16200000" flipH="1">
            <a:off x="3653802" y="2073766"/>
            <a:ext cx="930377" cy="1793479"/>
          </a:xfrm>
          <a:custGeom>
            <a:avLst/>
            <a:gdLst>
              <a:gd name="connsiteX0" fmla="*/ 0 w 1035700"/>
              <a:gd name="connsiteY0" fmla="*/ 792626 h 8764414"/>
              <a:gd name="connsiteX1" fmla="*/ 0 w 1035700"/>
              <a:gd name="connsiteY1" fmla="*/ 8432048 h 8764414"/>
              <a:gd name="connsiteX2" fmla="*/ 413485 w 1035700"/>
              <a:gd name="connsiteY2" fmla="*/ 8757661 h 8764414"/>
              <a:gd name="connsiteX3" fmla="*/ 517849 w 1035700"/>
              <a:gd name="connsiteY3" fmla="*/ 8764414 h 8764414"/>
              <a:gd name="connsiteX4" fmla="*/ 1035698 w 1035700"/>
              <a:gd name="connsiteY4" fmla="*/ 8432048 h 8764414"/>
              <a:gd name="connsiteX5" fmla="*/ 1035698 w 1035700"/>
              <a:gd name="connsiteY5" fmla="*/ 7971800 h 8764414"/>
              <a:gd name="connsiteX6" fmla="*/ 1035700 w 1035700"/>
              <a:gd name="connsiteY6" fmla="*/ 7971787 h 8764414"/>
              <a:gd name="connsiteX7" fmla="*/ 1035700 w 1035700"/>
              <a:gd name="connsiteY7" fmla="*/ 332366 h 8764414"/>
              <a:gd name="connsiteX8" fmla="*/ 517851 w 1035700"/>
              <a:gd name="connsiteY8" fmla="*/ 0 h 8764414"/>
              <a:gd name="connsiteX9" fmla="*/ 413486 w 1035700"/>
              <a:gd name="connsiteY9" fmla="*/ 6753 h 8764414"/>
              <a:gd name="connsiteX10" fmla="*/ 2 w 1035700"/>
              <a:gd name="connsiteY10" fmla="*/ 332366 h 8764414"/>
              <a:gd name="connsiteX11" fmla="*/ 2 w 1035700"/>
              <a:gd name="connsiteY11" fmla="*/ 792614 h 876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35700" h="8764414">
                <a:moveTo>
                  <a:pt x="0" y="792626"/>
                </a:moveTo>
                <a:lnTo>
                  <a:pt x="0" y="8432048"/>
                </a:lnTo>
                <a:cubicBezTo>
                  <a:pt x="0" y="8592664"/>
                  <a:pt x="177510" y="8726669"/>
                  <a:pt x="413485" y="8757661"/>
                </a:cubicBezTo>
                <a:cubicBezTo>
                  <a:pt x="447195" y="8762088"/>
                  <a:pt x="482099" y="8764414"/>
                  <a:pt x="517849" y="8764414"/>
                </a:cubicBezTo>
                <a:cubicBezTo>
                  <a:pt x="803849" y="8764414"/>
                  <a:pt x="1035698" y="8615608"/>
                  <a:pt x="1035698" y="8432048"/>
                </a:cubicBezTo>
                <a:lnTo>
                  <a:pt x="1035698" y="7971800"/>
                </a:lnTo>
                <a:lnTo>
                  <a:pt x="1035700" y="7971787"/>
                </a:lnTo>
                <a:lnTo>
                  <a:pt x="1035700" y="332366"/>
                </a:lnTo>
                <a:cubicBezTo>
                  <a:pt x="1035700" y="148805"/>
                  <a:pt x="803851" y="0"/>
                  <a:pt x="517851" y="0"/>
                </a:cubicBezTo>
                <a:cubicBezTo>
                  <a:pt x="482101" y="0"/>
                  <a:pt x="447197" y="2325"/>
                  <a:pt x="413486" y="6753"/>
                </a:cubicBezTo>
                <a:cubicBezTo>
                  <a:pt x="177511" y="37745"/>
                  <a:pt x="2" y="171750"/>
                  <a:pt x="2" y="332366"/>
                </a:cubicBezTo>
                <a:lnTo>
                  <a:pt x="2" y="792614"/>
                </a:lnTo>
                <a:close/>
              </a:path>
            </a:pathLst>
          </a:custGeom>
          <a:gradFill flip="none" rotWithShape="1">
            <a:gsLst>
              <a:gs pos="0">
                <a:srgbClr val="280B3D"/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AD6EDC"/>
              </a:gs>
            </a:gsLst>
            <a:lin ang="10800000" scaled="1"/>
            <a:tileRect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EBA0E2-3FB1-425D-9E67-13E76FD87ECD}"/>
              </a:ext>
            </a:extLst>
          </p:cNvPr>
          <p:cNvSpPr/>
          <p:nvPr/>
        </p:nvSpPr>
        <p:spPr>
          <a:xfrm>
            <a:off x="4940686" y="2505315"/>
            <a:ext cx="129984" cy="93037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1E569A7-278C-4C8B-81F4-76B7B6771932}"/>
              </a:ext>
            </a:extLst>
          </p:cNvPr>
          <p:cNvSpPr/>
          <p:nvPr/>
        </p:nvSpPr>
        <p:spPr>
          <a:xfrm>
            <a:off x="6061717" y="2505315"/>
            <a:ext cx="129984" cy="93037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DD99100B-2EAB-4333-9B8D-3ABA43ECDF2B}"/>
              </a:ext>
            </a:extLst>
          </p:cNvPr>
          <p:cNvGrpSpPr/>
          <p:nvPr/>
        </p:nvGrpSpPr>
        <p:grpSpPr>
          <a:xfrm>
            <a:off x="7219908" y="3962"/>
            <a:ext cx="1482281" cy="3046147"/>
            <a:chOff x="7447845" y="1990765"/>
            <a:chExt cx="1482281" cy="3046147"/>
          </a:xfrm>
        </p:grpSpPr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A83CA547-AF96-4F1A-903B-248F9D5535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3836" y="3125899"/>
              <a:ext cx="242778" cy="180642"/>
            </a:xfrm>
            <a:prstGeom prst="ellipse">
              <a:avLst/>
            </a:prstGeom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0" name="Rectangle: Rounded Corners 209">
              <a:extLst>
                <a:ext uri="{FF2B5EF4-FFF2-40B4-BE49-F238E27FC236}">
                  <a16:creationId xmlns:a16="http://schemas.microsoft.com/office/drawing/2014/main" id="{5D95AC5F-0662-4215-8C18-D2D24C4B3B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38836" y="2752883"/>
              <a:ext cx="193170" cy="354770"/>
            </a:xfrm>
            <a:prstGeom prst="roundRect">
              <a:avLst/>
            </a:prstGeom>
            <a:solidFill>
              <a:srgbClr val="AC83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504A0FEE-6C97-493C-A7D5-1CA1EA13E845}"/>
                </a:ext>
              </a:extLst>
            </p:cNvPr>
            <p:cNvGrpSpPr>
              <a:grpSpLocks noChangeAspect="1"/>
            </p:cNvGrpSpPr>
            <p:nvPr/>
          </p:nvGrpSpPr>
          <p:grpSpPr>
            <a:xfrm rot="7404564">
              <a:off x="8261052" y="2283560"/>
              <a:ext cx="961870" cy="376279"/>
              <a:chOff x="4721697" y="3778541"/>
              <a:chExt cx="710141" cy="277801"/>
            </a:xfrm>
          </p:grpSpPr>
          <p:grpSp>
            <p:nvGrpSpPr>
              <p:cNvPr id="256" name="Group 255">
                <a:extLst>
                  <a:ext uri="{FF2B5EF4-FFF2-40B4-BE49-F238E27FC236}">
                    <a16:creationId xmlns:a16="http://schemas.microsoft.com/office/drawing/2014/main" id="{7767A450-D293-4EDC-87B6-8ED965E1961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3624650">
                <a:off x="4818002" y="3791480"/>
                <a:ext cx="168557" cy="361167"/>
                <a:chOff x="3944068" y="2934598"/>
                <a:chExt cx="275025" cy="589292"/>
              </a:xfrm>
              <a:solidFill>
                <a:srgbClr val="FFCC05"/>
              </a:solidFill>
            </p:grpSpPr>
            <p:sp>
              <p:nvSpPr>
                <p:cNvPr id="259" name="Rectangle: Rounded Corners 258">
                  <a:extLst>
                    <a:ext uri="{FF2B5EF4-FFF2-40B4-BE49-F238E27FC236}">
                      <a16:creationId xmlns:a16="http://schemas.microsoft.com/office/drawing/2014/main" id="{A71D13BE-05BF-4A40-91C0-0E8E31EC5547}"/>
                    </a:ext>
                  </a:extLst>
                </p:cNvPr>
                <p:cNvSpPr/>
                <p:nvPr/>
              </p:nvSpPr>
              <p:spPr>
                <a:xfrm>
                  <a:off x="3983897" y="2934598"/>
                  <a:ext cx="161992" cy="394480"/>
                </a:xfrm>
                <a:prstGeom prst="roundRect">
                  <a:avLst/>
                </a:prstGeom>
                <a:solidFill>
                  <a:srgbClr val="BE8F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0" name="Partial Circle 259">
                  <a:extLst>
                    <a:ext uri="{FF2B5EF4-FFF2-40B4-BE49-F238E27FC236}">
                      <a16:creationId xmlns:a16="http://schemas.microsoft.com/office/drawing/2014/main" id="{69C873C2-7309-4FCB-A590-AB690B04508F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BE8F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E5F36451-CE04-4DEC-BBFE-384ACEEA8F0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5621945" flipV="1">
                <a:off x="5197740" y="3679039"/>
                <a:ext cx="134596" cy="333600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5BC58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D805B0DC-CAEE-4AF0-B9CA-309C5634FDD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527744">
                <a:off x="4999306" y="3800776"/>
                <a:ext cx="157635" cy="119277"/>
              </a:xfrm>
              <a:prstGeom prst="ellipse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CEFB75D5-7D48-4D43-8A33-660486B8F6CF}"/>
                </a:ext>
              </a:extLst>
            </p:cNvPr>
            <p:cNvGrpSpPr>
              <a:grpSpLocks noChangeAspect="1"/>
            </p:cNvGrpSpPr>
            <p:nvPr/>
          </p:nvGrpSpPr>
          <p:grpSpPr>
            <a:xfrm rot="13274178">
              <a:off x="7447845" y="2316250"/>
              <a:ext cx="985165" cy="450629"/>
              <a:chOff x="5628318" y="3798266"/>
              <a:chExt cx="727339" cy="332693"/>
            </a:xfrm>
          </p:grpSpPr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CC22C324-0E69-49AF-8729-364B63F7824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8397315">
                <a:off x="6087642" y="3862945"/>
                <a:ext cx="162505" cy="373524"/>
                <a:chOff x="3887422" y="2836493"/>
                <a:chExt cx="265150" cy="609457"/>
              </a:xfrm>
              <a:solidFill>
                <a:srgbClr val="FFCC05"/>
              </a:solidFill>
            </p:grpSpPr>
            <p:sp>
              <p:nvSpPr>
                <p:cNvPr id="254" name="Rectangle: Rounded Corners 253">
                  <a:extLst>
                    <a:ext uri="{FF2B5EF4-FFF2-40B4-BE49-F238E27FC236}">
                      <a16:creationId xmlns:a16="http://schemas.microsoft.com/office/drawing/2014/main" id="{7029D04A-0440-4699-9DA3-1B8A106473B4}"/>
                    </a:ext>
                  </a:extLst>
                </p:cNvPr>
                <p:cNvSpPr/>
                <p:nvPr/>
              </p:nvSpPr>
              <p:spPr>
                <a:xfrm>
                  <a:off x="3965733" y="2836493"/>
                  <a:ext cx="162687" cy="394480"/>
                </a:xfrm>
                <a:prstGeom prst="roundRect">
                  <a:avLst/>
                </a:prstGeom>
                <a:solidFill>
                  <a:srgbClr val="BE8F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5" name="Partial Circle 254">
                  <a:extLst>
                    <a:ext uri="{FF2B5EF4-FFF2-40B4-BE49-F238E27FC236}">
                      <a16:creationId xmlns:a16="http://schemas.microsoft.com/office/drawing/2014/main" id="{3D528DCD-04F6-4913-92B7-BCDD85E4D988}"/>
                    </a:ext>
                  </a:extLst>
                </p:cNvPr>
                <p:cNvSpPr/>
                <p:nvPr/>
              </p:nvSpPr>
              <p:spPr>
                <a:xfrm rot="9568678">
                  <a:off x="3887422" y="3170924"/>
                  <a:ext cx="265150" cy="275026"/>
                </a:xfrm>
                <a:prstGeom prst="pie">
                  <a:avLst/>
                </a:prstGeom>
                <a:solidFill>
                  <a:srgbClr val="BE8F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5590145C-D3F7-4365-B6DF-045B75B766D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051898">
                <a:off x="5728721" y="3697863"/>
                <a:ext cx="135815" cy="336621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5BC58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3" name="Oval 252">
                <a:extLst>
                  <a:ext uri="{FF2B5EF4-FFF2-40B4-BE49-F238E27FC236}">
                    <a16:creationId xmlns:a16="http://schemas.microsoft.com/office/drawing/2014/main" id="{9DE1CF25-BFE9-45D8-8A23-7AEA53DE630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490458">
                <a:off x="5920279" y="3850160"/>
                <a:ext cx="176896" cy="133851"/>
              </a:xfrm>
              <a:prstGeom prst="ellipse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1E6A9A04-42F5-4067-AC7B-E7E8AFAEEDE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78642" y="3362313"/>
              <a:ext cx="828578" cy="792674"/>
              <a:chOff x="5258209" y="4194578"/>
              <a:chExt cx="611734" cy="585225"/>
            </a:xfrm>
          </p:grpSpPr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7EF70355-12D0-4DE5-8F10-B65D1146208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68299">
                <a:off x="5442105" y="4355857"/>
                <a:ext cx="427838" cy="400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06286A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2CB69960-0B84-4C9D-AA06-F81231B6C5F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58612">
                <a:off x="5244674" y="4365500"/>
                <a:ext cx="427838" cy="400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06286A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9A9E12C6-6665-4EAF-A5BF-D262DA26CD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76502" y="4194578"/>
                <a:ext cx="334782" cy="242368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14" name="Rectangle: Rounded Corners 213">
              <a:extLst>
                <a:ext uri="{FF2B5EF4-FFF2-40B4-BE49-F238E27FC236}">
                  <a16:creationId xmlns:a16="http://schemas.microsoft.com/office/drawing/2014/main" id="{2981060B-E6C2-4C9A-BB64-144FD76FD6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90437" y="2826700"/>
              <a:ext cx="560516" cy="736356"/>
            </a:xfrm>
            <a:prstGeom prst="roundRect">
              <a:avLst>
                <a:gd name="adj" fmla="val 33590"/>
              </a:avLst>
            </a:prstGeom>
            <a:solidFill>
              <a:srgbClr val="00B05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40ABD2F4-DE3C-4FFD-A520-A75AC2ADD681}"/>
                </a:ext>
              </a:extLst>
            </p:cNvPr>
            <p:cNvGrpSpPr/>
            <p:nvPr/>
          </p:nvGrpSpPr>
          <p:grpSpPr>
            <a:xfrm>
              <a:off x="8095020" y="2205418"/>
              <a:ext cx="512411" cy="561137"/>
              <a:chOff x="7882213" y="228266"/>
              <a:chExt cx="499366" cy="546851"/>
            </a:xfrm>
          </p:grpSpPr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8332E177-3ED5-42C1-9A9F-C8BE8DCC15B6}"/>
                  </a:ext>
                </a:extLst>
              </p:cNvPr>
              <p:cNvSpPr/>
              <p:nvPr/>
            </p:nvSpPr>
            <p:spPr>
              <a:xfrm>
                <a:off x="7946373" y="324064"/>
                <a:ext cx="369209" cy="451053"/>
              </a:xfrm>
              <a:prstGeom prst="ellipse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C7FC0473-3F9D-4A05-9979-B7B70F863A93}"/>
                  </a:ext>
                </a:extLst>
              </p:cNvPr>
              <p:cNvSpPr/>
              <p:nvPr/>
            </p:nvSpPr>
            <p:spPr>
              <a:xfrm flipV="1">
                <a:off x="8045541" y="485180"/>
                <a:ext cx="59120" cy="591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020A62CE-EABC-46E9-BAB8-933C915ADBA1}"/>
                  </a:ext>
                </a:extLst>
              </p:cNvPr>
              <p:cNvSpPr/>
              <p:nvPr/>
            </p:nvSpPr>
            <p:spPr>
              <a:xfrm flipV="1">
                <a:off x="8169700" y="474614"/>
                <a:ext cx="59120" cy="591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C48E65B3-12AD-4985-B7C7-7F2ED3FBCF2C}"/>
                  </a:ext>
                </a:extLst>
              </p:cNvPr>
              <p:cNvSpPr/>
              <p:nvPr/>
            </p:nvSpPr>
            <p:spPr>
              <a:xfrm>
                <a:off x="8126890" y="537137"/>
                <a:ext cx="67804" cy="100030"/>
              </a:xfrm>
              <a:custGeom>
                <a:avLst/>
                <a:gdLst>
                  <a:gd name="connsiteX0" fmla="*/ 16778 w 51367"/>
                  <a:gd name="connsiteY0" fmla="*/ 0 h 75780"/>
                  <a:gd name="connsiteX1" fmla="*/ 41945 w 51367"/>
                  <a:gd name="connsiteY1" fmla="*/ 41945 h 75780"/>
                  <a:gd name="connsiteX2" fmla="*/ 50334 w 51367"/>
                  <a:gd name="connsiteY2" fmla="*/ 67112 h 75780"/>
                  <a:gd name="connsiteX3" fmla="*/ 0 w 51367"/>
                  <a:gd name="connsiteY3" fmla="*/ 75501 h 7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367" h="75780">
                    <a:moveTo>
                      <a:pt x="16778" y="0"/>
                    </a:moveTo>
                    <a:cubicBezTo>
                      <a:pt x="25167" y="13982"/>
                      <a:pt x="34653" y="27361"/>
                      <a:pt x="41945" y="41945"/>
                    </a:cubicBezTo>
                    <a:cubicBezTo>
                      <a:pt x="45900" y="49854"/>
                      <a:pt x="54289" y="59203"/>
                      <a:pt x="50334" y="67112"/>
                    </a:cubicBezTo>
                    <a:cubicBezTo>
                      <a:pt x="44813" y="78154"/>
                      <a:pt x="7822" y="75501"/>
                      <a:pt x="0" y="7550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FC9588BC-56E7-49CA-84D9-F429A5282268}"/>
                  </a:ext>
                </a:extLst>
              </p:cNvPr>
              <p:cNvSpPr/>
              <p:nvPr/>
            </p:nvSpPr>
            <p:spPr>
              <a:xfrm>
                <a:off x="7882213" y="228266"/>
                <a:ext cx="499366" cy="408534"/>
              </a:xfrm>
              <a:custGeom>
                <a:avLst/>
                <a:gdLst>
                  <a:gd name="connsiteX0" fmla="*/ 168584 w 378309"/>
                  <a:gd name="connsiteY0" fmla="*/ 75501 h 251670"/>
                  <a:gd name="connsiteX1" fmla="*/ 126639 w 378309"/>
                  <a:gd name="connsiteY1" fmla="*/ 92279 h 251670"/>
                  <a:gd name="connsiteX2" fmla="*/ 93083 w 378309"/>
                  <a:gd name="connsiteY2" fmla="*/ 142613 h 251670"/>
                  <a:gd name="connsiteX3" fmla="*/ 67916 w 378309"/>
                  <a:gd name="connsiteY3" fmla="*/ 159391 h 251670"/>
                  <a:gd name="connsiteX4" fmla="*/ 59527 w 378309"/>
                  <a:gd name="connsiteY4" fmla="*/ 184558 h 251670"/>
                  <a:gd name="connsiteX5" fmla="*/ 51138 w 378309"/>
                  <a:gd name="connsiteY5" fmla="*/ 243281 h 251670"/>
                  <a:gd name="connsiteX6" fmla="*/ 25971 w 378309"/>
                  <a:gd name="connsiteY6" fmla="*/ 251670 h 251670"/>
                  <a:gd name="connsiteX7" fmla="*/ 9193 w 378309"/>
                  <a:gd name="connsiteY7" fmla="*/ 226503 h 251670"/>
                  <a:gd name="connsiteX8" fmla="*/ 9193 w 378309"/>
                  <a:gd name="connsiteY8" fmla="*/ 134224 h 251670"/>
                  <a:gd name="connsiteX9" fmla="*/ 17582 w 378309"/>
                  <a:gd name="connsiteY9" fmla="*/ 109057 h 251670"/>
                  <a:gd name="connsiteX10" fmla="*/ 42749 w 378309"/>
                  <a:gd name="connsiteY10" fmla="*/ 92279 h 251670"/>
                  <a:gd name="connsiteX11" fmla="*/ 84694 w 378309"/>
                  <a:gd name="connsiteY11" fmla="*/ 50334 h 251670"/>
                  <a:gd name="connsiteX12" fmla="*/ 109861 w 378309"/>
                  <a:gd name="connsiteY12" fmla="*/ 25167 h 251670"/>
                  <a:gd name="connsiteX13" fmla="*/ 135028 w 378309"/>
                  <a:gd name="connsiteY13" fmla="*/ 16778 h 251670"/>
                  <a:gd name="connsiteX14" fmla="*/ 160195 w 378309"/>
                  <a:gd name="connsiteY14" fmla="*/ 0 h 251670"/>
                  <a:gd name="connsiteX15" fmla="*/ 202140 w 378309"/>
                  <a:gd name="connsiteY15" fmla="*/ 8389 h 251670"/>
                  <a:gd name="connsiteX16" fmla="*/ 277641 w 378309"/>
                  <a:gd name="connsiteY16" fmla="*/ 33556 h 251670"/>
                  <a:gd name="connsiteX17" fmla="*/ 302808 w 378309"/>
                  <a:gd name="connsiteY17" fmla="*/ 41945 h 251670"/>
                  <a:gd name="connsiteX18" fmla="*/ 327975 w 378309"/>
                  <a:gd name="connsiteY18" fmla="*/ 50334 h 251670"/>
                  <a:gd name="connsiteX19" fmla="*/ 336364 w 378309"/>
                  <a:gd name="connsiteY19" fmla="*/ 75501 h 251670"/>
                  <a:gd name="connsiteX20" fmla="*/ 353142 w 378309"/>
                  <a:gd name="connsiteY20" fmla="*/ 100668 h 251670"/>
                  <a:gd name="connsiteX21" fmla="*/ 369920 w 378309"/>
                  <a:gd name="connsiteY21" fmla="*/ 151002 h 251670"/>
                  <a:gd name="connsiteX22" fmla="*/ 378309 w 378309"/>
                  <a:gd name="connsiteY22" fmla="*/ 176169 h 251670"/>
                  <a:gd name="connsiteX23" fmla="*/ 336364 w 378309"/>
                  <a:gd name="connsiteY23" fmla="*/ 192947 h 251670"/>
                  <a:gd name="connsiteX24" fmla="*/ 319586 w 378309"/>
                  <a:gd name="connsiteY24" fmla="*/ 167780 h 251670"/>
                  <a:gd name="connsiteX25" fmla="*/ 294419 w 378309"/>
                  <a:gd name="connsiteY25" fmla="*/ 117446 h 251670"/>
                  <a:gd name="connsiteX26" fmla="*/ 269252 w 378309"/>
                  <a:gd name="connsiteY26" fmla="*/ 109057 h 251670"/>
                  <a:gd name="connsiteX27" fmla="*/ 168584 w 378309"/>
                  <a:gd name="connsiteY27" fmla="*/ 75501 h 251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78309" h="251670">
                    <a:moveTo>
                      <a:pt x="168584" y="75501"/>
                    </a:moveTo>
                    <a:cubicBezTo>
                      <a:pt x="144815" y="72705"/>
                      <a:pt x="137894" y="82275"/>
                      <a:pt x="126639" y="92279"/>
                    </a:cubicBezTo>
                    <a:cubicBezTo>
                      <a:pt x="111568" y="105676"/>
                      <a:pt x="109861" y="131428"/>
                      <a:pt x="93083" y="142613"/>
                    </a:cubicBezTo>
                    <a:lnTo>
                      <a:pt x="67916" y="159391"/>
                    </a:lnTo>
                    <a:cubicBezTo>
                      <a:pt x="65120" y="167780"/>
                      <a:pt x="61261" y="175887"/>
                      <a:pt x="59527" y="184558"/>
                    </a:cubicBezTo>
                    <a:cubicBezTo>
                      <a:pt x="55649" y="203947"/>
                      <a:pt x="59981" y="225595"/>
                      <a:pt x="51138" y="243281"/>
                    </a:cubicBezTo>
                    <a:cubicBezTo>
                      <a:pt x="47183" y="251190"/>
                      <a:pt x="34360" y="248874"/>
                      <a:pt x="25971" y="251670"/>
                    </a:cubicBezTo>
                    <a:cubicBezTo>
                      <a:pt x="20378" y="243281"/>
                      <a:pt x="13702" y="235521"/>
                      <a:pt x="9193" y="226503"/>
                    </a:cubicBezTo>
                    <a:cubicBezTo>
                      <a:pt x="-7154" y="193809"/>
                      <a:pt x="1820" y="174773"/>
                      <a:pt x="9193" y="134224"/>
                    </a:cubicBezTo>
                    <a:cubicBezTo>
                      <a:pt x="10775" y="125524"/>
                      <a:pt x="12058" y="115962"/>
                      <a:pt x="17582" y="109057"/>
                    </a:cubicBezTo>
                    <a:cubicBezTo>
                      <a:pt x="23880" y="101184"/>
                      <a:pt x="34360" y="97872"/>
                      <a:pt x="42749" y="92279"/>
                    </a:cubicBezTo>
                    <a:cubicBezTo>
                      <a:pt x="73509" y="46139"/>
                      <a:pt x="42749" y="85288"/>
                      <a:pt x="84694" y="50334"/>
                    </a:cubicBezTo>
                    <a:cubicBezTo>
                      <a:pt x="93808" y="42739"/>
                      <a:pt x="99990" y="31748"/>
                      <a:pt x="109861" y="25167"/>
                    </a:cubicBezTo>
                    <a:cubicBezTo>
                      <a:pt x="117219" y="20262"/>
                      <a:pt x="127119" y="20733"/>
                      <a:pt x="135028" y="16778"/>
                    </a:cubicBezTo>
                    <a:cubicBezTo>
                      <a:pt x="144046" y="12269"/>
                      <a:pt x="151806" y="5593"/>
                      <a:pt x="160195" y="0"/>
                    </a:cubicBezTo>
                    <a:cubicBezTo>
                      <a:pt x="174177" y="2796"/>
                      <a:pt x="188384" y="4637"/>
                      <a:pt x="202140" y="8389"/>
                    </a:cubicBezTo>
                    <a:lnTo>
                      <a:pt x="277641" y="33556"/>
                    </a:lnTo>
                    <a:lnTo>
                      <a:pt x="302808" y="41945"/>
                    </a:lnTo>
                    <a:lnTo>
                      <a:pt x="327975" y="50334"/>
                    </a:lnTo>
                    <a:cubicBezTo>
                      <a:pt x="330771" y="58723"/>
                      <a:pt x="332409" y="67592"/>
                      <a:pt x="336364" y="75501"/>
                    </a:cubicBezTo>
                    <a:cubicBezTo>
                      <a:pt x="340873" y="84519"/>
                      <a:pt x="349047" y="91455"/>
                      <a:pt x="353142" y="100668"/>
                    </a:cubicBezTo>
                    <a:cubicBezTo>
                      <a:pt x="360325" y="116829"/>
                      <a:pt x="364327" y="134224"/>
                      <a:pt x="369920" y="151002"/>
                    </a:cubicBezTo>
                    <a:lnTo>
                      <a:pt x="378309" y="176169"/>
                    </a:lnTo>
                    <a:cubicBezTo>
                      <a:pt x="369946" y="201257"/>
                      <a:pt x="373711" y="217845"/>
                      <a:pt x="336364" y="192947"/>
                    </a:cubicBezTo>
                    <a:cubicBezTo>
                      <a:pt x="327975" y="187354"/>
                      <a:pt x="324095" y="176798"/>
                      <a:pt x="319586" y="167780"/>
                    </a:cubicBezTo>
                    <a:cubicBezTo>
                      <a:pt x="309454" y="147517"/>
                      <a:pt x="314454" y="133474"/>
                      <a:pt x="294419" y="117446"/>
                    </a:cubicBezTo>
                    <a:cubicBezTo>
                      <a:pt x="287514" y="111922"/>
                      <a:pt x="277161" y="113012"/>
                      <a:pt x="269252" y="109057"/>
                    </a:cubicBezTo>
                    <a:cubicBezTo>
                      <a:pt x="213980" y="81421"/>
                      <a:pt x="192353" y="78297"/>
                      <a:pt x="168584" y="75501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F6EA00A8-F7D5-42CA-AAE7-0C5BA8F8BBA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04713" y="4038699"/>
              <a:ext cx="260449" cy="998213"/>
              <a:chOff x="5063505" y="4803729"/>
              <a:chExt cx="192285" cy="736970"/>
            </a:xfrm>
          </p:grpSpPr>
          <p:sp>
            <p:nvSpPr>
              <p:cNvPr id="223" name="Trapezoid 222">
                <a:extLst>
                  <a:ext uri="{FF2B5EF4-FFF2-40B4-BE49-F238E27FC236}">
                    <a16:creationId xmlns:a16="http://schemas.microsoft.com/office/drawing/2014/main" id="{B178355C-2EB2-4C0C-902C-16A6D5E90E1F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5084475" y="4925031"/>
                <a:ext cx="163829" cy="396701"/>
              </a:xfrm>
              <a:prstGeom prst="trapezoid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56AF630F-BC35-4BFF-AA93-65D1EB4EAA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73809" y="4803729"/>
                <a:ext cx="181981" cy="146099"/>
              </a:xfrm>
              <a:prstGeom prst="ellipse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C6E264EF-06F0-4F7F-A356-0BEBEC50949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217573">
                <a:off x="5063505" y="5288353"/>
                <a:ext cx="111748" cy="252346"/>
                <a:chOff x="9198611" y="3348270"/>
                <a:chExt cx="182338" cy="411737"/>
              </a:xfrm>
            </p:grpSpPr>
            <p:sp>
              <p:nvSpPr>
                <p:cNvPr id="238" name="Rectangle: Rounded Corners 237">
                  <a:extLst>
                    <a:ext uri="{FF2B5EF4-FFF2-40B4-BE49-F238E27FC236}">
                      <a16:creationId xmlns:a16="http://schemas.microsoft.com/office/drawing/2014/main" id="{489B1849-D3EC-4141-B7B2-A68F9D787217}"/>
                    </a:ext>
                  </a:extLst>
                </p:cNvPr>
                <p:cNvSpPr/>
                <p:nvPr/>
              </p:nvSpPr>
              <p:spPr>
                <a:xfrm rot="4414200">
                  <a:off x="9140843" y="3519901"/>
                  <a:ext cx="357576" cy="122636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2" name="Oval 241">
                  <a:extLst>
                    <a:ext uri="{FF2B5EF4-FFF2-40B4-BE49-F238E27FC236}">
                      <a16:creationId xmlns:a16="http://schemas.microsoft.com/office/drawing/2014/main" id="{3D8A9315-F7A4-4BD4-A2E5-D58F1D4A25B6}"/>
                    </a:ext>
                  </a:extLst>
                </p:cNvPr>
                <p:cNvSpPr/>
                <p:nvPr/>
              </p:nvSpPr>
              <p:spPr>
                <a:xfrm rot="19416647">
                  <a:off x="9198611" y="3348270"/>
                  <a:ext cx="153238" cy="153238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AFBF0732-CE5F-4733-B5A7-E7DA53D6D10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467130" y="4038978"/>
              <a:ext cx="257423" cy="962790"/>
              <a:chOff x="5623637" y="4728216"/>
              <a:chExt cx="190053" cy="710820"/>
            </a:xfrm>
          </p:grpSpPr>
          <p:sp>
            <p:nvSpPr>
              <p:cNvPr id="218" name="Trapezoid 217">
                <a:extLst>
                  <a:ext uri="{FF2B5EF4-FFF2-40B4-BE49-F238E27FC236}">
                    <a16:creationId xmlns:a16="http://schemas.microsoft.com/office/drawing/2014/main" id="{7AADDDB2-2710-4A36-B139-D34935CE3409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5639254" y="4847127"/>
                <a:ext cx="163829" cy="396701"/>
              </a:xfrm>
              <a:prstGeom prst="trapezoid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FE69DA8C-CBCB-458C-811B-9EF91E8C5E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739522">
                <a:off x="5623637" y="4728216"/>
                <a:ext cx="188118" cy="151026"/>
              </a:xfrm>
              <a:prstGeom prst="ellipse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0E713FA7-A6F9-4DD2-8544-E3B4FAA04B4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4676542">
                <a:off x="5630205" y="5255551"/>
                <a:ext cx="251069" cy="115901"/>
                <a:chOff x="10680590" y="3196827"/>
                <a:chExt cx="409653" cy="189111"/>
              </a:xfrm>
            </p:grpSpPr>
            <p:sp>
              <p:nvSpPr>
                <p:cNvPr id="221" name="Rectangle: Rounded Corners 220">
                  <a:extLst>
                    <a:ext uri="{FF2B5EF4-FFF2-40B4-BE49-F238E27FC236}">
                      <a16:creationId xmlns:a16="http://schemas.microsoft.com/office/drawing/2014/main" id="{349398FA-E4E7-4E01-A89C-47AA6323AC77}"/>
                    </a:ext>
                  </a:extLst>
                </p:cNvPr>
                <p:cNvSpPr/>
                <p:nvPr/>
              </p:nvSpPr>
              <p:spPr>
                <a:xfrm rot="20464271">
                  <a:off x="10732667" y="3196827"/>
                  <a:ext cx="357576" cy="122636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F3DEB9EC-FD1D-4258-A242-DE9417B7AEE6}"/>
                    </a:ext>
                  </a:extLst>
                </p:cNvPr>
                <p:cNvSpPr/>
                <p:nvPr/>
              </p:nvSpPr>
              <p:spPr>
                <a:xfrm rot="13866718">
                  <a:off x="10680590" y="3232700"/>
                  <a:ext cx="153238" cy="153238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91FDC9F6-8368-48C6-9974-28FE329E8974}"/>
              </a:ext>
            </a:extLst>
          </p:cNvPr>
          <p:cNvSpPr/>
          <p:nvPr/>
        </p:nvSpPr>
        <p:spPr>
          <a:xfrm>
            <a:off x="7133882" y="2505315"/>
            <a:ext cx="129984" cy="93037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261" name="Picture 260">
            <a:extLst>
              <a:ext uri="{FF2B5EF4-FFF2-40B4-BE49-F238E27FC236}">
                <a16:creationId xmlns:a16="http://schemas.microsoft.com/office/drawing/2014/main" id="{E902E04C-A38A-40C8-83A7-C014365DB9E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3892"/>
          <a:stretch/>
        </p:blipFill>
        <p:spPr>
          <a:xfrm>
            <a:off x="7727469" y="2655218"/>
            <a:ext cx="957155" cy="1308458"/>
          </a:xfrm>
          <a:prstGeom prst="rect">
            <a:avLst/>
          </a:prstGeom>
        </p:spPr>
      </p:pic>
      <p:pic>
        <p:nvPicPr>
          <p:cNvPr id="262" name="Picture 261" descr="A picture containing outdoor, water, wave, riding&#10;&#10;Description automatically generated">
            <a:extLst>
              <a:ext uri="{FF2B5EF4-FFF2-40B4-BE49-F238E27FC236}">
                <a16:creationId xmlns:a16="http://schemas.microsoft.com/office/drawing/2014/main" id="{41609C17-94C7-4D5D-AB00-3C416E21257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573" y="2531006"/>
            <a:ext cx="2738493" cy="1688738"/>
          </a:xfrm>
          <a:prstGeom prst="rect">
            <a:avLst/>
          </a:prstGeom>
        </p:spPr>
      </p:pic>
      <p:pic>
        <p:nvPicPr>
          <p:cNvPr id="341" name="Picture 340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ED92349-AB85-4AF8-A4E8-7AF23C58CE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424" y="6350321"/>
            <a:ext cx="761248" cy="471548"/>
          </a:xfrm>
          <a:prstGeom prst="rect">
            <a:avLst/>
          </a:prstGeom>
        </p:spPr>
      </p:pic>
      <p:pic>
        <p:nvPicPr>
          <p:cNvPr id="342" name="RESET Picture 11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BD6F1DC-5ECE-4125-98CF-64E3862BA3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83600" y="6373257"/>
            <a:ext cx="683143" cy="417177"/>
          </a:xfrm>
          <a:prstGeom prst="rect">
            <a:avLst/>
          </a:prstGeom>
        </p:spPr>
      </p:pic>
      <p:sp>
        <p:nvSpPr>
          <p:cNvPr id="348" name="Rectangle: Rounded Corners 347">
            <a:extLst>
              <a:ext uri="{FF2B5EF4-FFF2-40B4-BE49-F238E27FC236}">
                <a16:creationId xmlns:a16="http://schemas.microsoft.com/office/drawing/2014/main" id="{50C9E5E6-75BF-483A-8970-0E029453CC18}"/>
              </a:ext>
            </a:extLst>
          </p:cNvPr>
          <p:cNvSpPr>
            <a:spLocks noChangeAspect="1"/>
          </p:cNvSpPr>
          <p:nvPr/>
        </p:nvSpPr>
        <p:spPr>
          <a:xfrm>
            <a:off x="4099187" y="458985"/>
            <a:ext cx="186443" cy="379398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grpSp>
        <p:nvGrpSpPr>
          <p:cNvPr id="349" name="Group 348">
            <a:extLst>
              <a:ext uri="{FF2B5EF4-FFF2-40B4-BE49-F238E27FC236}">
                <a16:creationId xmlns:a16="http://schemas.microsoft.com/office/drawing/2014/main" id="{A384B1D8-183F-4D00-BF3C-791F78CF87F1}"/>
              </a:ext>
            </a:extLst>
          </p:cNvPr>
          <p:cNvGrpSpPr/>
          <p:nvPr/>
        </p:nvGrpSpPr>
        <p:grpSpPr>
          <a:xfrm rot="285939">
            <a:off x="3927703" y="-45887"/>
            <a:ext cx="507589" cy="549908"/>
            <a:chOff x="3355376" y="3848139"/>
            <a:chExt cx="378309" cy="409849"/>
          </a:xfrm>
        </p:grpSpPr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6BBAB7A3-E756-4DE3-9F9E-0E1A507586AE}"/>
                </a:ext>
              </a:extLst>
            </p:cNvPr>
            <p:cNvSpPr/>
            <p:nvPr/>
          </p:nvSpPr>
          <p:spPr>
            <a:xfrm>
              <a:off x="3412371" y="3916283"/>
              <a:ext cx="279705" cy="341705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DFEAA9EF-1244-4DE1-96DB-D7A841709330}"/>
                </a:ext>
              </a:extLst>
            </p:cNvPr>
            <p:cNvSpPr/>
            <p:nvPr/>
          </p:nvSpPr>
          <p:spPr>
            <a:xfrm flipV="1">
              <a:off x="3487499" y="4038340"/>
              <a:ext cx="44788" cy="447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215B6383-7B59-4B82-B802-BF8B3BF30310}"/>
                </a:ext>
              </a:extLst>
            </p:cNvPr>
            <p:cNvSpPr/>
            <p:nvPr/>
          </p:nvSpPr>
          <p:spPr>
            <a:xfrm flipV="1">
              <a:off x="3581559" y="4030335"/>
              <a:ext cx="44788" cy="447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7992C74A-80C3-4665-ADC9-6F3E3D2DE279}"/>
                </a:ext>
              </a:extLst>
            </p:cNvPr>
            <p:cNvSpPr/>
            <p:nvPr/>
          </p:nvSpPr>
          <p:spPr>
            <a:xfrm>
              <a:off x="3549127" y="4077701"/>
              <a:ext cx="51367" cy="75780"/>
            </a:xfrm>
            <a:custGeom>
              <a:avLst/>
              <a:gdLst>
                <a:gd name="connsiteX0" fmla="*/ 16778 w 51367"/>
                <a:gd name="connsiteY0" fmla="*/ 0 h 75780"/>
                <a:gd name="connsiteX1" fmla="*/ 41945 w 51367"/>
                <a:gd name="connsiteY1" fmla="*/ 41945 h 75780"/>
                <a:gd name="connsiteX2" fmla="*/ 50334 w 51367"/>
                <a:gd name="connsiteY2" fmla="*/ 67112 h 75780"/>
                <a:gd name="connsiteX3" fmla="*/ 0 w 51367"/>
                <a:gd name="connsiteY3" fmla="*/ 75501 h 7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67" h="75780">
                  <a:moveTo>
                    <a:pt x="16778" y="0"/>
                  </a:moveTo>
                  <a:cubicBezTo>
                    <a:pt x="25167" y="13982"/>
                    <a:pt x="34653" y="27361"/>
                    <a:pt x="41945" y="41945"/>
                  </a:cubicBezTo>
                  <a:cubicBezTo>
                    <a:pt x="45900" y="49854"/>
                    <a:pt x="54289" y="59203"/>
                    <a:pt x="50334" y="67112"/>
                  </a:cubicBezTo>
                  <a:cubicBezTo>
                    <a:pt x="44813" y="78154"/>
                    <a:pt x="7822" y="75501"/>
                    <a:pt x="0" y="75501"/>
                  </a:cubicBezTo>
                </a:path>
              </a:pathLst>
            </a:cu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33A560E0-23A6-411D-89DF-572C0B54EEE2}"/>
                </a:ext>
              </a:extLst>
            </p:cNvPr>
            <p:cNvSpPr/>
            <p:nvPr/>
          </p:nvSpPr>
          <p:spPr>
            <a:xfrm>
              <a:off x="3355376" y="3848139"/>
              <a:ext cx="378309" cy="288285"/>
            </a:xfrm>
            <a:custGeom>
              <a:avLst/>
              <a:gdLst>
                <a:gd name="connsiteX0" fmla="*/ 168584 w 378309"/>
                <a:gd name="connsiteY0" fmla="*/ 75501 h 251670"/>
                <a:gd name="connsiteX1" fmla="*/ 126639 w 378309"/>
                <a:gd name="connsiteY1" fmla="*/ 92279 h 251670"/>
                <a:gd name="connsiteX2" fmla="*/ 93083 w 378309"/>
                <a:gd name="connsiteY2" fmla="*/ 142613 h 251670"/>
                <a:gd name="connsiteX3" fmla="*/ 67916 w 378309"/>
                <a:gd name="connsiteY3" fmla="*/ 159391 h 251670"/>
                <a:gd name="connsiteX4" fmla="*/ 59527 w 378309"/>
                <a:gd name="connsiteY4" fmla="*/ 184558 h 251670"/>
                <a:gd name="connsiteX5" fmla="*/ 51138 w 378309"/>
                <a:gd name="connsiteY5" fmla="*/ 243281 h 251670"/>
                <a:gd name="connsiteX6" fmla="*/ 25971 w 378309"/>
                <a:gd name="connsiteY6" fmla="*/ 251670 h 251670"/>
                <a:gd name="connsiteX7" fmla="*/ 9193 w 378309"/>
                <a:gd name="connsiteY7" fmla="*/ 226503 h 251670"/>
                <a:gd name="connsiteX8" fmla="*/ 9193 w 378309"/>
                <a:gd name="connsiteY8" fmla="*/ 134224 h 251670"/>
                <a:gd name="connsiteX9" fmla="*/ 17582 w 378309"/>
                <a:gd name="connsiteY9" fmla="*/ 109057 h 251670"/>
                <a:gd name="connsiteX10" fmla="*/ 42749 w 378309"/>
                <a:gd name="connsiteY10" fmla="*/ 92279 h 251670"/>
                <a:gd name="connsiteX11" fmla="*/ 84694 w 378309"/>
                <a:gd name="connsiteY11" fmla="*/ 50334 h 251670"/>
                <a:gd name="connsiteX12" fmla="*/ 109861 w 378309"/>
                <a:gd name="connsiteY12" fmla="*/ 25167 h 251670"/>
                <a:gd name="connsiteX13" fmla="*/ 135028 w 378309"/>
                <a:gd name="connsiteY13" fmla="*/ 16778 h 251670"/>
                <a:gd name="connsiteX14" fmla="*/ 160195 w 378309"/>
                <a:gd name="connsiteY14" fmla="*/ 0 h 251670"/>
                <a:gd name="connsiteX15" fmla="*/ 202140 w 378309"/>
                <a:gd name="connsiteY15" fmla="*/ 8389 h 251670"/>
                <a:gd name="connsiteX16" fmla="*/ 277641 w 378309"/>
                <a:gd name="connsiteY16" fmla="*/ 33556 h 251670"/>
                <a:gd name="connsiteX17" fmla="*/ 302808 w 378309"/>
                <a:gd name="connsiteY17" fmla="*/ 41945 h 251670"/>
                <a:gd name="connsiteX18" fmla="*/ 327975 w 378309"/>
                <a:gd name="connsiteY18" fmla="*/ 50334 h 251670"/>
                <a:gd name="connsiteX19" fmla="*/ 336364 w 378309"/>
                <a:gd name="connsiteY19" fmla="*/ 75501 h 251670"/>
                <a:gd name="connsiteX20" fmla="*/ 353142 w 378309"/>
                <a:gd name="connsiteY20" fmla="*/ 100668 h 251670"/>
                <a:gd name="connsiteX21" fmla="*/ 369920 w 378309"/>
                <a:gd name="connsiteY21" fmla="*/ 151002 h 251670"/>
                <a:gd name="connsiteX22" fmla="*/ 378309 w 378309"/>
                <a:gd name="connsiteY22" fmla="*/ 176169 h 251670"/>
                <a:gd name="connsiteX23" fmla="*/ 336364 w 378309"/>
                <a:gd name="connsiteY23" fmla="*/ 192947 h 251670"/>
                <a:gd name="connsiteX24" fmla="*/ 319586 w 378309"/>
                <a:gd name="connsiteY24" fmla="*/ 167780 h 251670"/>
                <a:gd name="connsiteX25" fmla="*/ 294419 w 378309"/>
                <a:gd name="connsiteY25" fmla="*/ 117446 h 251670"/>
                <a:gd name="connsiteX26" fmla="*/ 269252 w 378309"/>
                <a:gd name="connsiteY26" fmla="*/ 109057 h 251670"/>
                <a:gd name="connsiteX27" fmla="*/ 168584 w 378309"/>
                <a:gd name="connsiteY27" fmla="*/ 75501 h 25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8309" h="251670">
                  <a:moveTo>
                    <a:pt x="168584" y="75501"/>
                  </a:moveTo>
                  <a:cubicBezTo>
                    <a:pt x="144815" y="72705"/>
                    <a:pt x="137894" y="82275"/>
                    <a:pt x="126639" y="92279"/>
                  </a:cubicBezTo>
                  <a:cubicBezTo>
                    <a:pt x="111568" y="105676"/>
                    <a:pt x="109861" y="131428"/>
                    <a:pt x="93083" y="142613"/>
                  </a:cubicBezTo>
                  <a:lnTo>
                    <a:pt x="67916" y="159391"/>
                  </a:lnTo>
                  <a:cubicBezTo>
                    <a:pt x="65120" y="167780"/>
                    <a:pt x="61261" y="175887"/>
                    <a:pt x="59527" y="184558"/>
                  </a:cubicBezTo>
                  <a:cubicBezTo>
                    <a:pt x="55649" y="203947"/>
                    <a:pt x="59981" y="225595"/>
                    <a:pt x="51138" y="243281"/>
                  </a:cubicBezTo>
                  <a:cubicBezTo>
                    <a:pt x="47183" y="251190"/>
                    <a:pt x="34360" y="248874"/>
                    <a:pt x="25971" y="251670"/>
                  </a:cubicBezTo>
                  <a:cubicBezTo>
                    <a:pt x="20378" y="243281"/>
                    <a:pt x="13702" y="235521"/>
                    <a:pt x="9193" y="226503"/>
                  </a:cubicBezTo>
                  <a:cubicBezTo>
                    <a:pt x="-7154" y="193809"/>
                    <a:pt x="1820" y="174773"/>
                    <a:pt x="9193" y="134224"/>
                  </a:cubicBezTo>
                  <a:cubicBezTo>
                    <a:pt x="10775" y="125524"/>
                    <a:pt x="12058" y="115962"/>
                    <a:pt x="17582" y="109057"/>
                  </a:cubicBezTo>
                  <a:cubicBezTo>
                    <a:pt x="23880" y="101184"/>
                    <a:pt x="34360" y="97872"/>
                    <a:pt x="42749" y="92279"/>
                  </a:cubicBezTo>
                  <a:cubicBezTo>
                    <a:pt x="73509" y="46139"/>
                    <a:pt x="42749" y="85288"/>
                    <a:pt x="84694" y="50334"/>
                  </a:cubicBezTo>
                  <a:cubicBezTo>
                    <a:pt x="93808" y="42739"/>
                    <a:pt x="99990" y="31748"/>
                    <a:pt x="109861" y="25167"/>
                  </a:cubicBezTo>
                  <a:cubicBezTo>
                    <a:pt x="117219" y="20262"/>
                    <a:pt x="127119" y="20733"/>
                    <a:pt x="135028" y="16778"/>
                  </a:cubicBezTo>
                  <a:cubicBezTo>
                    <a:pt x="144046" y="12269"/>
                    <a:pt x="151806" y="5593"/>
                    <a:pt x="160195" y="0"/>
                  </a:cubicBezTo>
                  <a:cubicBezTo>
                    <a:pt x="174177" y="2796"/>
                    <a:pt x="188384" y="4637"/>
                    <a:pt x="202140" y="8389"/>
                  </a:cubicBezTo>
                  <a:lnTo>
                    <a:pt x="277641" y="33556"/>
                  </a:lnTo>
                  <a:lnTo>
                    <a:pt x="302808" y="41945"/>
                  </a:lnTo>
                  <a:lnTo>
                    <a:pt x="327975" y="50334"/>
                  </a:lnTo>
                  <a:cubicBezTo>
                    <a:pt x="330771" y="58723"/>
                    <a:pt x="332409" y="67592"/>
                    <a:pt x="336364" y="75501"/>
                  </a:cubicBezTo>
                  <a:cubicBezTo>
                    <a:pt x="340873" y="84519"/>
                    <a:pt x="349047" y="91455"/>
                    <a:pt x="353142" y="100668"/>
                  </a:cubicBezTo>
                  <a:cubicBezTo>
                    <a:pt x="360325" y="116829"/>
                    <a:pt x="364327" y="134224"/>
                    <a:pt x="369920" y="151002"/>
                  </a:cubicBezTo>
                  <a:lnTo>
                    <a:pt x="378309" y="176169"/>
                  </a:lnTo>
                  <a:cubicBezTo>
                    <a:pt x="369946" y="201257"/>
                    <a:pt x="373711" y="217845"/>
                    <a:pt x="336364" y="192947"/>
                  </a:cubicBezTo>
                  <a:cubicBezTo>
                    <a:pt x="327975" y="187354"/>
                    <a:pt x="324095" y="176798"/>
                    <a:pt x="319586" y="167780"/>
                  </a:cubicBezTo>
                  <a:cubicBezTo>
                    <a:pt x="309454" y="147517"/>
                    <a:pt x="314454" y="133474"/>
                    <a:pt x="294419" y="117446"/>
                  </a:cubicBezTo>
                  <a:cubicBezTo>
                    <a:pt x="287514" y="111922"/>
                    <a:pt x="277161" y="113012"/>
                    <a:pt x="269252" y="109057"/>
                  </a:cubicBezTo>
                  <a:cubicBezTo>
                    <a:pt x="213980" y="81421"/>
                    <a:pt x="192353" y="78297"/>
                    <a:pt x="168584" y="75501"/>
                  </a:cubicBezTo>
                  <a:close/>
                </a:path>
              </a:pathLst>
            </a:custGeom>
            <a:solidFill>
              <a:srgbClr val="8969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5" name="Group 354">
            <a:extLst>
              <a:ext uri="{FF2B5EF4-FFF2-40B4-BE49-F238E27FC236}">
                <a16:creationId xmlns:a16="http://schemas.microsoft.com/office/drawing/2014/main" id="{0F33012F-52B3-4B4B-9559-88E0455E49B9}"/>
              </a:ext>
            </a:extLst>
          </p:cNvPr>
          <p:cNvGrpSpPr/>
          <p:nvPr/>
        </p:nvGrpSpPr>
        <p:grpSpPr>
          <a:xfrm>
            <a:off x="4183991" y="1337467"/>
            <a:ext cx="278116" cy="1366872"/>
            <a:chOff x="6348741" y="4801889"/>
            <a:chExt cx="278116" cy="1366872"/>
          </a:xfrm>
        </p:grpSpPr>
        <p:sp>
          <p:nvSpPr>
            <p:cNvPr id="356" name="Trapezoid 355">
              <a:extLst>
                <a:ext uri="{FF2B5EF4-FFF2-40B4-BE49-F238E27FC236}">
                  <a16:creationId xmlns:a16="http://schemas.microsoft.com/office/drawing/2014/main" id="{52FEEC4C-EFFA-4F1F-80C5-D36035BDF5C4}"/>
                </a:ext>
              </a:extLst>
            </p:cNvPr>
            <p:cNvSpPr>
              <a:spLocks noChangeAspect="1"/>
            </p:cNvSpPr>
            <p:nvPr/>
          </p:nvSpPr>
          <p:spPr>
            <a:xfrm rot="21082625" flipV="1">
              <a:off x="6348741" y="4801889"/>
              <a:ext cx="257250" cy="540230"/>
            </a:xfrm>
            <a:prstGeom prst="trapezoid">
              <a:avLst>
                <a:gd name="adj" fmla="val 11666"/>
              </a:avLst>
            </a:pr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57" name="Group 356">
              <a:extLst>
                <a:ext uri="{FF2B5EF4-FFF2-40B4-BE49-F238E27FC236}">
                  <a16:creationId xmlns:a16="http://schemas.microsoft.com/office/drawing/2014/main" id="{A3B05F78-7D1F-498E-8207-1B628817C6AD}"/>
                </a:ext>
              </a:extLst>
            </p:cNvPr>
            <p:cNvGrpSpPr/>
            <p:nvPr/>
          </p:nvGrpSpPr>
          <p:grpSpPr>
            <a:xfrm>
              <a:off x="6392646" y="5271434"/>
              <a:ext cx="234211" cy="897327"/>
              <a:chOff x="5627457" y="2619295"/>
              <a:chExt cx="174559" cy="668781"/>
            </a:xfrm>
          </p:grpSpPr>
          <p:sp>
            <p:nvSpPr>
              <p:cNvPr id="358" name="Trapezoid 357">
                <a:extLst>
                  <a:ext uri="{FF2B5EF4-FFF2-40B4-BE49-F238E27FC236}">
                    <a16:creationId xmlns:a16="http://schemas.microsoft.com/office/drawing/2014/main" id="{38844B3C-90BB-4DE2-A2F9-74FA1AF964C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7362" flipV="1">
                <a:off x="5627457" y="2710687"/>
                <a:ext cx="153926" cy="402636"/>
              </a:xfrm>
              <a:prstGeom prst="trapezoid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59" name="Group 358">
                <a:extLst>
                  <a:ext uri="{FF2B5EF4-FFF2-40B4-BE49-F238E27FC236}">
                    <a16:creationId xmlns:a16="http://schemas.microsoft.com/office/drawing/2014/main" id="{4BBC7422-9DF9-467E-8319-879AF0D68A82}"/>
                  </a:ext>
                </a:extLst>
              </p:cNvPr>
              <p:cNvGrpSpPr/>
              <p:nvPr/>
            </p:nvGrpSpPr>
            <p:grpSpPr>
              <a:xfrm rot="4468658" flipV="1">
                <a:off x="5607214" y="3127931"/>
                <a:ext cx="226380" cy="93909"/>
                <a:chOff x="3929941" y="4493533"/>
                <a:chExt cx="274603" cy="96077"/>
              </a:xfrm>
            </p:grpSpPr>
            <p:sp>
              <p:nvSpPr>
                <p:cNvPr id="361" name="Rectangle: Rounded Corners 360">
                  <a:extLst>
                    <a:ext uri="{FF2B5EF4-FFF2-40B4-BE49-F238E27FC236}">
                      <a16:creationId xmlns:a16="http://schemas.microsoft.com/office/drawing/2014/main" id="{BFA5BED8-5BB8-4DFC-92BF-59DA94938D27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258492">
                  <a:off x="4009266" y="4496280"/>
                  <a:ext cx="195278" cy="93330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62" name="Oval 361">
                  <a:extLst>
                    <a:ext uri="{FF2B5EF4-FFF2-40B4-BE49-F238E27FC236}">
                      <a16:creationId xmlns:a16="http://schemas.microsoft.com/office/drawing/2014/main" id="{3F402244-D33C-474D-A99E-C246C1A8C35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29941" y="4493533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391686EE-DA99-4329-81D7-9ECD56552A1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5632179" y="2619295"/>
                <a:ext cx="169837" cy="136346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363" name="Group 362">
            <a:extLst>
              <a:ext uri="{FF2B5EF4-FFF2-40B4-BE49-F238E27FC236}">
                <a16:creationId xmlns:a16="http://schemas.microsoft.com/office/drawing/2014/main" id="{CEF23884-48BD-446D-8634-32579307A85A}"/>
              </a:ext>
            </a:extLst>
          </p:cNvPr>
          <p:cNvGrpSpPr/>
          <p:nvPr/>
        </p:nvGrpSpPr>
        <p:grpSpPr>
          <a:xfrm>
            <a:off x="3764585" y="1320793"/>
            <a:ext cx="545767" cy="1381730"/>
            <a:chOff x="5895843" y="4812750"/>
            <a:chExt cx="545767" cy="1381730"/>
          </a:xfrm>
        </p:grpSpPr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D0887855-2914-4E1A-B0CC-E1F2460668F3}"/>
                </a:ext>
              </a:extLst>
            </p:cNvPr>
            <p:cNvSpPr>
              <a:spLocks noChangeAspect="1"/>
            </p:cNvSpPr>
            <p:nvPr/>
          </p:nvSpPr>
          <p:spPr>
            <a:xfrm rot="3393184">
              <a:off x="5877407" y="4831186"/>
              <a:ext cx="582639" cy="545767"/>
            </a:xfrm>
            <a:custGeom>
              <a:avLst/>
              <a:gdLst>
                <a:gd name="connsiteX0" fmla="*/ 170379 w 698077"/>
                <a:gd name="connsiteY0" fmla="*/ 0 h 653906"/>
                <a:gd name="connsiteX1" fmla="*/ 236699 w 698077"/>
                <a:gd name="connsiteY1" fmla="*/ 10749 h 653906"/>
                <a:gd name="connsiteX2" fmla="*/ 247696 w 698077"/>
                <a:gd name="connsiteY2" fmla="*/ 16702 h 653906"/>
                <a:gd name="connsiteX3" fmla="*/ 253137 w 698077"/>
                <a:gd name="connsiteY3" fmla="*/ 10964 h 653906"/>
                <a:gd name="connsiteX4" fmla="*/ 269887 w 698077"/>
                <a:gd name="connsiteY4" fmla="*/ 28713 h 653906"/>
                <a:gd name="connsiteX5" fmla="*/ 290856 w 698077"/>
                <a:gd name="connsiteY5" fmla="*/ 40062 h 653906"/>
                <a:gd name="connsiteX6" fmla="*/ 327369 w 698077"/>
                <a:gd name="connsiteY6" fmla="*/ 83540 h 653906"/>
                <a:gd name="connsiteX7" fmla="*/ 329454 w 698077"/>
                <a:gd name="connsiteY7" fmla="*/ 91832 h 653906"/>
                <a:gd name="connsiteX8" fmla="*/ 698077 w 698077"/>
                <a:gd name="connsiteY8" fmla="*/ 482432 h 653906"/>
                <a:gd name="connsiteX9" fmla="*/ 535477 w 698077"/>
                <a:gd name="connsiteY9" fmla="*/ 653906 h 653906"/>
                <a:gd name="connsiteX10" fmla="*/ 41053 w 698077"/>
                <a:gd name="connsiteY10" fmla="*/ 234622 h 653906"/>
                <a:gd name="connsiteX11" fmla="*/ 46246 w 698077"/>
                <a:gd name="connsiteY11" fmla="*/ 229146 h 653906"/>
                <a:gd name="connsiteX12" fmla="*/ 13389 w 698077"/>
                <a:gd name="connsiteY12" fmla="*/ 190022 h 653906"/>
                <a:gd name="connsiteX13" fmla="*/ 0 w 698077"/>
                <a:gd name="connsiteY13" fmla="*/ 136781 h 653906"/>
                <a:gd name="connsiteX14" fmla="*/ 170379 w 698077"/>
                <a:gd name="connsiteY14" fmla="*/ 0 h 65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77" h="653906">
                  <a:moveTo>
                    <a:pt x="170379" y="0"/>
                  </a:moveTo>
                  <a:cubicBezTo>
                    <a:pt x="193904" y="0"/>
                    <a:pt x="216315" y="3828"/>
                    <a:pt x="236699" y="10749"/>
                  </a:cubicBezTo>
                  <a:lnTo>
                    <a:pt x="247696" y="16702"/>
                  </a:lnTo>
                  <a:lnTo>
                    <a:pt x="253137" y="10964"/>
                  </a:lnTo>
                  <a:lnTo>
                    <a:pt x="269887" y="28713"/>
                  </a:lnTo>
                  <a:lnTo>
                    <a:pt x="290856" y="40062"/>
                  </a:lnTo>
                  <a:cubicBezTo>
                    <a:pt x="306272" y="52439"/>
                    <a:pt x="318747" y="67176"/>
                    <a:pt x="327369" y="83540"/>
                  </a:cubicBezTo>
                  <a:lnTo>
                    <a:pt x="329454" y="91832"/>
                  </a:lnTo>
                  <a:lnTo>
                    <a:pt x="698077" y="482432"/>
                  </a:lnTo>
                  <a:lnTo>
                    <a:pt x="535477" y="653906"/>
                  </a:lnTo>
                  <a:lnTo>
                    <a:pt x="41053" y="234622"/>
                  </a:lnTo>
                  <a:lnTo>
                    <a:pt x="46246" y="229146"/>
                  </a:lnTo>
                  <a:lnTo>
                    <a:pt x="13389" y="190022"/>
                  </a:lnTo>
                  <a:cubicBezTo>
                    <a:pt x="4768" y="173658"/>
                    <a:pt x="0" y="155667"/>
                    <a:pt x="0" y="136781"/>
                  </a:cubicBezTo>
                  <a:cubicBezTo>
                    <a:pt x="0" y="61239"/>
                    <a:pt x="76281" y="0"/>
                    <a:pt x="170379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65" name="Group 364">
              <a:extLst>
                <a:ext uri="{FF2B5EF4-FFF2-40B4-BE49-F238E27FC236}">
                  <a16:creationId xmlns:a16="http://schemas.microsoft.com/office/drawing/2014/main" id="{BF03F6B8-ACE6-4629-B2FA-C875F17AE2EB}"/>
                </a:ext>
              </a:extLst>
            </p:cNvPr>
            <p:cNvGrpSpPr/>
            <p:nvPr/>
          </p:nvGrpSpPr>
          <p:grpSpPr>
            <a:xfrm>
              <a:off x="5993059" y="5311022"/>
              <a:ext cx="260815" cy="883458"/>
              <a:chOff x="5329626" y="2648806"/>
              <a:chExt cx="194386" cy="658446"/>
            </a:xfrm>
          </p:grpSpPr>
          <p:sp>
            <p:nvSpPr>
              <p:cNvPr id="366" name="Trapezoid 365">
                <a:extLst>
                  <a:ext uri="{FF2B5EF4-FFF2-40B4-BE49-F238E27FC236}">
                    <a16:creationId xmlns:a16="http://schemas.microsoft.com/office/drawing/2014/main" id="{B556D79C-2BE3-4E75-82B7-F85C2B346C8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6244" flipV="1">
                <a:off x="5341217" y="2754454"/>
                <a:ext cx="166282" cy="402636"/>
              </a:xfrm>
              <a:prstGeom prst="trapezoid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1BE420FF-4F19-4429-93B1-3572A3CD6F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39608" y="2648806"/>
                <a:ext cx="184404" cy="148040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68" name="Group 367">
                <a:extLst>
                  <a:ext uri="{FF2B5EF4-FFF2-40B4-BE49-F238E27FC236}">
                    <a16:creationId xmlns:a16="http://schemas.microsoft.com/office/drawing/2014/main" id="{AFC6B80F-D604-4ADC-8A0D-671FB8BED8BF}"/>
                  </a:ext>
                </a:extLst>
              </p:cNvPr>
              <p:cNvGrpSpPr/>
              <p:nvPr/>
            </p:nvGrpSpPr>
            <p:grpSpPr>
              <a:xfrm rot="6001971">
                <a:off x="5279264" y="3143695"/>
                <a:ext cx="213919" cy="113196"/>
                <a:chOff x="3936382" y="4515843"/>
                <a:chExt cx="293953" cy="95326"/>
              </a:xfrm>
            </p:grpSpPr>
            <p:sp>
              <p:nvSpPr>
                <p:cNvPr id="369" name="Rectangle: Rounded Corners 368">
                  <a:extLst>
                    <a:ext uri="{FF2B5EF4-FFF2-40B4-BE49-F238E27FC236}">
                      <a16:creationId xmlns:a16="http://schemas.microsoft.com/office/drawing/2014/main" id="{2E64CF9E-B6DE-4DC6-B9CF-D054105C46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58492">
                  <a:off x="4007900" y="4520525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70" name="Oval 369">
                  <a:extLst>
                    <a:ext uri="{FF2B5EF4-FFF2-40B4-BE49-F238E27FC236}">
                      <a16:creationId xmlns:a16="http://schemas.microsoft.com/office/drawing/2014/main" id="{3F9D10B6-9B0F-47D1-96D2-FD1E247AA91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36382" y="4515843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371" name="Oval 370">
            <a:extLst>
              <a:ext uri="{FF2B5EF4-FFF2-40B4-BE49-F238E27FC236}">
                <a16:creationId xmlns:a16="http://schemas.microsoft.com/office/drawing/2014/main" id="{A8DE3DE2-726F-4236-BF56-F47546EE1782}"/>
              </a:ext>
            </a:extLst>
          </p:cNvPr>
          <p:cNvSpPr>
            <a:spLocks noChangeAspect="1"/>
          </p:cNvSpPr>
          <p:nvPr/>
        </p:nvSpPr>
        <p:spPr>
          <a:xfrm>
            <a:off x="3937186" y="1114930"/>
            <a:ext cx="503479" cy="392107"/>
          </a:xfrm>
          <a:prstGeom prst="ellipse">
            <a:avLst/>
          </a:prstGeom>
          <a:solidFill>
            <a:srgbClr val="FF00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72" name="Group 371">
            <a:extLst>
              <a:ext uri="{FF2B5EF4-FFF2-40B4-BE49-F238E27FC236}">
                <a16:creationId xmlns:a16="http://schemas.microsoft.com/office/drawing/2014/main" id="{A4ED446E-8137-4C9A-9F73-B2223E56CAE0}"/>
              </a:ext>
            </a:extLst>
          </p:cNvPr>
          <p:cNvGrpSpPr/>
          <p:nvPr/>
        </p:nvGrpSpPr>
        <p:grpSpPr>
          <a:xfrm>
            <a:off x="3183665" y="573261"/>
            <a:ext cx="2056270" cy="744208"/>
            <a:chOff x="9500497" y="3977087"/>
            <a:chExt cx="2056270" cy="744208"/>
          </a:xfrm>
        </p:grpSpPr>
        <p:grpSp>
          <p:nvGrpSpPr>
            <p:cNvPr id="373" name="Group 372">
              <a:extLst>
                <a:ext uri="{FF2B5EF4-FFF2-40B4-BE49-F238E27FC236}">
                  <a16:creationId xmlns:a16="http://schemas.microsoft.com/office/drawing/2014/main" id="{0522D904-15F0-4C1F-A605-1021C05FD499}"/>
                </a:ext>
              </a:extLst>
            </p:cNvPr>
            <p:cNvGrpSpPr/>
            <p:nvPr/>
          </p:nvGrpSpPr>
          <p:grpSpPr>
            <a:xfrm>
              <a:off x="10603699" y="4042513"/>
              <a:ext cx="953068" cy="462557"/>
              <a:chOff x="5699890" y="1712904"/>
              <a:chExt cx="710327" cy="344746"/>
            </a:xfrm>
          </p:grpSpPr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0E352BD7-4C11-4197-B1CD-51BFAEF080C1}"/>
                  </a:ext>
                </a:extLst>
              </p:cNvPr>
              <p:cNvSpPr/>
              <p:nvPr/>
            </p:nvSpPr>
            <p:spPr>
              <a:xfrm rot="17300918">
                <a:off x="5801795" y="1610999"/>
                <a:ext cx="137848" cy="341657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82" name="Group 381">
                <a:extLst>
                  <a:ext uri="{FF2B5EF4-FFF2-40B4-BE49-F238E27FC236}">
                    <a16:creationId xmlns:a16="http://schemas.microsoft.com/office/drawing/2014/main" id="{F694398A-5F4A-451B-9479-E29371FB781A}"/>
                  </a:ext>
                </a:extLst>
              </p:cNvPr>
              <p:cNvGrpSpPr/>
              <p:nvPr/>
            </p:nvGrpSpPr>
            <p:grpSpPr>
              <a:xfrm rot="18595549">
                <a:off x="6135186" y="1782618"/>
                <a:ext cx="171080" cy="37898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384" name="Rectangle: Rounded Corners 383">
                  <a:extLst>
                    <a:ext uri="{FF2B5EF4-FFF2-40B4-BE49-F238E27FC236}">
                      <a16:creationId xmlns:a16="http://schemas.microsoft.com/office/drawing/2014/main" id="{00A0713F-4B04-40B8-A3FA-11024B14D9DC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85" name="Partial Circle 384">
                  <a:extLst>
                    <a:ext uri="{FF2B5EF4-FFF2-40B4-BE49-F238E27FC236}">
                      <a16:creationId xmlns:a16="http://schemas.microsoft.com/office/drawing/2014/main" id="{740936E4-B92A-42A9-8260-AE1DDA1BB093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0BC008EB-B048-4DD2-AAC9-1A09D8FA3E4C}"/>
                  </a:ext>
                </a:extLst>
              </p:cNvPr>
              <p:cNvSpPr/>
              <p:nvPr/>
            </p:nvSpPr>
            <p:spPr>
              <a:xfrm rot="15700102">
                <a:off x="5987948" y="1761378"/>
                <a:ext cx="124088" cy="143299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74" name="Group 373">
              <a:extLst>
                <a:ext uri="{FF2B5EF4-FFF2-40B4-BE49-F238E27FC236}">
                  <a16:creationId xmlns:a16="http://schemas.microsoft.com/office/drawing/2014/main" id="{977C4E00-3283-4BB5-B6D2-C1881FFD6772}"/>
                </a:ext>
              </a:extLst>
            </p:cNvPr>
            <p:cNvGrpSpPr/>
            <p:nvPr/>
          </p:nvGrpSpPr>
          <p:grpSpPr>
            <a:xfrm>
              <a:off x="9500497" y="4027425"/>
              <a:ext cx="821513" cy="359711"/>
              <a:chOff x="4858161" y="1717663"/>
              <a:chExt cx="612278" cy="268094"/>
            </a:xfrm>
          </p:grpSpPr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1EE99411-7CAF-4220-84B6-6FD56F7278AF}"/>
                  </a:ext>
                </a:extLst>
              </p:cNvPr>
              <p:cNvSpPr/>
              <p:nvPr/>
            </p:nvSpPr>
            <p:spPr>
              <a:xfrm rot="15472771" flipV="1">
                <a:off x="5240171" y="1606274"/>
                <a:ext cx="118880" cy="341657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77" name="Group 376">
                <a:extLst>
                  <a:ext uri="{FF2B5EF4-FFF2-40B4-BE49-F238E27FC236}">
                    <a16:creationId xmlns:a16="http://schemas.microsoft.com/office/drawing/2014/main" id="{90191016-5283-4586-A741-D0EE021137D6}"/>
                  </a:ext>
                </a:extLst>
              </p:cNvPr>
              <p:cNvGrpSpPr/>
              <p:nvPr/>
            </p:nvGrpSpPr>
            <p:grpSpPr>
              <a:xfrm rot="13989180" flipV="1">
                <a:off x="4936038" y="1736800"/>
                <a:ext cx="171080" cy="32683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379" name="Rectangle: Rounded Corners 378">
                  <a:extLst>
                    <a:ext uri="{FF2B5EF4-FFF2-40B4-BE49-F238E27FC236}">
                      <a16:creationId xmlns:a16="http://schemas.microsoft.com/office/drawing/2014/main" id="{CAF50B2A-85A0-4BF0-B8C5-CD8285301048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80" name="Partial Circle 379">
                  <a:extLst>
                    <a:ext uri="{FF2B5EF4-FFF2-40B4-BE49-F238E27FC236}">
                      <a16:creationId xmlns:a16="http://schemas.microsoft.com/office/drawing/2014/main" id="{E78BC6C8-CA9B-438D-B004-6E351B7D0DD4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7E5E64D8-EF33-4282-BD0F-CE71AAE2F2B5}"/>
                  </a:ext>
                </a:extLst>
              </p:cNvPr>
              <p:cNvSpPr/>
              <p:nvPr/>
            </p:nvSpPr>
            <p:spPr>
              <a:xfrm rot="15700102">
                <a:off x="5100340" y="1726290"/>
                <a:ext cx="124088" cy="143299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75" name="Rectangle: Rounded Corners 374">
              <a:extLst>
                <a:ext uri="{FF2B5EF4-FFF2-40B4-BE49-F238E27FC236}">
                  <a16:creationId xmlns:a16="http://schemas.microsoft.com/office/drawing/2014/main" id="{68CEBDB5-C815-4FC5-A9CB-9418C85F25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19186" y="3977087"/>
              <a:ext cx="541244" cy="744208"/>
            </a:xfrm>
            <a:prstGeom prst="roundRect">
              <a:avLst>
                <a:gd name="adj" fmla="val 33590"/>
              </a:avLst>
            </a:pr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86" name="back button Oval 385">
            <a:hlinkClick r:id="rId12" action="ppaction://hlinksldjump"/>
            <a:extLst>
              <a:ext uri="{FF2B5EF4-FFF2-40B4-BE49-F238E27FC236}">
                <a16:creationId xmlns:a16="http://schemas.microsoft.com/office/drawing/2014/main" id="{C8804139-4BE8-4A4D-856B-3DE9FE94F04F}"/>
              </a:ext>
            </a:extLst>
          </p:cNvPr>
          <p:cNvSpPr/>
          <p:nvPr/>
        </p:nvSpPr>
        <p:spPr>
          <a:xfrm>
            <a:off x="5624792" y="5876949"/>
            <a:ext cx="681565" cy="413683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87" name="Rectangle 386">
            <a:extLst>
              <a:ext uri="{FF2B5EF4-FFF2-40B4-BE49-F238E27FC236}">
                <a16:creationId xmlns:a16="http://schemas.microsoft.com/office/drawing/2014/main" id="{82672C29-00FF-4AB7-BEDC-FB7901069233}"/>
              </a:ext>
            </a:extLst>
          </p:cNvPr>
          <p:cNvSpPr/>
          <p:nvPr/>
        </p:nvSpPr>
        <p:spPr>
          <a:xfrm>
            <a:off x="8826603" y="-58491"/>
            <a:ext cx="32704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ROLLERPOOL</a:t>
            </a:r>
          </a:p>
        </p:txBody>
      </p:sp>
      <p:pic>
        <p:nvPicPr>
          <p:cNvPr id="263" name="Roller 1400 - straight">
            <a:hlinkClick r:id="" action="ppaction://media"/>
            <a:extLst>
              <a:ext uri="{FF2B5EF4-FFF2-40B4-BE49-F238E27FC236}">
                <a16:creationId xmlns:a16="http://schemas.microsoft.com/office/drawing/2014/main" id="{06E01E43-A5AF-4468-80B7-E85FF7E08C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23878" y="7106096"/>
            <a:ext cx="609600" cy="609600"/>
          </a:xfrm>
          <a:prstGeom prst="rect">
            <a:avLst/>
          </a:prstGeom>
        </p:spPr>
      </p:pic>
      <p:sp>
        <p:nvSpPr>
          <p:cNvPr id="264" name="Rectangle 263">
            <a:extLst>
              <a:ext uri="{FF2B5EF4-FFF2-40B4-BE49-F238E27FC236}">
                <a16:creationId xmlns:a16="http://schemas.microsoft.com/office/drawing/2014/main" id="{67C51162-7820-4449-A049-E9D4B55F2348}"/>
              </a:ext>
            </a:extLst>
          </p:cNvPr>
          <p:cNvSpPr/>
          <p:nvPr/>
        </p:nvSpPr>
        <p:spPr>
          <a:xfrm>
            <a:off x="145626" y="32963"/>
            <a:ext cx="2534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SURVIVAL</a:t>
            </a:r>
          </a:p>
        </p:txBody>
      </p:sp>
    </p:spTree>
    <p:extLst>
      <p:ext uri="{BB962C8B-B14F-4D97-AF65-F5344CB8AC3E}">
        <p14:creationId xmlns:p14="http://schemas.microsoft.com/office/powerpoint/2010/main" val="269977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6" presetClass="emph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4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1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2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1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3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3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9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0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3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5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6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0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3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9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2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1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7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8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0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3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4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6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9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2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5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8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1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4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7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0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3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4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6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9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2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5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6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8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9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1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2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4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5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7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0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3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6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7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9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0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5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8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1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7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0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3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6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9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2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3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5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6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8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 tmFilter="0, 0; .2, .5; .8, .5; 1, 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1" dur="250" autoRev="1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 tmFilter="0, 0; .2, .5; .8, .5; 1, 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4" dur="250" autoRev="1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5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7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8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0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1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3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4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6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7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9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0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2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4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5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7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8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1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2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3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4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6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7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0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3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6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9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2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5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8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1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2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4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7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9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0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1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3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4" presetID="26" presetClass="emph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9" dur="250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0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5" dur="250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7" dur="50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8" dur="250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0" dur="50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1" dur="250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3" dur="50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4" dur="250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5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7" dur="250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0" dur="250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3" dur="25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6" dur="25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9" dur="250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2" dur="250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4" dur="50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5" dur="250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7" dur="50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8" dur="250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0" dur="5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1" dur="25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3" dur="5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4" dur="25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6" dur="50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7" dur="250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9" dur="50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0" dur="250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2" dur="50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3" dur="250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4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5" dur="50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6" dur="250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8" dur="500" tmFilter="0, 0; .2, .5; .8, .5; 1, 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9" dur="250" autoRev="1" fill="hold"/>
                                        <p:tgtEl>
                                          <p:spTgt spid="2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1" dur="500" tmFilter="0, 0; .2, .5; .8, .5; 1, 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2" dur="250" autoRev="1" fill="hold"/>
                                        <p:tgtEl>
                                          <p:spTgt spid="2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3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 tmFilter="0, 0; .2, .5; .8, .5; 1, 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5" dur="250" autoRev="1" fill="hold"/>
                                        <p:tgtEl>
                                          <p:spTgt spid="2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6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 tmFilter="0, 0; .2, .5; .8, .5; 1, 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8" dur="250" autoRev="1" fill="hold"/>
                                        <p:tgtEl>
                                          <p:spTgt spid="2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 tmFilter="0, 0; .2, .5; .8, .5; 1, 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1" dur="250" autoRev="1" fill="hold"/>
                                        <p:tgtEl>
                                          <p:spTgt spid="2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500" tmFilter="0, 0; .2, .5; .8, .5; 1, 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4" dur="250" autoRev="1" fill="hold"/>
                                        <p:tgtEl>
                                          <p:spTgt spid="2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 tmFilter="0, 0; .2, .5; .8, .5; 1, 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7" dur="250" autoRev="1" fill="hold"/>
                                        <p:tgtEl>
                                          <p:spTgt spid="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 tmFilter="0, 0; .2, .5; .8, .5; 1, 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0" dur="250" autoRev="1" fill="hold"/>
                                        <p:tgtEl>
                                          <p:spTgt spid="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2" dur="500" tmFilter="0, 0; .2, .5; .8, .5; 1, 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3" dur="250" autoRev="1" fill="hold"/>
                                        <p:tgtEl>
                                          <p:spTgt spid="2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5" dur="500" tmFilter="0, 0; .2, .5; .8, .5; 1, 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6" dur="250" autoRev="1" fill="hold"/>
                                        <p:tgtEl>
                                          <p:spTgt spid="2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8" dur="500" tmFilter="0, 0; .2, .5; .8, .5; 1, 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9" dur="250" autoRev="1" fill="hold"/>
                                        <p:tgtEl>
                                          <p:spTgt spid="2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1" dur="500" tmFilter="0, 0; .2, .5; .8, .5; 1, 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2" dur="250" autoRev="1" fill="hold"/>
                                        <p:tgtEl>
                                          <p:spTgt spid="2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4" dur="500" tmFilter="0, 0; .2, .5; .8, .5; 1, 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5" dur="250" autoRev="1" fill="hold"/>
                                        <p:tgtEl>
                                          <p:spTgt spid="2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6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7" dur="500" tmFilter="0, 0; .2, .5; .8, .5; 1, 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8" dur="250" autoRev="1" fill="hold"/>
                                        <p:tgtEl>
                                          <p:spTgt spid="2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0" dur="500" tmFilter="0, 0; .2, .5; .8, .5; 1, 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1" dur="250" autoRev="1" fill="hold"/>
                                        <p:tgtEl>
                                          <p:spTgt spid="2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3" dur="500" tmFilter="0, 0; .2, .5; .8, .5; 1, 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4" dur="250" autoRev="1" fill="hold"/>
                                        <p:tgtEl>
                                          <p:spTgt spid="2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6" dur="500" tmFilter="0, 0; .2, .5; .8, .5; 1, 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7" dur="250" autoRev="1" fill="hold"/>
                                        <p:tgtEl>
                                          <p:spTgt spid="2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9" dur="500" tmFilter="0, 0; .2, .5; .8, .5; 1, 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0" dur="250" autoRev="1" fill="hold"/>
                                        <p:tgtEl>
                                          <p:spTgt spid="2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2" dur="500" tmFilter="0, 0; .2, .5; .8, .5; 1, 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3" dur="250" autoRev="1" fill="hold"/>
                                        <p:tgtEl>
                                          <p:spTgt spid="2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5" dur="500" tmFilter="0, 0; .2, .5; .8, .5; 1, 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6" dur="250" autoRev="1" fill="hold"/>
                                        <p:tgtEl>
                                          <p:spTgt spid="2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8" dur="500" tmFilter="0, 0; .2, .5; .8, .5; 1, 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9" dur="250" autoRev="1" fill="hold"/>
                                        <p:tgtEl>
                                          <p:spTgt spid="2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0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1" dur="500" tmFilter="0, 0; .2, .5; .8, .5; 1, 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2" dur="250" autoRev="1" fill="hold"/>
                                        <p:tgtEl>
                                          <p:spTgt spid="2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4" dur="500" tmFilter="0, 0; .2, .5; .8, .5; 1, 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5" dur="250" autoRev="1" fill="hold"/>
                                        <p:tgtEl>
                                          <p:spTgt spid="2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6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7" dur="500" tmFilter="0, 0; .2, .5; .8, .5; 1, 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8" dur="250" autoRev="1" fill="hold"/>
                                        <p:tgtEl>
                                          <p:spTgt spid="2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0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1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3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4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5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6" dur="500" tmFilter="0, 0; .2, .5; .8, .5; 1, 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7" dur="250" autoRev="1" fill="hold"/>
                                        <p:tgtEl>
                                          <p:spTgt spid="2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9" dur="500" tmFilter="0, 0; .2, .5; .8, .5; 1, 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0" dur="250" autoRev="1" fill="hold"/>
                                        <p:tgtEl>
                                          <p:spTgt spid="2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1" presetID="26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2" dur="500" tmFilter="0, 0; .2, .5; .8, .5; 1, 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3" dur="250" autoRev="1" fill="hold"/>
                                        <p:tgtEl>
                                          <p:spTgt spid="2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4" presetID="26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5" dur="500" tmFilter="0, 0; .2, .5; .8, .5; 1, 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6" dur="250" autoRev="1" fill="hold"/>
                                        <p:tgtEl>
                                          <p:spTgt spid="3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7" presetID="26" presetClass="emph" presetSubtype="0" repeatCount="indefinite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8" dur="500" tmFilter="0, 0; .2, .5; .8, .5; 1, 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9" dur="250" autoRev="1" fill="hold"/>
                                        <p:tgtEl>
                                          <p:spTgt spid="3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0" presetID="26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1" dur="500" tmFilter="0, 0; .2, .5; .8, .5; 1, 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2" dur="250" autoRev="1" fill="hold"/>
                                        <p:tgtEl>
                                          <p:spTgt spid="3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3" presetID="26" presetClass="emph" presetSubtype="0" repeatCount="indefinite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4" dur="500" tmFilter="0, 0; .2, .5; .8, .5; 1, 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5" dur="250" autoRev="1" fill="hold"/>
                                        <p:tgtEl>
                                          <p:spTgt spid="3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6" presetID="26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7" dur="500" tmFilter="0, 0; .2, .5; .8, .5; 1, 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8" dur="250" autoRev="1" fill="hold"/>
                                        <p:tgtEl>
                                          <p:spTgt spid="3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9" presetID="26" presetClass="emph" presetSubtype="0" repeatCount="indefinite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0" dur="500" tmFilter="0, 0; .2, .5; .8, .5; 1, 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1" dur="250" autoRev="1" fill="hold"/>
                                        <p:tgtEl>
                                          <p:spTgt spid="3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2" presetID="26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3" dur="500" tmFilter="0, 0; .2, .5; .8, .5; 1, 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4" dur="250" autoRev="1" fill="hold"/>
                                        <p:tgtEl>
                                          <p:spTgt spid="3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5" presetID="26" presetClass="emph" presetSubtype="0" repeatCount="indefinite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6" dur="500" tmFilter="0, 0; .2, .5; .8, .5; 1, 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7" dur="250" autoRev="1" fill="hold"/>
                                        <p:tgtEl>
                                          <p:spTgt spid="3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8" presetID="26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9" dur="500" tmFilter="0, 0; .2, .5; .8, .5; 1, 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0" dur="250" autoRev="1" fill="hold"/>
                                        <p:tgtEl>
                                          <p:spTgt spid="3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1" presetID="26" presetClass="emph" presetSubtype="0" repeatCount="indefinite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2" dur="500" tmFilter="0, 0; .2, .5; .8, .5; 1, 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3" dur="250" autoRev="1" fill="hold"/>
                                        <p:tgtEl>
                                          <p:spTgt spid="3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4" presetID="32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7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0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8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6" presetID="32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8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2" presetID="0" presetClass="path" presetSubtype="0" repeatCount="indefinite" decel="34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0833E-6 0.01713 L 2.70833E-6 0.01666 L 2.70833E-6 0.00046 L 2.70833E-6 4.07407E-6 " pathEditMode="relative" rAng="0" ptsTypes="AAAA">
                                      <p:cBhvr>
                                        <p:cTn id="693" dur="1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6"/>
                                    </p:animMotion>
                                  </p:childTnLst>
                                </p:cTn>
                              </p:par>
                              <p:par>
                                <p:cTn id="694" presetID="0" presetClass="path" presetSubtype="0" repeatCount="indefinite" decel="34000" autoRev="1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0.01713 L 2.08333E-7 0.01666 L 2.08333E-7 0.00046 L 2.08333E-7 2.96296E-6 " pathEditMode="relative" rAng="0" ptsTypes="AAAA">
                                      <p:cBhvr>
                                        <p:cTn id="695" dur="1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6"/>
                                    </p:animMotion>
                                  </p:childTnLst>
                                </p:cTn>
                              </p:par>
                              <p:par>
                                <p:cTn id="696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00417 0.13518 " pathEditMode="relative" rAng="0" ptsTypes="AA">
                                      <p:cBhvr>
                                        <p:cTn id="697" dur="2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6759"/>
                                    </p:animMotion>
                                  </p:childTnLst>
                                </p:cTn>
                              </p:par>
                              <p:par>
                                <p:cTn id="698" presetID="42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2.22222E-6 L -0.00091 0.1368 " pathEditMode="relative" rAng="0" ptsTypes="AA">
                                      <p:cBhvr>
                                        <p:cTn id="699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6829"/>
                                    </p:animMotion>
                                  </p:childTnLst>
                                </p:cTn>
                              </p:par>
                              <p:par>
                                <p:cTn id="700" presetID="12" presetClass="exit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1" dur="1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02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6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42773__qubodup__big-water-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7" presetID="42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8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9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0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ers &amp; boos - m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3300"/>
                            </p:stCondLst>
                            <p:childTnLst>
                              <p:par>
                                <p:cTn id="7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5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6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9" dur="500" tmFilter="0, 0; .2, .5; .8, .5; 1, 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0" dur="250" autoRev="1" fill="hold"/>
                                        <p:tgtEl>
                                          <p:spTgt spid="3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2" dur="500" tmFilter="0, 0; .2, .5; .8, .5; 1, 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3" dur="250" autoRev="1" fill="hold"/>
                                        <p:tgtEl>
                                          <p:spTgt spid="3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7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3"/>
                </p:tgtEl>
              </p:cMediaNode>
            </p:audio>
            <p:seq concurrent="1" nextAc="seek">
              <p:cTn id="725" restart="whenNotActive" fill="hold" evtFilter="cancelBubble" nodeType="interactiveSeq">
                <p:stCondLst>
                  <p:cond evt="onClick" delay="0">
                    <p:tgtEl>
                      <p:spTgt spid="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6" fill="hold">
                      <p:stCondLst>
                        <p:cond delay="0"/>
                      </p:stCondLst>
                      <p:childTnLst>
                        <p:par>
                          <p:cTn id="727" fill="hold">
                            <p:stCondLst>
                              <p:cond delay="0"/>
                            </p:stCondLst>
                            <p:childTnLst>
                              <p:par>
                                <p:cTn id="7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9" dur="1" fill="hold"/>
                                        <p:tgtEl>
                                          <p:spTgt spid="2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6"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70" grpId="0" animBg="1"/>
      <p:bldP spid="70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226" grpId="0" animBg="1"/>
      <p:bldP spid="226" grpId="1" animBg="1"/>
      <p:bldP spid="227" grpId="0" animBg="1"/>
      <p:bldP spid="227" grpId="1" animBg="1"/>
      <p:bldP spid="228" grpId="0" animBg="1"/>
      <p:bldP spid="228" grpId="1" animBg="1"/>
      <p:bldP spid="229" grpId="0" animBg="1"/>
      <p:bldP spid="229" grpId="1" animBg="1"/>
      <p:bldP spid="230" grpId="0" animBg="1"/>
      <p:bldP spid="230" grpId="1" animBg="1"/>
      <p:bldP spid="231" grpId="0" animBg="1"/>
      <p:bldP spid="231" grpId="1" animBg="1"/>
      <p:bldP spid="232" grpId="0" animBg="1"/>
      <p:bldP spid="232" grpId="1" animBg="1"/>
      <p:bldP spid="233" grpId="0" animBg="1"/>
      <p:bldP spid="233" grpId="1" animBg="1"/>
      <p:bldP spid="234" grpId="0" animBg="1"/>
      <p:bldP spid="234" grpId="1" animBg="1"/>
      <p:bldP spid="235" grpId="0" animBg="1"/>
      <p:bldP spid="235" grpId="1" animBg="1"/>
      <p:bldP spid="236" grpId="0" animBg="1"/>
      <p:bldP spid="236" grpId="1" animBg="1"/>
      <p:bldP spid="237" grpId="0" animBg="1"/>
      <p:bldP spid="237" grpId="1" animBg="1"/>
      <p:bldP spid="239" grpId="0" animBg="1"/>
      <p:bldP spid="239" grpId="1" animBg="1"/>
      <p:bldP spid="240" grpId="0" animBg="1"/>
      <p:bldP spid="240" grpId="1" animBg="1"/>
      <p:bldP spid="58" grpId="0" animBg="1"/>
      <p:bldP spid="58" grpId="1" animBg="1"/>
      <p:bldP spid="124" grpId="0" animBg="1"/>
      <p:bldP spid="124" grpId="1" animBg="1"/>
      <p:bldP spid="131" grpId="0" animBg="1"/>
      <p:bldP spid="131" grpId="1" animBg="1"/>
      <p:bldP spid="72" grpId="0" animBg="1"/>
      <p:bldP spid="72" grpId="1" animBg="1"/>
      <p:bldP spid="391" grpId="0" animBg="1"/>
      <p:bldP spid="394" grpId="0" animBg="1"/>
      <p:bldP spid="343" grpId="0" animBg="1"/>
      <p:bldP spid="343" grpId="1" animBg="1"/>
      <p:bldP spid="344" grpId="0" animBg="1"/>
      <p:bldP spid="344" grpId="1" animBg="1"/>
      <p:bldP spid="345" grpId="0" animBg="1"/>
      <p:bldP spid="345" grpId="1" animBg="1"/>
      <p:bldP spid="346" grpId="0" animBg="1"/>
      <p:bldP spid="346" grpId="1" animBg="1"/>
      <p:bldP spid="347" grpId="0" animBg="1"/>
      <p:bldP spid="347" grpId="1" animBg="1"/>
      <p:bldP spid="241" grpId="0" animBg="1"/>
      <p:bldP spid="37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8D4DD1EE-1BAE-4BCC-B278-581D925AB477}"/>
              </a:ext>
            </a:extLst>
          </p:cNvPr>
          <p:cNvGrpSpPr/>
          <p:nvPr/>
        </p:nvGrpSpPr>
        <p:grpSpPr>
          <a:xfrm>
            <a:off x="8916876" y="2416618"/>
            <a:ext cx="2988677" cy="2079458"/>
            <a:chOff x="8940778" y="2367190"/>
            <a:chExt cx="2988677" cy="2079458"/>
          </a:xfrm>
        </p:grpSpPr>
        <p:sp>
          <p:nvSpPr>
            <p:cNvPr id="30" name="Trapezoid 29">
              <a:extLst>
                <a:ext uri="{FF2B5EF4-FFF2-40B4-BE49-F238E27FC236}">
                  <a16:creationId xmlns:a16="http://schemas.microsoft.com/office/drawing/2014/main" id="{75298AF7-15AA-4EC7-B681-E241B1275152}"/>
                </a:ext>
              </a:extLst>
            </p:cNvPr>
            <p:cNvSpPr/>
            <p:nvPr/>
          </p:nvSpPr>
          <p:spPr>
            <a:xfrm>
              <a:off x="8940778" y="2367190"/>
              <a:ext cx="2988677" cy="2079458"/>
            </a:xfrm>
            <a:prstGeom prst="trapezoid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scene3d>
              <a:camera prst="orthographicFront">
                <a:rot lat="0" lon="4500000" rev="0"/>
              </a:camera>
              <a:lightRig rig="threePt" dir="t"/>
            </a:scene3d>
            <a:sp3d extrusionH="152400">
              <a:bevelB w="298450"/>
              <a:extrusionClr>
                <a:srgbClr val="4C3A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DBDB754-49FB-4593-ADA6-B77C33BD3784}"/>
                </a:ext>
              </a:extLst>
            </p:cNvPr>
            <p:cNvSpPr/>
            <p:nvPr/>
          </p:nvSpPr>
          <p:spPr>
            <a:xfrm>
              <a:off x="10365799" y="2625812"/>
              <a:ext cx="176243" cy="506627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F536C0-0EA8-4855-8C63-2104AE654FA5}"/>
              </a:ext>
            </a:extLst>
          </p:cNvPr>
          <p:cNvGrpSpPr/>
          <p:nvPr/>
        </p:nvGrpSpPr>
        <p:grpSpPr>
          <a:xfrm>
            <a:off x="1193522" y="2306337"/>
            <a:ext cx="952503" cy="2109399"/>
            <a:chOff x="1218953" y="2224216"/>
            <a:chExt cx="952503" cy="210939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6A31A7B-F2B9-4C7D-9D1E-97E40FB61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218953" y="2224216"/>
              <a:ext cx="952503" cy="2109399"/>
            </a:xfrm>
            <a:prstGeom prst="rect">
              <a:avLst/>
            </a:prstGeom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0713661-2600-4229-9826-86F6A9601B9D}"/>
                </a:ext>
              </a:extLst>
            </p:cNvPr>
            <p:cNvSpPr/>
            <p:nvPr/>
          </p:nvSpPr>
          <p:spPr>
            <a:xfrm flipH="1">
              <a:off x="1726122" y="2588075"/>
              <a:ext cx="176243" cy="506627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02DCCC7-3CE3-49A6-9F54-7DD4BFF17221}"/>
              </a:ext>
            </a:extLst>
          </p:cNvPr>
          <p:cNvSpPr/>
          <p:nvPr/>
        </p:nvSpPr>
        <p:spPr>
          <a:xfrm>
            <a:off x="1884876" y="-1050324"/>
            <a:ext cx="8422248" cy="8588835"/>
          </a:xfrm>
          <a:prstGeom prst="rect">
            <a:avLst/>
          </a:prstGeom>
          <a:solidFill>
            <a:schemeClr val="tx1"/>
          </a:solidFill>
          <a:ln w="276225">
            <a:solidFill>
              <a:srgbClr val="3A4F6A"/>
            </a:solidFill>
          </a:ln>
          <a:scene3d>
            <a:camera prst="perspectiveFront">
              <a:rot lat="17399980" lon="0" rev="0"/>
            </a:camera>
            <a:lightRig rig="threePt" dir="t">
              <a:rot lat="0" lon="0" rev="3000000"/>
            </a:lightRig>
          </a:scene3d>
          <a:sp3d extrusionH="1073150">
            <a:extrusionClr>
              <a:schemeClr val="accent4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id="{BDD8EAE8-0C7F-46CD-9BB3-AAA8726434D6}"/>
              </a:ext>
            </a:extLst>
          </p:cNvPr>
          <p:cNvSpPr/>
          <p:nvPr/>
        </p:nvSpPr>
        <p:spPr>
          <a:xfrm>
            <a:off x="669471" y="2222232"/>
            <a:ext cx="10950443" cy="3027151"/>
          </a:xfrm>
          <a:prstGeom prst="trapezoid">
            <a:avLst>
              <a:gd name="adj" fmla="val 78447"/>
            </a:avLst>
          </a:prstGeom>
          <a:solidFill>
            <a:srgbClr val="006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2C271C27-BDDF-4D2C-ADB9-3006957BEC6E}"/>
              </a:ext>
            </a:extLst>
          </p:cNvPr>
          <p:cNvSpPr/>
          <p:nvPr/>
        </p:nvSpPr>
        <p:spPr>
          <a:xfrm>
            <a:off x="1913052" y="401299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9C6AFF0E-7335-4AAC-A661-74124B9E01E4}"/>
              </a:ext>
            </a:extLst>
          </p:cNvPr>
          <p:cNvSpPr/>
          <p:nvPr/>
        </p:nvSpPr>
        <p:spPr>
          <a:xfrm>
            <a:off x="7832003" y="4566392"/>
            <a:ext cx="2551379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F518759E-9C67-4D92-8623-423E3C27AB06}"/>
              </a:ext>
            </a:extLst>
          </p:cNvPr>
          <p:cNvSpPr/>
          <p:nvPr/>
        </p:nvSpPr>
        <p:spPr>
          <a:xfrm>
            <a:off x="6095764" y="4690945"/>
            <a:ext cx="1458884" cy="30618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48753941-1389-4E16-B9FC-80CF01B46A33}"/>
              </a:ext>
            </a:extLst>
          </p:cNvPr>
          <p:cNvSpPr/>
          <p:nvPr/>
        </p:nvSpPr>
        <p:spPr>
          <a:xfrm>
            <a:off x="1600869" y="457479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3B6F6606-6CB9-4C69-97DC-BAC018A72063}"/>
              </a:ext>
            </a:extLst>
          </p:cNvPr>
          <p:cNvSpPr/>
          <p:nvPr/>
        </p:nvSpPr>
        <p:spPr>
          <a:xfrm>
            <a:off x="5637707" y="405582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36E7E057-76F3-40E5-8F77-32D542A3B095}"/>
              </a:ext>
            </a:extLst>
          </p:cNvPr>
          <p:cNvSpPr/>
          <p:nvPr/>
        </p:nvSpPr>
        <p:spPr>
          <a:xfrm>
            <a:off x="8145601" y="4036042"/>
            <a:ext cx="1921027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9314F01E-EDA0-403F-8DE3-738FDE089051}"/>
              </a:ext>
            </a:extLst>
          </p:cNvPr>
          <p:cNvSpPr/>
          <p:nvPr/>
        </p:nvSpPr>
        <p:spPr>
          <a:xfrm flipV="1">
            <a:off x="2553954" y="361375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7669A56C-172B-4BE9-8A7A-840677FD9F2C}"/>
              </a:ext>
            </a:extLst>
          </p:cNvPr>
          <p:cNvSpPr/>
          <p:nvPr/>
        </p:nvSpPr>
        <p:spPr>
          <a:xfrm>
            <a:off x="2030284" y="450882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8377C067-FB0A-4CBF-8395-B68A8E767C7C}"/>
              </a:ext>
            </a:extLst>
          </p:cNvPr>
          <p:cNvSpPr/>
          <p:nvPr/>
        </p:nvSpPr>
        <p:spPr>
          <a:xfrm>
            <a:off x="3886258" y="471252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2C038185-0008-4B90-834C-A435389A57B6}"/>
              </a:ext>
            </a:extLst>
          </p:cNvPr>
          <p:cNvSpPr/>
          <p:nvPr/>
        </p:nvSpPr>
        <p:spPr>
          <a:xfrm>
            <a:off x="5958886" y="2276686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4B02142E-C44A-467D-B9A0-E2B9B46F4B32}"/>
              </a:ext>
            </a:extLst>
          </p:cNvPr>
          <p:cNvSpPr/>
          <p:nvPr/>
        </p:nvSpPr>
        <p:spPr>
          <a:xfrm flipV="1">
            <a:off x="5565896" y="35217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FABBAD1A-0B67-480D-AC83-E91385189DA1}"/>
              </a:ext>
            </a:extLst>
          </p:cNvPr>
          <p:cNvSpPr/>
          <p:nvPr/>
        </p:nvSpPr>
        <p:spPr>
          <a:xfrm>
            <a:off x="6895008" y="3532686"/>
            <a:ext cx="1524104" cy="26181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5B05657D-8EF5-4865-BA4F-E6EAF39F8EE3}"/>
              </a:ext>
            </a:extLst>
          </p:cNvPr>
          <p:cNvSpPr/>
          <p:nvPr/>
        </p:nvSpPr>
        <p:spPr>
          <a:xfrm>
            <a:off x="3556846" y="380196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1F139C68-FD38-48C7-926D-FE2E10C12F58}"/>
              </a:ext>
            </a:extLst>
          </p:cNvPr>
          <p:cNvSpPr/>
          <p:nvPr/>
        </p:nvSpPr>
        <p:spPr>
          <a:xfrm flipV="1">
            <a:off x="4027598" y="4640282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BAC61D6-71BA-4878-8E8D-C4E64C4722F2}"/>
              </a:ext>
            </a:extLst>
          </p:cNvPr>
          <p:cNvSpPr/>
          <p:nvPr/>
        </p:nvSpPr>
        <p:spPr>
          <a:xfrm>
            <a:off x="3447190" y="426865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771173F5-7D1D-434A-8750-69D1F2C850CC}"/>
              </a:ext>
            </a:extLst>
          </p:cNvPr>
          <p:cNvSpPr/>
          <p:nvPr/>
        </p:nvSpPr>
        <p:spPr>
          <a:xfrm flipH="1">
            <a:off x="9269686" y="4709271"/>
            <a:ext cx="1645100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D2A503C-A0AE-450A-8C0E-AF379EB1DB4B}"/>
              </a:ext>
            </a:extLst>
          </p:cNvPr>
          <p:cNvSpPr/>
          <p:nvPr/>
        </p:nvSpPr>
        <p:spPr>
          <a:xfrm>
            <a:off x="7558619" y="4486979"/>
            <a:ext cx="1458884" cy="30618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7FAD10D2-CB3E-44AC-966F-C6D99651F2FB}"/>
              </a:ext>
            </a:extLst>
          </p:cNvPr>
          <p:cNvSpPr/>
          <p:nvPr/>
        </p:nvSpPr>
        <p:spPr>
          <a:xfrm>
            <a:off x="2396826" y="452066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F6951339-28C1-4C29-90C7-3941114FC2E5}"/>
              </a:ext>
            </a:extLst>
          </p:cNvPr>
          <p:cNvSpPr/>
          <p:nvPr/>
        </p:nvSpPr>
        <p:spPr>
          <a:xfrm>
            <a:off x="6607644" y="400260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A38184AD-0CA2-4919-B255-4B664482FC5B}"/>
              </a:ext>
            </a:extLst>
          </p:cNvPr>
          <p:cNvSpPr/>
          <p:nvPr/>
        </p:nvSpPr>
        <p:spPr>
          <a:xfrm>
            <a:off x="5579513" y="4576729"/>
            <a:ext cx="1921027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67E3B4BE-3F1C-47D1-85B2-A1129DCA21F8}"/>
              </a:ext>
            </a:extLst>
          </p:cNvPr>
          <p:cNvSpPr/>
          <p:nvPr/>
        </p:nvSpPr>
        <p:spPr>
          <a:xfrm flipV="1">
            <a:off x="3349911" y="355962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25ABA2AB-00C1-4E66-B632-5DAAADA41255}"/>
              </a:ext>
            </a:extLst>
          </p:cNvPr>
          <p:cNvSpPr/>
          <p:nvPr/>
        </p:nvSpPr>
        <p:spPr>
          <a:xfrm>
            <a:off x="2735622" y="4640282"/>
            <a:ext cx="1458884" cy="31322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FE6580D5-FFCC-47D2-AFB8-0BB738082380}"/>
              </a:ext>
            </a:extLst>
          </p:cNvPr>
          <p:cNvSpPr/>
          <p:nvPr/>
        </p:nvSpPr>
        <p:spPr>
          <a:xfrm>
            <a:off x="4895350" y="432455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6508AC78-719C-4D96-9056-3006C75EFFDB}"/>
              </a:ext>
            </a:extLst>
          </p:cNvPr>
          <p:cNvSpPr/>
          <p:nvPr/>
        </p:nvSpPr>
        <p:spPr>
          <a:xfrm flipV="1">
            <a:off x="8779142" y="3777423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68CDA243-6153-4DEF-9286-38E948A3F8D0}"/>
              </a:ext>
            </a:extLst>
          </p:cNvPr>
          <p:cNvSpPr/>
          <p:nvPr/>
        </p:nvSpPr>
        <p:spPr>
          <a:xfrm>
            <a:off x="7690965" y="3478556"/>
            <a:ext cx="1524104" cy="26181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E065FACD-9FD1-497F-8CFA-40D060ECDA4B}"/>
              </a:ext>
            </a:extLst>
          </p:cNvPr>
          <p:cNvSpPr/>
          <p:nvPr/>
        </p:nvSpPr>
        <p:spPr>
          <a:xfrm>
            <a:off x="4352803" y="374783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403275D2-CD82-486A-9680-75DA60C0C90E}"/>
              </a:ext>
            </a:extLst>
          </p:cNvPr>
          <p:cNvSpPr/>
          <p:nvPr/>
        </p:nvSpPr>
        <p:spPr>
          <a:xfrm flipV="1">
            <a:off x="4977722" y="4270957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FE9BCC7B-2FD0-43D6-9C2A-9ACCAEB445D1}"/>
              </a:ext>
            </a:extLst>
          </p:cNvPr>
          <p:cNvSpPr/>
          <p:nvPr/>
        </p:nvSpPr>
        <p:spPr>
          <a:xfrm>
            <a:off x="2065452" y="416539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83DB6AB4-FE94-49DA-A6B4-81DFBB8E0D3A}"/>
              </a:ext>
            </a:extLst>
          </p:cNvPr>
          <p:cNvSpPr/>
          <p:nvPr/>
        </p:nvSpPr>
        <p:spPr>
          <a:xfrm>
            <a:off x="1753269" y="472719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8A915636-6E68-42CD-83B9-DF2494272725}"/>
              </a:ext>
            </a:extLst>
          </p:cNvPr>
          <p:cNvSpPr/>
          <p:nvPr/>
        </p:nvSpPr>
        <p:spPr>
          <a:xfrm>
            <a:off x="5964087" y="420913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202BA35-BDF6-4980-ABF6-458C3A5D4C11}"/>
              </a:ext>
            </a:extLst>
          </p:cNvPr>
          <p:cNvSpPr/>
          <p:nvPr/>
        </p:nvSpPr>
        <p:spPr>
          <a:xfrm flipV="1">
            <a:off x="2706354" y="376615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44D39692-D2DF-4336-BA7C-0D191C419653}"/>
              </a:ext>
            </a:extLst>
          </p:cNvPr>
          <p:cNvSpPr/>
          <p:nvPr/>
        </p:nvSpPr>
        <p:spPr>
          <a:xfrm>
            <a:off x="2182684" y="466122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FB88CAFB-F0D9-4BC3-A8DA-911FEA86EC18}"/>
              </a:ext>
            </a:extLst>
          </p:cNvPr>
          <p:cNvSpPr/>
          <p:nvPr/>
        </p:nvSpPr>
        <p:spPr>
          <a:xfrm>
            <a:off x="4184066" y="423418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59D26675-9776-47B8-BD80-CCD2D478F029}"/>
              </a:ext>
            </a:extLst>
          </p:cNvPr>
          <p:cNvSpPr/>
          <p:nvPr/>
        </p:nvSpPr>
        <p:spPr>
          <a:xfrm flipV="1">
            <a:off x="5718296" y="36741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FD1F6D9F-02FA-4290-AE5E-353AA9388744}"/>
              </a:ext>
            </a:extLst>
          </p:cNvPr>
          <p:cNvSpPr/>
          <p:nvPr/>
        </p:nvSpPr>
        <p:spPr>
          <a:xfrm>
            <a:off x="3709246" y="395436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895E4C8E-3FFA-40DB-9A75-240C6A3F9FB7}"/>
              </a:ext>
            </a:extLst>
          </p:cNvPr>
          <p:cNvSpPr/>
          <p:nvPr/>
        </p:nvSpPr>
        <p:spPr>
          <a:xfrm flipV="1">
            <a:off x="4252006" y="4864557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D9EA0929-DAF7-4A14-B107-7B897F306094}"/>
              </a:ext>
            </a:extLst>
          </p:cNvPr>
          <p:cNvSpPr/>
          <p:nvPr/>
        </p:nvSpPr>
        <p:spPr>
          <a:xfrm>
            <a:off x="3599590" y="452934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65312DD5-AAC9-4C87-9A5A-728B74313D8F}"/>
              </a:ext>
            </a:extLst>
          </p:cNvPr>
          <p:cNvSpPr/>
          <p:nvPr/>
        </p:nvSpPr>
        <p:spPr>
          <a:xfrm>
            <a:off x="2549226" y="467306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B7BD99FA-45E1-4F4F-9B6C-CD39E6DB92B3}"/>
              </a:ext>
            </a:extLst>
          </p:cNvPr>
          <p:cNvSpPr/>
          <p:nvPr/>
        </p:nvSpPr>
        <p:spPr>
          <a:xfrm flipV="1">
            <a:off x="3502311" y="371202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433E005E-A49E-4D19-8A78-B7A8915E605F}"/>
              </a:ext>
            </a:extLst>
          </p:cNvPr>
          <p:cNvSpPr/>
          <p:nvPr/>
        </p:nvSpPr>
        <p:spPr>
          <a:xfrm>
            <a:off x="2935953" y="4607342"/>
            <a:ext cx="1458884" cy="31322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93E51C77-72FF-4E30-BBE6-2A7565C9B19E}"/>
              </a:ext>
            </a:extLst>
          </p:cNvPr>
          <p:cNvSpPr/>
          <p:nvPr/>
        </p:nvSpPr>
        <p:spPr>
          <a:xfrm>
            <a:off x="5047750" y="458524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81F42393-5C37-4307-97DB-9B7FB48B2876}"/>
              </a:ext>
            </a:extLst>
          </p:cNvPr>
          <p:cNvSpPr/>
          <p:nvPr/>
        </p:nvSpPr>
        <p:spPr>
          <a:xfrm>
            <a:off x="4505203" y="390023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345BC84D-278D-4B39-985D-14929C36A64A}"/>
              </a:ext>
            </a:extLst>
          </p:cNvPr>
          <p:cNvSpPr/>
          <p:nvPr/>
        </p:nvSpPr>
        <p:spPr>
          <a:xfrm flipV="1">
            <a:off x="5130122" y="4512595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D710E072-B073-42D5-BAC2-7984E8BAD45F}"/>
              </a:ext>
            </a:extLst>
          </p:cNvPr>
          <p:cNvSpPr/>
          <p:nvPr/>
        </p:nvSpPr>
        <p:spPr>
          <a:xfrm>
            <a:off x="5691258" y="385325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5294F683-28A4-4F64-8731-DC86F26CE266}"/>
              </a:ext>
            </a:extLst>
          </p:cNvPr>
          <p:cNvSpPr/>
          <p:nvPr/>
        </p:nvSpPr>
        <p:spPr>
          <a:xfrm>
            <a:off x="5219204" y="461867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BF964CE5-DB70-4EB3-AF47-7BC3682F4D1F}"/>
              </a:ext>
            </a:extLst>
          </p:cNvPr>
          <p:cNvSpPr/>
          <p:nvPr/>
        </p:nvSpPr>
        <p:spPr>
          <a:xfrm>
            <a:off x="9133590" y="457479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F55B1260-8CA2-4051-ABD5-DBF41898C950}"/>
              </a:ext>
            </a:extLst>
          </p:cNvPr>
          <p:cNvSpPr/>
          <p:nvPr/>
        </p:nvSpPr>
        <p:spPr>
          <a:xfrm flipV="1">
            <a:off x="6172289" y="3676685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711B7BBC-C10E-4C37-A3B0-A75900C18D19}"/>
              </a:ext>
            </a:extLst>
          </p:cNvPr>
          <p:cNvSpPr/>
          <p:nvPr/>
        </p:nvSpPr>
        <p:spPr>
          <a:xfrm>
            <a:off x="5648619" y="455270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9A83919B-4C82-4BCA-BF0A-2CA5CFBEB8CF}"/>
              </a:ext>
            </a:extLst>
          </p:cNvPr>
          <p:cNvSpPr/>
          <p:nvPr/>
        </p:nvSpPr>
        <p:spPr>
          <a:xfrm>
            <a:off x="7650001" y="4144719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062EECD1-CAF3-4E60-970F-FE17FFB3F92C}"/>
              </a:ext>
            </a:extLst>
          </p:cNvPr>
          <p:cNvSpPr/>
          <p:nvPr/>
        </p:nvSpPr>
        <p:spPr>
          <a:xfrm flipV="1">
            <a:off x="9184231" y="3584645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88DEBFB7-EA71-4B69-8EE6-131A2BDEAD82}"/>
              </a:ext>
            </a:extLst>
          </p:cNvPr>
          <p:cNvSpPr/>
          <p:nvPr/>
        </p:nvSpPr>
        <p:spPr>
          <a:xfrm>
            <a:off x="7175181" y="386489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19E345ED-A552-4E8B-8352-A59AD73B721E}"/>
              </a:ext>
            </a:extLst>
          </p:cNvPr>
          <p:cNvSpPr/>
          <p:nvPr/>
        </p:nvSpPr>
        <p:spPr>
          <a:xfrm flipV="1">
            <a:off x="7645933" y="4703215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463E0164-47BB-4C7E-9A89-23A24F9A2FB8}"/>
              </a:ext>
            </a:extLst>
          </p:cNvPr>
          <p:cNvSpPr/>
          <p:nvPr/>
        </p:nvSpPr>
        <p:spPr>
          <a:xfrm>
            <a:off x="7065525" y="433158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E4A2960C-4210-49F8-BAA0-C99390BA5B53}"/>
              </a:ext>
            </a:extLst>
          </p:cNvPr>
          <p:cNvSpPr/>
          <p:nvPr/>
        </p:nvSpPr>
        <p:spPr>
          <a:xfrm>
            <a:off x="6015161" y="456454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23204FFC-3EF0-47BC-A1DA-96326BC547C1}"/>
              </a:ext>
            </a:extLst>
          </p:cNvPr>
          <p:cNvSpPr/>
          <p:nvPr/>
        </p:nvSpPr>
        <p:spPr>
          <a:xfrm flipV="1">
            <a:off x="6968246" y="3622555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F51133CB-319A-4274-BC92-984DB21B42C2}"/>
              </a:ext>
            </a:extLst>
          </p:cNvPr>
          <p:cNvSpPr/>
          <p:nvPr/>
        </p:nvSpPr>
        <p:spPr>
          <a:xfrm>
            <a:off x="6353957" y="4655590"/>
            <a:ext cx="1458884" cy="31322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139FB98F-36C8-4DE4-8491-E284612C7138}"/>
              </a:ext>
            </a:extLst>
          </p:cNvPr>
          <p:cNvSpPr/>
          <p:nvPr/>
        </p:nvSpPr>
        <p:spPr>
          <a:xfrm>
            <a:off x="8513685" y="449577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8FEAB930-9B4B-4B20-A60F-8FBD8BA3291B}"/>
              </a:ext>
            </a:extLst>
          </p:cNvPr>
          <p:cNvSpPr/>
          <p:nvPr/>
        </p:nvSpPr>
        <p:spPr>
          <a:xfrm flipH="1">
            <a:off x="9270896" y="3922516"/>
            <a:ext cx="1174481" cy="224169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214AA6EC-C7EF-4A14-B0EE-4CB77020FAF7}"/>
              </a:ext>
            </a:extLst>
          </p:cNvPr>
          <p:cNvSpPr/>
          <p:nvPr/>
        </p:nvSpPr>
        <p:spPr>
          <a:xfrm flipV="1">
            <a:off x="9214650" y="4284465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F98D7B18-8660-4BA8-8640-A4445DBC7099}"/>
              </a:ext>
            </a:extLst>
          </p:cNvPr>
          <p:cNvSpPr/>
          <p:nvPr/>
        </p:nvSpPr>
        <p:spPr>
          <a:xfrm>
            <a:off x="9471118" y="4509961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4E8FAA4F-505F-48F0-8516-D26FECC9A5A6}"/>
              </a:ext>
            </a:extLst>
          </p:cNvPr>
          <p:cNvSpPr/>
          <p:nvPr/>
        </p:nvSpPr>
        <p:spPr>
          <a:xfrm>
            <a:off x="1765783" y="385191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E0F24E0C-224B-431B-BDD4-79F5956CD0FF}"/>
              </a:ext>
            </a:extLst>
          </p:cNvPr>
          <p:cNvSpPr/>
          <p:nvPr/>
        </p:nvSpPr>
        <p:spPr>
          <a:xfrm>
            <a:off x="3570016" y="3543101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2EB820EC-F3E3-4E52-AB98-0DA4B9341C4C}"/>
              </a:ext>
            </a:extLst>
          </p:cNvPr>
          <p:cNvSpPr/>
          <p:nvPr/>
        </p:nvSpPr>
        <p:spPr>
          <a:xfrm>
            <a:off x="2964694" y="427542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76536284-00C1-4E01-B930-CEDDBD8B0B87}"/>
              </a:ext>
            </a:extLst>
          </p:cNvPr>
          <p:cNvSpPr/>
          <p:nvPr/>
        </p:nvSpPr>
        <p:spPr>
          <a:xfrm>
            <a:off x="4059312" y="414386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F1BD7C2B-7655-4FA3-8F25-202056A81F9A}"/>
              </a:ext>
            </a:extLst>
          </p:cNvPr>
          <p:cNvSpPr/>
          <p:nvPr/>
        </p:nvSpPr>
        <p:spPr>
          <a:xfrm>
            <a:off x="9744496" y="497928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BD0923DB-00B5-4DD3-BFF2-F6FE70B9AA65}"/>
              </a:ext>
            </a:extLst>
          </p:cNvPr>
          <p:cNvSpPr/>
          <p:nvPr/>
        </p:nvSpPr>
        <p:spPr>
          <a:xfrm>
            <a:off x="1152936" y="473885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1A823740-4EFD-42C5-99D8-1ACD032CF7E0}"/>
              </a:ext>
            </a:extLst>
          </p:cNvPr>
          <p:cNvSpPr/>
          <p:nvPr/>
        </p:nvSpPr>
        <p:spPr>
          <a:xfrm flipV="1">
            <a:off x="5187451" y="227123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F92A8183-96C3-47A8-BEFD-A2826D031189}"/>
              </a:ext>
            </a:extLst>
          </p:cNvPr>
          <p:cNvSpPr/>
          <p:nvPr/>
        </p:nvSpPr>
        <p:spPr>
          <a:xfrm>
            <a:off x="1378297" y="433918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B568835B-B082-478E-BF2F-E2A1F23F1475}"/>
              </a:ext>
            </a:extLst>
          </p:cNvPr>
          <p:cNvSpPr/>
          <p:nvPr/>
        </p:nvSpPr>
        <p:spPr>
          <a:xfrm flipV="1">
            <a:off x="8807859" y="4742144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B7978B5F-3B07-41D1-B019-53ECAABFD6EC}"/>
              </a:ext>
            </a:extLst>
          </p:cNvPr>
          <p:cNvSpPr/>
          <p:nvPr/>
        </p:nvSpPr>
        <p:spPr>
          <a:xfrm>
            <a:off x="997056" y="496030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B10462AD-DED4-4A3A-975F-0E1789ADDCDA}"/>
              </a:ext>
            </a:extLst>
          </p:cNvPr>
          <p:cNvSpPr/>
          <p:nvPr/>
        </p:nvSpPr>
        <p:spPr>
          <a:xfrm flipV="1">
            <a:off x="7224628" y="4188473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47AE718A-BCBB-4AFC-BB23-E5CAB33DE389}"/>
              </a:ext>
            </a:extLst>
          </p:cNvPr>
          <p:cNvSpPr/>
          <p:nvPr/>
        </p:nvSpPr>
        <p:spPr>
          <a:xfrm flipV="1">
            <a:off x="1443076" y="42653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05C54F48-1B30-404F-99F7-68E6B4766F2D}"/>
              </a:ext>
            </a:extLst>
          </p:cNvPr>
          <p:cNvSpPr/>
          <p:nvPr/>
        </p:nvSpPr>
        <p:spPr>
          <a:xfrm>
            <a:off x="1570091" y="4231237"/>
            <a:ext cx="1070130" cy="10326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56D8F2CB-63D8-4E4E-A619-D86F058549C7}"/>
              </a:ext>
            </a:extLst>
          </p:cNvPr>
          <p:cNvSpPr/>
          <p:nvPr/>
        </p:nvSpPr>
        <p:spPr>
          <a:xfrm>
            <a:off x="6996485" y="429455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034586DF-A317-4E10-AAE0-DECA4ACB4710}"/>
              </a:ext>
            </a:extLst>
          </p:cNvPr>
          <p:cNvSpPr/>
          <p:nvPr/>
        </p:nvSpPr>
        <p:spPr>
          <a:xfrm>
            <a:off x="4487410" y="460503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60ECA09F-5A7B-476B-9538-99024A200153}"/>
              </a:ext>
            </a:extLst>
          </p:cNvPr>
          <p:cNvSpPr/>
          <p:nvPr/>
        </p:nvSpPr>
        <p:spPr>
          <a:xfrm flipV="1">
            <a:off x="3181759" y="340706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D4DDF43F-1ED0-4952-8F55-C5228FB1F7C4}"/>
              </a:ext>
            </a:extLst>
          </p:cNvPr>
          <p:cNvSpPr/>
          <p:nvPr/>
        </p:nvSpPr>
        <p:spPr>
          <a:xfrm>
            <a:off x="5859931" y="3432244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16A9F51D-BF6E-4C25-AE9A-F5D5EA263F53}"/>
              </a:ext>
            </a:extLst>
          </p:cNvPr>
          <p:cNvSpPr/>
          <p:nvPr/>
        </p:nvSpPr>
        <p:spPr>
          <a:xfrm>
            <a:off x="7812841" y="3408720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294358E1-316A-4045-B665-E353EFFDD8C5}"/>
              </a:ext>
            </a:extLst>
          </p:cNvPr>
          <p:cNvSpPr/>
          <p:nvPr/>
        </p:nvSpPr>
        <p:spPr>
          <a:xfrm flipV="1">
            <a:off x="4292539" y="3443856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2B273CFD-2DAD-4BC7-9D19-E1E251257CE8}"/>
              </a:ext>
            </a:extLst>
          </p:cNvPr>
          <p:cNvSpPr/>
          <p:nvPr/>
        </p:nvSpPr>
        <p:spPr>
          <a:xfrm flipV="1">
            <a:off x="5088496" y="3426797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4E814F5D-5DD8-487B-9815-3B34394A9C63}"/>
              </a:ext>
            </a:extLst>
          </p:cNvPr>
          <p:cNvSpPr/>
          <p:nvPr/>
        </p:nvSpPr>
        <p:spPr>
          <a:xfrm flipV="1">
            <a:off x="7404661" y="3407140"/>
            <a:ext cx="648740" cy="11178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68474937-CB60-4847-BB48-15A6BFD4FDAE}"/>
              </a:ext>
            </a:extLst>
          </p:cNvPr>
          <p:cNvSpPr/>
          <p:nvPr/>
        </p:nvSpPr>
        <p:spPr>
          <a:xfrm>
            <a:off x="2836765" y="3436251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67E2E537-7AF6-4632-AE38-561D3E10C571}"/>
              </a:ext>
            </a:extLst>
          </p:cNvPr>
          <p:cNvSpPr/>
          <p:nvPr/>
        </p:nvSpPr>
        <p:spPr>
          <a:xfrm flipV="1">
            <a:off x="8251727" y="3436251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1823EA75-D9BD-421C-BAFD-2E8B2871C2BC}"/>
              </a:ext>
            </a:extLst>
          </p:cNvPr>
          <p:cNvSpPr/>
          <p:nvPr/>
        </p:nvSpPr>
        <p:spPr>
          <a:xfrm flipV="1">
            <a:off x="4174418" y="349616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567436D8-4570-4EA1-8017-DB57CAA522AC}"/>
              </a:ext>
            </a:extLst>
          </p:cNvPr>
          <p:cNvSpPr/>
          <p:nvPr/>
        </p:nvSpPr>
        <p:spPr>
          <a:xfrm>
            <a:off x="2563900" y="458124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46AC6974-AECE-47F8-B688-5DAE50E763BB}"/>
              </a:ext>
            </a:extLst>
          </p:cNvPr>
          <p:cNvSpPr/>
          <p:nvPr/>
        </p:nvSpPr>
        <p:spPr>
          <a:xfrm>
            <a:off x="2058035" y="350306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Freeform: Shape 149">
            <a:extLst>
              <a:ext uri="{FF2B5EF4-FFF2-40B4-BE49-F238E27FC236}">
                <a16:creationId xmlns:a16="http://schemas.microsoft.com/office/drawing/2014/main" id="{5443B2F2-7E82-4760-A532-6AADD1863F87}"/>
              </a:ext>
            </a:extLst>
          </p:cNvPr>
          <p:cNvSpPr/>
          <p:nvPr/>
        </p:nvSpPr>
        <p:spPr>
          <a:xfrm>
            <a:off x="1918183" y="400431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F05D602E-0D56-4B26-8184-B3D6B48D9025}"/>
              </a:ext>
            </a:extLst>
          </p:cNvPr>
          <p:cNvSpPr/>
          <p:nvPr/>
        </p:nvSpPr>
        <p:spPr>
          <a:xfrm flipV="1">
            <a:off x="1595476" y="4526000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" name="Freeform: Shape 225">
            <a:extLst>
              <a:ext uri="{FF2B5EF4-FFF2-40B4-BE49-F238E27FC236}">
                <a16:creationId xmlns:a16="http://schemas.microsoft.com/office/drawing/2014/main" id="{9265A6E1-D0DF-4200-B513-BF4E93D1E0F1}"/>
              </a:ext>
            </a:extLst>
          </p:cNvPr>
          <p:cNvSpPr/>
          <p:nvPr/>
        </p:nvSpPr>
        <p:spPr>
          <a:xfrm>
            <a:off x="2571191" y="4551299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" name="Freeform: Shape 226">
            <a:extLst>
              <a:ext uri="{FF2B5EF4-FFF2-40B4-BE49-F238E27FC236}">
                <a16:creationId xmlns:a16="http://schemas.microsoft.com/office/drawing/2014/main" id="{76F5852F-1780-4FD0-8965-026384C7217C}"/>
              </a:ext>
            </a:extLst>
          </p:cNvPr>
          <p:cNvSpPr/>
          <p:nvPr/>
        </p:nvSpPr>
        <p:spPr>
          <a:xfrm>
            <a:off x="2259008" y="500481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" name="Freeform: Shape 227">
            <a:extLst>
              <a:ext uri="{FF2B5EF4-FFF2-40B4-BE49-F238E27FC236}">
                <a16:creationId xmlns:a16="http://schemas.microsoft.com/office/drawing/2014/main" id="{1A4B78F9-B7FF-467A-8461-33CE3B555F72}"/>
              </a:ext>
            </a:extLst>
          </p:cNvPr>
          <p:cNvSpPr/>
          <p:nvPr/>
        </p:nvSpPr>
        <p:spPr>
          <a:xfrm>
            <a:off x="2688423" y="4938839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" name="Freeform: Shape 228">
            <a:extLst>
              <a:ext uri="{FF2B5EF4-FFF2-40B4-BE49-F238E27FC236}">
                <a16:creationId xmlns:a16="http://schemas.microsoft.com/office/drawing/2014/main" id="{F62755B4-ABB6-4563-A1DF-701864FFE664}"/>
              </a:ext>
            </a:extLst>
          </p:cNvPr>
          <p:cNvSpPr/>
          <p:nvPr/>
        </p:nvSpPr>
        <p:spPr>
          <a:xfrm>
            <a:off x="3054965" y="495068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" name="Freeform: Shape 229">
            <a:extLst>
              <a:ext uri="{FF2B5EF4-FFF2-40B4-BE49-F238E27FC236}">
                <a16:creationId xmlns:a16="http://schemas.microsoft.com/office/drawing/2014/main" id="{9818B794-8352-44D2-B133-90D55FF32BC3}"/>
              </a:ext>
            </a:extLst>
          </p:cNvPr>
          <p:cNvSpPr/>
          <p:nvPr/>
        </p:nvSpPr>
        <p:spPr>
          <a:xfrm>
            <a:off x="5339996" y="498233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" name="Freeform: Shape 230">
            <a:extLst>
              <a:ext uri="{FF2B5EF4-FFF2-40B4-BE49-F238E27FC236}">
                <a16:creationId xmlns:a16="http://schemas.microsoft.com/office/drawing/2014/main" id="{B62F4BC7-E483-41E0-86A5-DCC5B42FCA20}"/>
              </a:ext>
            </a:extLst>
          </p:cNvPr>
          <p:cNvSpPr/>
          <p:nvPr/>
        </p:nvSpPr>
        <p:spPr>
          <a:xfrm>
            <a:off x="7474045" y="499420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" name="Freeform: Shape 231">
            <a:extLst>
              <a:ext uri="{FF2B5EF4-FFF2-40B4-BE49-F238E27FC236}">
                <a16:creationId xmlns:a16="http://schemas.microsoft.com/office/drawing/2014/main" id="{FC9356A6-990F-4B49-B33D-FB5D11D1642F}"/>
              </a:ext>
            </a:extLst>
          </p:cNvPr>
          <p:cNvSpPr/>
          <p:nvPr/>
        </p:nvSpPr>
        <p:spPr>
          <a:xfrm flipV="1">
            <a:off x="2101215" y="480361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" name="Freeform: Shape 232">
            <a:extLst>
              <a:ext uri="{FF2B5EF4-FFF2-40B4-BE49-F238E27FC236}">
                <a16:creationId xmlns:a16="http://schemas.microsoft.com/office/drawing/2014/main" id="{E9E81F00-D91F-4C59-8861-08BA251D5AF8}"/>
              </a:ext>
            </a:extLst>
          </p:cNvPr>
          <p:cNvSpPr/>
          <p:nvPr/>
        </p:nvSpPr>
        <p:spPr>
          <a:xfrm>
            <a:off x="2032188" y="4753758"/>
            <a:ext cx="1070130" cy="10326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" name="Freeform: Shape 233">
            <a:extLst>
              <a:ext uri="{FF2B5EF4-FFF2-40B4-BE49-F238E27FC236}">
                <a16:creationId xmlns:a16="http://schemas.microsoft.com/office/drawing/2014/main" id="{367937EF-D35F-48DC-AAED-7ACDFFCA00E4}"/>
              </a:ext>
            </a:extLst>
          </p:cNvPr>
          <p:cNvSpPr/>
          <p:nvPr/>
        </p:nvSpPr>
        <p:spPr>
          <a:xfrm>
            <a:off x="3222039" y="5011261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" name="Freeform: Shape 234">
            <a:extLst>
              <a:ext uri="{FF2B5EF4-FFF2-40B4-BE49-F238E27FC236}">
                <a16:creationId xmlns:a16="http://schemas.microsoft.com/office/drawing/2014/main" id="{05DB168D-B2BD-40A1-ADBA-D9CDFC03CECA}"/>
              </a:ext>
            </a:extLst>
          </p:cNvPr>
          <p:cNvSpPr/>
          <p:nvPr/>
        </p:nvSpPr>
        <p:spPr>
          <a:xfrm>
            <a:off x="2576322" y="454262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6" name="Freeform: Shape 235">
            <a:extLst>
              <a:ext uri="{FF2B5EF4-FFF2-40B4-BE49-F238E27FC236}">
                <a16:creationId xmlns:a16="http://schemas.microsoft.com/office/drawing/2014/main" id="{E239B15F-82F5-4B4C-9B81-E76852CD704E}"/>
              </a:ext>
            </a:extLst>
          </p:cNvPr>
          <p:cNvSpPr/>
          <p:nvPr/>
        </p:nvSpPr>
        <p:spPr>
          <a:xfrm flipV="1">
            <a:off x="2253615" y="495601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" name="Freeform: Shape 236">
            <a:extLst>
              <a:ext uri="{FF2B5EF4-FFF2-40B4-BE49-F238E27FC236}">
                <a16:creationId xmlns:a16="http://schemas.microsoft.com/office/drawing/2014/main" id="{95AFCB53-3D74-41DE-9041-6069501CF858}"/>
              </a:ext>
            </a:extLst>
          </p:cNvPr>
          <p:cNvSpPr/>
          <p:nvPr/>
        </p:nvSpPr>
        <p:spPr>
          <a:xfrm flipH="1">
            <a:off x="6352631" y="4829337"/>
            <a:ext cx="1645100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" name="Freeform: Shape 238">
            <a:extLst>
              <a:ext uri="{FF2B5EF4-FFF2-40B4-BE49-F238E27FC236}">
                <a16:creationId xmlns:a16="http://schemas.microsoft.com/office/drawing/2014/main" id="{4FF02202-CA31-42AD-8B0D-12349F689D15}"/>
              </a:ext>
            </a:extLst>
          </p:cNvPr>
          <p:cNvSpPr/>
          <p:nvPr/>
        </p:nvSpPr>
        <p:spPr>
          <a:xfrm flipV="1">
            <a:off x="5834909" y="234439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" name="Freeform: Shape 239">
            <a:extLst>
              <a:ext uri="{FF2B5EF4-FFF2-40B4-BE49-F238E27FC236}">
                <a16:creationId xmlns:a16="http://schemas.microsoft.com/office/drawing/2014/main" id="{287023D7-206F-4840-8A9C-C295BA12DD67}"/>
              </a:ext>
            </a:extLst>
          </p:cNvPr>
          <p:cNvSpPr/>
          <p:nvPr/>
        </p:nvSpPr>
        <p:spPr>
          <a:xfrm flipV="1">
            <a:off x="6630866" y="2327340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F2A5C1FF-7DB4-429E-9D0B-CA8181074D9C}"/>
              </a:ext>
            </a:extLst>
          </p:cNvPr>
          <p:cNvSpPr/>
          <p:nvPr/>
        </p:nvSpPr>
        <p:spPr>
          <a:xfrm flipV="1">
            <a:off x="3264018" y="221887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A1C0388D-F444-4B4A-B2C6-2F3B7BBD70D3}"/>
              </a:ext>
            </a:extLst>
          </p:cNvPr>
          <p:cNvSpPr/>
          <p:nvPr/>
        </p:nvSpPr>
        <p:spPr>
          <a:xfrm flipV="1">
            <a:off x="4374798" y="2255666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352B1FDB-4232-4F11-A14F-5075AE8987A8}"/>
              </a:ext>
            </a:extLst>
          </p:cNvPr>
          <p:cNvSpPr/>
          <p:nvPr/>
        </p:nvSpPr>
        <p:spPr>
          <a:xfrm>
            <a:off x="2919024" y="2248061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D2F3B3B5-E666-4B10-B542-661C8DF425DC}"/>
              </a:ext>
            </a:extLst>
          </p:cNvPr>
          <p:cNvSpPr/>
          <p:nvPr/>
        </p:nvSpPr>
        <p:spPr>
          <a:xfrm flipV="1">
            <a:off x="4256677" y="230797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3" name="Freeform: Shape 292">
            <a:extLst>
              <a:ext uri="{FF2B5EF4-FFF2-40B4-BE49-F238E27FC236}">
                <a16:creationId xmlns:a16="http://schemas.microsoft.com/office/drawing/2014/main" id="{E8706B15-BF9E-4780-8A23-284D61C5492E}"/>
              </a:ext>
            </a:extLst>
          </p:cNvPr>
          <p:cNvSpPr/>
          <p:nvPr/>
        </p:nvSpPr>
        <p:spPr>
          <a:xfrm flipV="1">
            <a:off x="3041011" y="2283879"/>
            <a:ext cx="948069" cy="13257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4" name="Freeform: Shape 353">
            <a:extLst>
              <a:ext uri="{FF2B5EF4-FFF2-40B4-BE49-F238E27FC236}">
                <a16:creationId xmlns:a16="http://schemas.microsoft.com/office/drawing/2014/main" id="{D244B8B9-E885-4941-A616-C43FDDCB9D21}"/>
              </a:ext>
            </a:extLst>
          </p:cNvPr>
          <p:cNvSpPr/>
          <p:nvPr/>
        </p:nvSpPr>
        <p:spPr>
          <a:xfrm>
            <a:off x="7846771" y="2200668"/>
            <a:ext cx="948069" cy="177895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5" name="Freeform: Shape 354">
            <a:extLst>
              <a:ext uri="{FF2B5EF4-FFF2-40B4-BE49-F238E27FC236}">
                <a16:creationId xmlns:a16="http://schemas.microsoft.com/office/drawing/2014/main" id="{57211420-2EF3-4FA2-90F6-F8E56C358152}"/>
              </a:ext>
            </a:extLst>
          </p:cNvPr>
          <p:cNvSpPr/>
          <p:nvPr/>
        </p:nvSpPr>
        <p:spPr>
          <a:xfrm flipV="1">
            <a:off x="7454985" y="2256687"/>
            <a:ext cx="665687" cy="11470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6" name="Freeform: Shape 355">
            <a:extLst>
              <a:ext uri="{FF2B5EF4-FFF2-40B4-BE49-F238E27FC236}">
                <a16:creationId xmlns:a16="http://schemas.microsoft.com/office/drawing/2014/main" id="{7F57A204-0FC7-4B4F-8E14-C191CF9A01C0}"/>
              </a:ext>
            </a:extLst>
          </p:cNvPr>
          <p:cNvSpPr/>
          <p:nvPr/>
        </p:nvSpPr>
        <p:spPr>
          <a:xfrm flipV="1">
            <a:off x="8424540" y="2305378"/>
            <a:ext cx="948069" cy="13257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7" name="Freeform: Shape 356">
            <a:extLst>
              <a:ext uri="{FF2B5EF4-FFF2-40B4-BE49-F238E27FC236}">
                <a16:creationId xmlns:a16="http://schemas.microsoft.com/office/drawing/2014/main" id="{91D427F7-240F-46AB-89EB-5105117241EB}"/>
              </a:ext>
            </a:extLst>
          </p:cNvPr>
          <p:cNvSpPr/>
          <p:nvPr/>
        </p:nvSpPr>
        <p:spPr>
          <a:xfrm>
            <a:off x="7846771" y="2200668"/>
            <a:ext cx="948069" cy="177895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8" name="Freeform: Shape 357">
            <a:extLst>
              <a:ext uri="{FF2B5EF4-FFF2-40B4-BE49-F238E27FC236}">
                <a16:creationId xmlns:a16="http://schemas.microsoft.com/office/drawing/2014/main" id="{006EEA68-B909-488B-BA43-1BF949255158}"/>
              </a:ext>
            </a:extLst>
          </p:cNvPr>
          <p:cNvSpPr/>
          <p:nvPr/>
        </p:nvSpPr>
        <p:spPr>
          <a:xfrm flipV="1">
            <a:off x="7454985" y="2256687"/>
            <a:ext cx="665687" cy="11470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9" name="Freeform: Shape 358">
            <a:extLst>
              <a:ext uri="{FF2B5EF4-FFF2-40B4-BE49-F238E27FC236}">
                <a16:creationId xmlns:a16="http://schemas.microsoft.com/office/drawing/2014/main" id="{4C595AED-847B-476C-B361-83F8360BE417}"/>
              </a:ext>
            </a:extLst>
          </p:cNvPr>
          <p:cNvSpPr/>
          <p:nvPr/>
        </p:nvSpPr>
        <p:spPr>
          <a:xfrm flipV="1">
            <a:off x="8424540" y="2305378"/>
            <a:ext cx="948069" cy="13257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0" name="Freeform: Shape 289">
            <a:extLst>
              <a:ext uri="{FF2B5EF4-FFF2-40B4-BE49-F238E27FC236}">
                <a16:creationId xmlns:a16="http://schemas.microsoft.com/office/drawing/2014/main" id="{7455625B-80DE-4062-BA13-66B5C1E590CA}"/>
              </a:ext>
            </a:extLst>
          </p:cNvPr>
          <p:cNvSpPr/>
          <p:nvPr/>
        </p:nvSpPr>
        <p:spPr>
          <a:xfrm flipV="1">
            <a:off x="3264018" y="221887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1" name="Freeform: Shape 290">
            <a:extLst>
              <a:ext uri="{FF2B5EF4-FFF2-40B4-BE49-F238E27FC236}">
                <a16:creationId xmlns:a16="http://schemas.microsoft.com/office/drawing/2014/main" id="{701CB3CF-38BD-4261-B8E8-08C65C2E37CA}"/>
              </a:ext>
            </a:extLst>
          </p:cNvPr>
          <p:cNvSpPr/>
          <p:nvPr/>
        </p:nvSpPr>
        <p:spPr>
          <a:xfrm>
            <a:off x="2919024" y="2248061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2" name="Freeform: Shape 291">
            <a:extLst>
              <a:ext uri="{FF2B5EF4-FFF2-40B4-BE49-F238E27FC236}">
                <a16:creationId xmlns:a16="http://schemas.microsoft.com/office/drawing/2014/main" id="{E997D52A-7B70-41AD-8161-840F27860EBD}"/>
              </a:ext>
            </a:extLst>
          </p:cNvPr>
          <p:cNvSpPr/>
          <p:nvPr/>
        </p:nvSpPr>
        <p:spPr>
          <a:xfrm flipV="1">
            <a:off x="4256677" y="230797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4" name="Freeform: Shape 293">
            <a:extLst>
              <a:ext uri="{FF2B5EF4-FFF2-40B4-BE49-F238E27FC236}">
                <a16:creationId xmlns:a16="http://schemas.microsoft.com/office/drawing/2014/main" id="{DF541ACE-A70C-4935-A5EB-4320589490E0}"/>
              </a:ext>
            </a:extLst>
          </p:cNvPr>
          <p:cNvSpPr/>
          <p:nvPr/>
        </p:nvSpPr>
        <p:spPr>
          <a:xfrm flipV="1">
            <a:off x="5358384" y="2343842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5" name="Freeform: Shape 294">
            <a:extLst>
              <a:ext uri="{FF2B5EF4-FFF2-40B4-BE49-F238E27FC236}">
                <a16:creationId xmlns:a16="http://schemas.microsoft.com/office/drawing/2014/main" id="{2AD85BAB-BA82-498C-8DFB-EB328B1DBB52}"/>
              </a:ext>
            </a:extLst>
          </p:cNvPr>
          <p:cNvSpPr/>
          <p:nvPr/>
        </p:nvSpPr>
        <p:spPr>
          <a:xfrm flipV="1">
            <a:off x="4256677" y="2223747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6" name="Freeform: Shape 295">
            <a:extLst>
              <a:ext uri="{FF2B5EF4-FFF2-40B4-BE49-F238E27FC236}">
                <a16:creationId xmlns:a16="http://schemas.microsoft.com/office/drawing/2014/main" id="{E241C4A1-6712-493F-A6C0-74C9A9FE602B}"/>
              </a:ext>
            </a:extLst>
          </p:cNvPr>
          <p:cNvSpPr/>
          <p:nvPr/>
        </p:nvSpPr>
        <p:spPr>
          <a:xfrm flipV="1">
            <a:off x="7011554" y="2344467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7" name="Freeform: Shape 296">
            <a:extLst>
              <a:ext uri="{FF2B5EF4-FFF2-40B4-BE49-F238E27FC236}">
                <a16:creationId xmlns:a16="http://schemas.microsoft.com/office/drawing/2014/main" id="{D2BE884F-370A-4635-8F3D-3565B3FDC8BC}"/>
              </a:ext>
            </a:extLst>
          </p:cNvPr>
          <p:cNvSpPr/>
          <p:nvPr/>
        </p:nvSpPr>
        <p:spPr>
          <a:xfrm flipV="1">
            <a:off x="4256677" y="2223747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" name="Freeform: Shape 240">
            <a:extLst>
              <a:ext uri="{FF2B5EF4-FFF2-40B4-BE49-F238E27FC236}">
                <a16:creationId xmlns:a16="http://schemas.microsoft.com/office/drawing/2014/main" id="{FCC8D7CB-475F-42D4-ABF5-78AA80F8252D}"/>
              </a:ext>
            </a:extLst>
          </p:cNvPr>
          <p:cNvSpPr/>
          <p:nvPr/>
        </p:nvSpPr>
        <p:spPr>
          <a:xfrm flipV="1">
            <a:off x="3041011" y="2283879"/>
            <a:ext cx="948069" cy="13257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Trapezoid 137">
            <a:extLst>
              <a:ext uri="{FF2B5EF4-FFF2-40B4-BE49-F238E27FC236}">
                <a16:creationId xmlns:a16="http://schemas.microsoft.com/office/drawing/2014/main" id="{146168D6-2B81-428F-A991-CE5DC3BC25C2}"/>
              </a:ext>
            </a:extLst>
          </p:cNvPr>
          <p:cNvSpPr/>
          <p:nvPr/>
        </p:nvSpPr>
        <p:spPr>
          <a:xfrm>
            <a:off x="684441" y="2251039"/>
            <a:ext cx="10838088" cy="2960223"/>
          </a:xfrm>
          <a:prstGeom prst="trapezoid">
            <a:avLst>
              <a:gd name="adj" fmla="val 78447"/>
            </a:avLst>
          </a:prstGeom>
          <a:solidFill>
            <a:srgbClr val="00666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Cylinder 31">
            <a:extLst>
              <a:ext uri="{FF2B5EF4-FFF2-40B4-BE49-F238E27FC236}">
                <a16:creationId xmlns:a16="http://schemas.microsoft.com/office/drawing/2014/main" id="{D0FE56D5-6098-4909-8F2F-C0882096E0C7}"/>
              </a:ext>
            </a:extLst>
          </p:cNvPr>
          <p:cNvSpPr/>
          <p:nvPr/>
        </p:nvSpPr>
        <p:spPr>
          <a:xfrm rot="15991191">
            <a:off x="10190300" y="2811814"/>
            <a:ext cx="284120" cy="317896"/>
          </a:xfrm>
          <a:prstGeom prst="can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9" name="Cylinder 38">
            <a:extLst>
              <a:ext uri="{FF2B5EF4-FFF2-40B4-BE49-F238E27FC236}">
                <a16:creationId xmlns:a16="http://schemas.microsoft.com/office/drawing/2014/main" id="{6868E43A-F103-48ED-A276-A3A59647660B}"/>
              </a:ext>
            </a:extLst>
          </p:cNvPr>
          <p:cNvSpPr/>
          <p:nvPr/>
        </p:nvSpPr>
        <p:spPr>
          <a:xfrm rot="16200000" flipV="1">
            <a:off x="1743084" y="2841732"/>
            <a:ext cx="280084" cy="257544"/>
          </a:xfrm>
          <a:prstGeom prst="can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4CC79C3-D1A7-46E8-BE9F-0CEF34BD25B9}"/>
              </a:ext>
            </a:extLst>
          </p:cNvPr>
          <p:cNvGrpSpPr/>
          <p:nvPr/>
        </p:nvGrpSpPr>
        <p:grpSpPr>
          <a:xfrm>
            <a:off x="1858773" y="2505316"/>
            <a:ext cx="8481366" cy="930378"/>
            <a:chOff x="1742584" y="2515477"/>
            <a:chExt cx="8706834" cy="963388"/>
          </a:xfrm>
          <a:gradFill flip="none" rotWithShape="1">
            <a:gsLst>
              <a:gs pos="0">
                <a:schemeClr val="accent4">
                  <a:lumMod val="50000"/>
                  <a:shade val="30000"/>
                  <a:satMod val="115000"/>
                </a:schemeClr>
              </a:gs>
              <a:gs pos="50000">
                <a:schemeClr val="accent4">
                  <a:lumMod val="50000"/>
                  <a:shade val="67500"/>
                  <a:satMod val="115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6200000" scaled="1"/>
            <a:tileRect/>
          </a:gra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98600E-1351-4F83-A661-E7E44FDF2214}"/>
                </a:ext>
              </a:extLst>
            </p:cNvPr>
            <p:cNvSpPr/>
            <p:nvPr/>
          </p:nvSpPr>
          <p:spPr>
            <a:xfrm>
              <a:off x="2001794" y="2515477"/>
              <a:ext cx="8192529" cy="963388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3" name="Flowchart: Stored Data 12">
              <a:extLst>
                <a:ext uri="{FF2B5EF4-FFF2-40B4-BE49-F238E27FC236}">
                  <a16:creationId xmlns:a16="http://schemas.microsoft.com/office/drawing/2014/main" id="{1502BC7B-AC60-46EC-B850-CFF7048D1A13}"/>
                </a:ext>
              </a:extLst>
            </p:cNvPr>
            <p:cNvSpPr/>
            <p:nvPr/>
          </p:nvSpPr>
          <p:spPr>
            <a:xfrm>
              <a:off x="1742584" y="2515477"/>
              <a:ext cx="1972095" cy="963388"/>
            </a:xfrm>
            <a:prstGeom prst="flowChartOnlineStorage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21" name="Flowchart: Stored Data 20">
              <a:extLst>
                <a:ext uri="{FF2B5EF4-FFF2-40B4-BE49-F238E27FC236}">
                  <a16:creationId xmlns:a16="http://schemas.microsoft.com/office/drawing/2014/main" id="{21B0768B-5ECB-425E-8CAF-AFBCFC0D1EEE}"/>
                </a:ext>
              </a:extLst>
            </p:cNvPr>
            <p:cNvSpPr/>
            <p:nvPr/>
          </p:nvSpPr>
          <p:spPr>
            <a:xfrm rot="10800000">
              <a:off x="8477323" y="2515477"/>
              <a:ext cx="1972095" cy="963388"/>
            </a:xfrm>
            <a:prstGeom prst="flowChartOnlineStorage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</p:grpSp>
      <p:cxnSp>
        <p:nvCxnSpPr>
          <p:cNvPr id="338" name="Straight Connector 337">
            <a:extLst>
              <a:ext uri="{FF2B5EF4-FFF2-40B4-BE49-F238E27FC236}">
                <a16:creationId xmlns:a16="http://schemas.microsoft.com/office/drawing/2014/main" id="{507072BB-92DE-417E-B101-429E007004F5}"/>
              </a:ext>
            </a:extLst>
          </p:cNvPr>
          <p:cNvCxnSpPr/>
          <p:nvPr/>
        </p:nvCxnSpPr>
        <p:spPr>
          <a:xfrm>
            <a:off x="2107739" y="2505315"/>
            <a:ext cx="7883944" cy="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>
            <a:extLst>
              <a:ext uri="{FF2B5EF4-FFF2-40B4-BE49-F238E27FC236}">
                <a16:creationId xmlns:a16="http://schemas.microsoft.com/office/drawing/2014/main" id="{1EED513E-DC3F-4134-996B-2CC39AA60A17}"/>
              </a:ext>
            </a:extLst>
          </p:cNvPr>
          <p:cNvCxnSpPr/>
          <p:nvPr/>
        </p:nvCxnSpPr>
        <p:spPr>
          <a:xfrm>
            <a:off x="2154962" y="2505315"/>
            <a:ext cx="7883944" cy="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92ED9CE-063A-41D1-B884-6DBA5280D2BF}"/>
              </a:ext>
            </a:extLst>
          </p:cNvPr>
          <p:cNvSpPr/>
          <p:nvPr/>
        </p:nvSpPr>
        <p:spPr>
          <a:xfrm rot="16200000" flipH="1">
            <a:off x="7599092" y="2074783"/>
            <a:ext cx="930377" cy="1793479"/>
          </a:xfrm>
          <a:custGeom>
            <a:avLst/>
            <a:gdLst>
              <a:gd name="connsiteX0" fmla="*/ 0 w 1035700"/>
              <a:gd name="connsiteY0" fmla="*/ 792626 h 8764414"/>
              <a:gd name="connsiteX1" fmla="*/ 0 w 1035700"/>
              <a:gd name="connsiteY1" fmla="*/ 8432048 h 8764414"/>
              <a:gd name="connsiteX2" fmla="*/ 413485 w 1035700"/>
              <a:gd name="connsiteY2" fmla="*/ 8757661 h 8764414"/>
              <a:gd name="connsiteX3" fmla="*/ 517849 w 1035700"/>
              <a:gd name="connsiteY3" fmla="*/ 8764414 h 8764414"/>
              <a:gd name="connsiteX4" fmla="*/ 1035698 w 1035700"/>
              <a:gd name="connsiteY4" fmla="*/ 8432048 h 8764414"/>
              <a:gd name="connsiteX5" fmla="*/ 1035698 w 1035700"/>
              <a:gd name="connsiteY5" fmla="*/ 7971800 h 8764414"/>
              <a:gd name="connsiteX6" fmla="*/ 1035700 w 1035700"/>
              <a:gd name="connsiteY6" fmla="*/ 7971787 h 8764414"/>
              <a:gd name="connsiteX7" fmla="*/ 1035700 w 1035700"/>
              <a:gd name="connsiteY7" fmla="*/ 332366 h 8764414"/>
              <a:gd name="connsiteX8" fmla="*/ 517851 w 1035700"/>
              <a:gd name="connsiteY8" fmla="*/ 0 h 8764414"/>
              <a:gd name="connsiteX9" fmla="*/ 413486 w 1035700"/>
              <a:gd name="connsiteY9" fmla="*/ 6753 h 8764414"/>
              <a:gd name="connsiteX10" fmla="*/ 2 w 1035700"/>
              <a:gd name="connsiteY10" fmla="*/ 332366 h 8764414"/>
              <a:gd name="connsiteX11" fmla="*/ 2 w 1035700"/>
              <a:gd name="connsiteY11" fmla="*/ 792614 h 876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35700" h="8764414">
                <a:moveTo>
                  <a:pt x="0" y="792626"/>
                </a:moveTo>
                <a:lnTo>
                  <a:pt x="0" y="8432048"/>
                </a:lnTo>
                <a:cubicBezTo>
                  <a:pt x="0" y="8592664"/>
                  <a:pt x="177510" y="8726669"/>
                  <a:pt x="413485" y="8757661"/>
                </a:cubicBezTo>
                <a:cubicBezTo>
                  <a:pt x="447195" y="8762088"/>
                  <a:pt x="482099" y="8764414"/>
                  <a:pt x="517849" y="8764414"/>
                </a:cubicBezTo>
                <a:cubicBezTo>
                  <a:pt x="803849" y="8764414"/>
                  <a:pt x="1035698" y="8615608"/>
                  <a:pt x="1035698" y="8432048"/>
                </a:cubicBezTo>
                <a:lnTo>
                  <a:pt x="1035698" y="7971800"/>
                </a:lnTo>
                <a:lnTo>
                  <a:pt x="1035700" y="7971787"/>
                </a:lnTo>
                <a:lnTo>
                  <a:pt x="1035700" y="332366"/>
                </a:lnTo>
                <a:cubicBezTo>
                  <a:pt x="1035700" y="148805"/>
                  <a:pt x="803851" y="0"/>
                  <a:pt x="517851" y="0"/>
                </a:cubicBezTo>
                <a:cubicBezTo>
                  <a:pt x="482101" y="0"/>
                  <a:pt x="447197" y="2325"/>
                  <a:pt x="413486" y="6753"/>
                </a:cubicBezTo>
                <a:cubicBezTo>
                  <a:pt x="177511" y="37745"/>
                  <a:pt x="2" y="171750"/>
                  <a:pt x="2" y="332366"/>
                </a:cubicBezTo>
                <a:lnTo>
                  <a:pt x="2" y="792614"/>
                </a:lnTo>
                <a:close/>
              </a:path>
            </a:pathLst>
          </a:custGeom>
          <a:gradFill flip="none" rotWithShape="1">
            <a:gsLst>
              <a:gs pos="0">
                <a:srgbClr val="003300"/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3A03EC4-7621-46A1-846D-F3D08BFD2F46}"/>
              </a:ext>
            </a:extLst>
          </p:cNvPr>
          <p:cNvSpPr/>
          <p:nvPr/>
        </p:nvSpPr>
        <p:spPr>
          <a:xfrm rot="16200000" flipH="1">
            <a:off x="3653802" y="2073766"/>
            <a:ext cx="930377" cy="1793479"/>
          </a:xfrm>
          <a:custGeom>
            <a:avLst/>
            <a:gdLst>
              <a:gd name="connsiteX0" fmla="*/ 0 w 1035700"/>
              <a:gd name="connsiteY0" fmla="*/ 792626 h 8764414"/>
              <a:gd name="connsiteX1" fmla="*/ 0 w 1035700"/>
              <a:gd name="connsiteY1" fmla="*/ 8432048 h 8764414"/>
              <a:gd name="connsiteX2" fmla="*/ 413485 w 1035700"/>
              <a:gd name="connsiteY2" fmla="*/ 8757661 h 8764414"/>
              <a:gd name="connsiteX3" fmla="*/ 517849 w 1035700"/>
              <a:gd name="connsiteY3" fmla="*/ 8764414 h 8764414"/>
              <a:gd name="connsiteX4" fmla="*/ 1035698 w 1035700"/>
              <a:gd name="connsiteY4" fmla="*/ 8432048 h 8764414"/>
              <a:gd name="connsiteX5" fmla="*/ 1035698 w 1035700"/>
              <a:gd name="connsiteY5" fmla="*/ 7971800 h 8764414"/>
              <a:gd name="connsiteX6" fmla="*/ 1035700 w 1035700"/>
              <a:gd name="connsiteY6" fmla="*/ 7971787 h 8764414"/>
              <a:gd name="connsiteX7" fmla="*/ 1035700 w 1035700"/>
              <a:gd name="connsiteY7" fmla="*/ 332366 h 8764414"/>
              <a:gd name="connsiteX8" fmla="*/ 517851 w 1035700"/>
              <a:gd name="connsiteY8" fmla="*/ 0 h 8764414"/>
              <a:gd name="connsiteX9" fmla="*/ 413486 w 1035700"/>
              <a:gd name="connsiteY9" fmla="*/ 6753 h 8764414"/>
              <a:gd name="connsiteX10" fmla="*/ 2 w 1035700"/>
              <a:gd name="connsiteY10" fmla="*/ 332366 h 8764414"/>
              <a:gd name="connsiteX11" fmla="*/ 2 w 1035700"/>
              <a:gd name="connsiteY11" fmla="*/ 792614 h 876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35700" h="8764414">
                <a:moveTo>
                  <a:pt x="0" y="792626"/>
                </a:moveTo>
                <a:lnTo>
                  <a:pt x="0" y="8432048"/>
                </a:lnTo>
                <a:cubicBezTo>
                  <a:pt x="0" y="8592664"/>
                  <a:pt x="177510" y="8726669"/>
                  <a:pt x="413485" y="8757661"/>
                </a:cubicBezTo>
                <a:cubicBezTo>
                  <a:pt x="447195" y="8762088"/>
                  <a:pt x="482099" y="8764414"/>
                  <a:pt x="517849" y="8764414"/>
                </a:cubicBezTo>
                <a:cubicBezTo>
                  <a:pt x="803849" y="8764414"/>
                  <a:pt x="1035698" y="8615608"/>
                  <a:pt x="1035698" y="8432048"/>
                </a:cubicBezTo>
                <a:lnTo>
                  <a:pt x="1035698" y="7971800"/>
                </a:lnTo>
                <a:lnTo>
                  <a:pt x="1035700" y="7971787"/>
                </a:lnTo>
                <a:lnTo>
                  <a:pt x="1035700" y="332366"/>
                </a:lnTo>
                <a:cubicBezTo>
                  <a:pt x="1035700" y="148805"/>
                  <a:pt x="803851" y="0"/>
                  <a:pt x="517851" y="0"/>
                </a:cubicBezTo>
                <a:cubicBezTo>
                  <a:pt x="482101" y="0"/>
                  <a:pt x="447197" y="2325"/>
                  <a:pt x="413486" y="6753"/>
                </a:cubicBezTo>
                <a:cubicBezTo>
                  <a:pt x="177511" y="37745"/>
                  <a:pt x="2" y="171750"/>
                  <a:pt x="2" y="332366"/>
                </a:cubicBezTo>
                <a:lnTo>
                  <a:pt x="2" y="792614"/>
                </a:lnTo>
                <a:close/>
              </a:path>
            </a:pathLst>
          </a:custGeom>
          <a:gradFill flip="none" rotWithShape="1">
            <a:gsLst>
              <a:gs pos="0">
                <a:srgbClr val="280B3D"/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AD6EDC"/>
              </a:gs>
            </a:gsLst>
            <a:lin ang="10800000" scaled="1"/>
            <a:tileRect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EBA0E2-3FB1-425D-9E67-13E76FD87ECD}"/>
              </a:ext>
            </a:extLst>
          </p:cNvPr>
          <p:cNvSpPr/>
          <p:nvPr/>
        </p:nvSpPr>
        <p:spPr>
          <a:xfrm>
            <a:off x="4940686" y="2505315"/>
            <a:ext cx="129984" cy="93037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1E569A7-278C-4C8B-81F4-76B7B6771932}"/>
              </a:ext>
            </a:extLst>
          </p:cNvPr>
          <p:cNvSpPr/>
          <p:nvPr/>
        </p:nvSpPr>
        <p:spPr>
          <a:xfrm>
            <a:off x="6061717" y="2505315"/>
            <a:ext cx="129984" cy="93037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DD99100B-2EAB-4333-9B8D-3ABA43ECDF2B}"/>
              </a:ext>
            </a:extLst>
          </p:cNvPr>
          <p:cNvGrpSpPr/>
          <p:nvPr/>
        </p:nvGrpSpPr>
        <p:grpSpPr>
          <a:xfrm>
            <a:off x="7219908" y="3962"/>
            <a:ext cx="1482281" cy="3046147"/>
            <a:chOff x="7447845" y="1990765"/>
            <a:chExt cx="1482281" cy="3046147"/>
          </a:xfrm>
        </p:grpSpPr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A83CA547-AF96-4F1A-903B-248F9D5535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3836" y="3125899"/>
              <a:ext cx="242778" cy="180642"/>
            </a:xfrm>
            <a:prstGeom prst="ellipse">
              <a:avLst/>
            </a:prstGeom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0" name="Rectangle: Rounded Corners 209">
              <a:extLst>
                <a:ext uri="{FF2B5EF4-FFF2-40B4-BE49-F238E27FC236}">
                  <a16:creationId xmlns:a16="http://schemas.microsoft.com/office/drawing/2014/main" id="{5D95AC5F-0662-4215-8C18-D2D24C4B3B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38836" y="2752883"/>
              <a:ext cx="193170" cy="354770"/>
            </a:xfrm>
            <a:prstGeom prst="roundRect">
              <a:avLst/>
            </a:prstGeom>
            <a:solidFill>
              <a:srgbClr val="AC83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504A0FEE-6C97-493C-A7D5-1CA1EA13E845}"/>
                </a:ext>
              </a:extLst>
            </p:cNvPr>
            <p:cNvGrpSpPr>
              <a:grpSpLocks noChangeAspect="1"/>
            </p:cNvGrpSpPr>
            <p:nvPr/>
          </p:nvGrpSpPr>
          <p:grpSpPr>
            <a:xfrm rot="7404564">
              <a:off x="8261052" y="2283560"/>
              <a:ext cx="961870" cy="376279"/>
              <a:chOff x="4721697" y="3778541"/>
              <a:chExt cx="710141" cy="277801"/>
            </a:xfrm>
          </p:grpSpPr>
          <p:grpSp>
            <p:nvGrpSpPr>
              <p:cNvPr id="256" name="Group 255">
                <a:extLst>
                  <a:ext uri="{FF2B5EF4-FFF2-40B4-BE49-F238E27FC236}">
                    <a16:creationId xmlns:a16="http://schemas.microsoft.com/office/drawing/2014/main" id="{7767A450-D293-4EDC-87B6-8ED965E1961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3624650">
                <a:off x="4818002" y="3791480"/>
                <a:ext cx="168557" cy="361167"/>
                <a:chOff x="3944068" y="2934598"/>
                <a:chExt cx="275025" cy="589292"/>
              </a:xfrm>
              <a:solidFill>
                <a:srgbClr val="FFCC05"/>
              </a:solidFill>
            </p:grpSpPr>
            <p:sp>
              <p:nvSpPr>
                <p:cNvPr id="259" name="Rectangle: Rounded Corners 258">
                  <a:extLst>
                    <a:ext uri="{FF2B5EF4-FFF2-40B4-BE49-F238E27FC236}">
                      <a16:creationId xmlns:a16="http://schemas.microsoft.com/office/drawing/2014/main" id="{A71D13BE-05BF-4A40-91C0-0E8E31EC5547}"/>
                    </a:ext>
                  </a:extLst>
                </p:cNvPr>
                <p:cNvSpPr/>
                <p:nvPr/>
              </p:nvSpPr>
              <p:spPr>
                <a:xfrm>
                  <a:off x="3983897" y="2934598"/>
                  <a:ext cx="161992" cy="394480"/>
                </a:xfrm>
                <a:prstGeom prst="roundRect">
                  <a:avLst/>
                </a:prstGeom>
                <a:solidFill>
                  <a:srgbClr val="BE8F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0" name="Partial Circle 259">
                  <a:extLst>
                    <a:ext uri="{FF2B5EF4-FFF2-40B4-BE49-F238E27FC236}">
                      <a16:creationId xmlns:a16="http://schemas.microsoft.com/office/drawing/2014/main" id="{69C873C2-7309-4FCB-A590-AB690B04508F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BE8F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E5F36451-CE04-4DEC-BBFE-384ACEEA8F0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5621945" flipV="1">
                <a:off x="5197740" y="3679039"/>
                <a:ext cx="134596" cy="333600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5BC58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D805B0DC-CAEE-4AF0-B9CA-309C5634FDD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527744">
                <a:off x="4999306" y="3800776"/>
                <a:ext cx="157635" cy="119277"/>
              </a:xfrm>
              <a:prstGeom prst="ellipse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CEFB75D5-7D48-4D43-8A33-660486B8F6CF}"/>
                </a:ext>
              </a:extLst>
            </p:cNvPr>
            <p:cNvGrpSpPr>
              <a:grpSpLocks noChangeAspect="1"/>
            </p:cNvGrpSpPr>
            <p:nvPr/>
          </p:nvGrpSpPr>
          <p:grpSpPr>
            <a:xfrm rot="13274178">
              <a:off x="7447845" y="2316250"/>
              <a:ext cx="985165" cy="450629"/>
              <a:chOff x="5628318" y="3798266"/>
              <a:chExt cx="727339" cy="332693"/>
            </a:xfrm>
          </p:grpSpPr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CC22C324-0E69-49AF-8729-364B63F7824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8397315">
                <a:off x="6087642" y="3862945"/>
                <a:ext cx="162505" cy="373524"/>
                <a:chOff x="3887422" y="2836493"/>
                <a:chExt cx="265150" cy="609457"/>
              </a:xfrm>
              <a:solidFill>
                <a:srgbClr val="FFCC05"/>
              </a:solidFill>
            </p:grpSpPr>
            <p:sp>
              <p:nvSpPr>
                <p:cNvPr id="254" name="Rectangle: Rounded Corners 253">
                  <a:extLst>
                    <a:ext uri="{FF2B5EF4-FFF2-40B4-BE49-F238E27FC236}">
                      <a16:creationId xmlns:a16="http://schemas.microsoft.com/office/drawing/2014/main" id="{7029D04A-0440-4699-9DA3-1B8A106473B4}"/>
                    </a:ext>
                  </a:extLst>
                </p:cNvPr>
                <p:cNvSpPr/>
                <p:nvPr/>
              </p:nvSpPr>
              <p:spPr>
                <a:xfrm>
                  <a:off x="3965733" y="2836493"/>
                  <a:ext cx="162687" cy="394480"/>
                </a:xfrm>
                <a:prstGeom prst="roundRect">
                  <a:avLst/>
                </a:prstGeom>
                <a:solidFill>
                  <a:srgbClr val="BE8F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5" name="Partial Circle 254">
                  <a:extLst>
                    <a:ext uri="{FF2B5EF4-FFF2-40B4-BE49-F238E27FC236}">
                      <a16:creationId xmlns:a16="http://schemas.microsoft.com/office/drawing/2014/main" id="{3D528DCD-04F6-4913-92B7-BCDD85E4D988}"/>
                    </a:ext>
                  </a:extLst>
                </p:cNvPr>
                <p:cNvSpPr/>
                <p:nvPr/>
              </p:nvSpPr>
              <p:spPr>
                <a:xfrm rot="9568678">
                  <a:off x="3887422" y="3170924"/>
                  <a:ext cx="265150" cy="275026"/>
                </a:xfrm>
                <a:prstGeom prst="pie">
                  <a:avLst/>
                </a:prstGeom>
                <a:solidFill>
                  <a:srgbClr val="BE8F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5590145C-D3F7-4365-B6DF-045B75B766D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051898">
                <a:off x="5728721" y="3697863"/>
                <a:ext cx="135815" cy="336621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5BC58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3" name="Oval 252">
                <a:extLst>
                  <a:ext uri="{FF2B5EF4-FFF2-40B4-BE49-F238E27FC236}">
                    <a16:creationId xmlns:a16="http://schemas.microsoft.com/office/drawing/2014/main" id="{9DE1CF25-BFE9-45D8-8A23-7AEA53DE630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490458">
                <a:off x="5920279" y="3850160"/>
                <a:ext cx="176896" cy="133851"/>
              </a:xfrm>
              <a:prstGeom prst="ellipse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1E6A9A04-42F5-4067-AC7B-E7E8AFAEEDE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78642" y="3362313"/>
              <a:ext cx="828578" cy="792674"/>
              <a:chOff x="5258209" y="4194578"/>
              <a:chExt cx="611734" cy="585225"/>
            </a:xfrm>
          </p:grpSpPr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7EF70355-12D0-4DE5-8F10-B65D1146208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68299">
                <a:off x="5442105" y="4355857"/>
                <a:ext cx="427838" cy="400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06286A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2CB69960-0B84-4C9D-AA06-F81231B6C5F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58612">
                <a:off x="5244674" y="4365500"/>
                <a:ext cx="427838" cy="400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06286A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9A9E12C6-6665-4EAF-A5BF-D262DA26CD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76502" y="4194578"/>
                <a:ext cx="334782" cy="242368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14" name="Rectangle: Rounded Corners 213">
              <a:extLst>
                <a:ext uri="{FF2B5EF4-FFF2-40B4-BE49-F238E27FC236}">
                  <a16:creationId xmlns:a16="http://schemas.microsoft.com/office/drawing/2014/main" id="{2981060B-E6C2-4C9A-BB64-144FD76FD6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90437" y="2826700"/>
              <a:ext cx="560516" cy="736356"/>
            </a:xfrm>
            <a:prstGeom prst="roundRect">
              <a:avLst>
                <a:gd name="adj" fmla="val 33590"/>
              </a:avLst>
            </a:prstGeom>
            <a:solidFill>
              <a:srgbClr val="00B05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40ABD2F4-DE3C-4FFD-A520-A75AC2ADD681}"/>
                </a:ext>
              </a:extLst>
            </p:cNvPr>
            <p:cNvGrpSpPr/>
            <p:nvPr/>
          </p:nvGrpSpPr>
          <p:grpSpPr>
            <a:xfrm>
              <a:off x="8095020" y="2205418"/>
              <a:ext cx="512411" cy="561137"/>
              <a:chOff x="7882213" y="228266"/>
              <a:chExt cx="499366" cy="546851"/>
            </a:xfrm>
          </p:grpSpPr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8332E177-3ED5-42C1-9A9F-C8BE8DCC15B6}"/>
                  </a:ext>
                </a:extLst>
              </p:cNvPr>
              <p:cNvSpPr/>
              <p:nvPr/>
            </p:nvSpPr>
            <p:spPr>
              <a:xfrm>
                <a:off x="7946373" y="324064"/>
                <a:ext cx="369209" cy="451053"/>
              </a:xfrm>
              <a:prstGeom prst="ellipse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C7FC0473-3F9D-4A05-9979-B7B70F863A93}"/>
                  </a:ext>
                </a:extLst>
              </p:cNvPr>
              <p:cNvSpPr/>
              <p:nvPr/>
            </p:nvSpPr>
            <p:spPr>
              <a:xfrm flipV="1">
                <a:off x="8045541" y="485180"/>
                <a:ext cx="59120" cy="591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020A62CE-EABC-46E9-BAB8-933C915ADBA1}"/>
                  </a:ext>
                </a:extLst>
              </p:cNvPr>
              <p:cNvSpPr/>
              <p:nvPr/>
            </p:nvSpPr>
            <p:spPr>
              <a:xfrm flipV="1">
                <a:off x="8169700" y="474614"/>
                <a:ext cx="59120" cy="591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C48E65B3-12AD-4985-B7C7-7F2ED3FBCF2C}"/>
                  </a:ext>
                </a:extLst>
              </p:cNvPr>
              <p:cNvSpPr/>
              <p:nvPr/>
            </p:nvSpPr>
            <p:spPr>
              <a:xfrm>
                <a:off x="8126890" y="537137"/>
                <a:ext cx="67804" cy="100030"/>
              </a:xfrm>
              <a:custGeom>
                <a:avLst/>
                <a:gdLst>
                  <a:gd name="connsiteX0" fmla="*/ 16778 w 51367"/>
                  <a:gd name="connsiteY0" fmla="*/ 0 h 75780"/>
                  <a:gd name="connsiteX1" fmla="*/ 41945 w 51367"/>
                  <a:gd name="connsiteY1" fmla="*/ 41945 h 75780"/>
                  <a:gd name="connsiteX2" fmla="*/ 50334 w 51367"/>
                  <a:gd name="connsiteY2" fmla="*/ 67112 h 75780"/>
                  <a:gd name="connsiteX3" fmla="*/ 0 w 51367"/>
                  <a:gd name="connsiteY3" fmla="*/ 75501 h 7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367" h="75780">
                    <a:moveTo>
                      <a:pt x="16778" y="0"/>
                    </a:moveTo>
                    <a:cubicBezTo>
                      <a:pt x="25167" y="13982"/>
                      <a:pt x="34653" y="27361"/>
                      <a:pt x="41945" y="41945"/>
                    </a:cubicBezTo>
                    <a:cubicBezTo>
                      <a:pt x="45900" y="49854"/>
                      <a:pt x="54289" y="59203"/>
                      <a:pt x="50334" y="67112"/>
                    </a:cubicBezTo>
                    <a:cubicBezTo>
                      <a:pt x="44813" y="78154"/>
                      <a:pt x="7822" y="75501"/>
                      <a:pt x="0" y="7550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FC9588BC-56E7-49CA-84D9-F429A5282268}"/>
                  </a:ext>
                </a:extLst>
              </p:cNvPr>
              <p:cNvSpPr/>
              <p:nvPr/>
            </p:nvSpPr>
            <p:spPr>
              <a:xfrm>
                <a:off x="7882213" y="228266"/>
                <a:ext cx="499366" cy="408534"/>
              </a:xfrm>
              <a:custGeom>
                <a:avLst/>
                <a:gdLst>
                  <a:gd name="connsiteX0" fmla="*/ 168584 w 378309"/>
                  <a:gd name="connsiteY0" fmla="*/ 75501 h 251670"/>
                  <a:gd name="connsiteX1" fmla="*/ 126639 w 378309"/>
                  <a:gd name="connsiteY1" fmla="*/ 92279 h 251670"/>
                  <a:gd name="connsiteX2" fmla="*/ 93083 w 378309"/>
                  <a:gd name="connsiteY2" fmla="*/ 142613 h 251670"/>
                  <a:gd name="connsiteX3" fmla="*/ 67916 w 378309"/>
                  <a:gd name="connsiteY3" fmla="*/ 159391 h 251670"/>
                  <a:gd name="connsiteX4" fmla="*/ 59527 w 378309"/>
                  <a:gd name="connsiteY4" fmla="*/ 184558 h 251670"/>
                  <a:gd name="connsiteX5" fmla="*/ 51138 w 378309"/>
                  <a:gd name="connsiteY5" fmla="*/ 243281 h 251670"/>
                  <a:gd name="connsiteX6" fmla="*/ 25971 w 378309"/>
                  <a:gd name="connsiteY6" fmla="*/ 251670 h 251670"/>
                  <a:gd name="connsiteX7" fmla="*/ 9193 w 378309"/>
                  <a:gd name="connsiteY7" fmla="*/ 226503 h 251670"/>
                  <a:gd name="connsiteX8" fmla="*/ 9193 w 378309"/>
                  <a:gd name="connsiteY8" fmla="*/ 134224 h 251670"/>
                  <a:gd name="connsiteX9" fmla="*/ 17582 w 378309"/>
                  <a:gd name="connsiteY9" fmla="*/ 109057 h 251670"/>
                  <a:gd name="connsiteX10" fmla="*/ 42749 w 378309"/>
                  <a:gd name="connsiteY10" fmla="*/ 92279 h 251670"/>
                  <a:gd name="connsiteX11" fmla="*/ 84694 w 378309"/>
                  <a:gd name="connsiteY11" fmla="*/ 50334 h 251670"/>
                  <a:gd name="connsiteX12" fmla="*/ 109861 w 378309"/>
                  <a:gd name="connsiteY12" fmla="*/ 25167 h 251670"/>
                  <a:gd name="connsiteX13" fmla="*/ 135028 w 378309"/>
                  <a:gd name="connsiteY13" fmla="*/ 16778 h 251670"/>
                  <a:gd name="connsiteX14" fmla="*/ 160195 w 378309"/>
                  <a:gd name="connsiteY14" fmla="*/ 0 h 251670"/>
                  <a:gd name="connsiteX15" fmla="*/ 202140 w 378309"/>
                  <a:gd name="connsiteY15" fmla="*/ 8389 h 251670"/>
                  <a:gd name="connsiteX16" fmla="*/ 277641 w 378309"/>
                  <a:gd name="connsiteY16" fmla="*/ 33556 h 251670"/>
                  <a:gd name="connsiteX17" fmla="*/ 302808 w 378309"/>
                  <a:gd name="connsiteY17" fmla="*/ 41945 h 251670"/>
                  <a:gd name="connsiteX18" fmla="*/ 327975 w 378309"/>
                  <a:gd name="connsiteY18" fmla="*/ 50334 h 251670"/>
                  <a:gd name="connsiteX19" fmla="*/ 336364 w 378309"/>
                  <a:gd name="connsiteY19" fmla="*/ 75501 h 251670"/>
                  <a:gd name="connsiteX20" fmla="*/ 353142 w 378309"/>
                  <a:gd name="connsiteY20" fmla="*/ 100668 h 251670"/>
                  <a:gd name="connsiteX21" fmla="*/ 369920 w 378309"/>
                  <a:gd name="connsiteY21" fmla="*/ 151002 h 251670"/>
                  <a:gd name="connsiteX22" fmla="*/ 378309 w 378309"/>
                  <a:gd name="connsiteY22" fmla="*/ 176169 h 251670"/>
                  <a:gd name="connsiteX23" fmla="*/ 336364 w 378309"/>
                  <a:gd name="connsiteY23" fmla="*/ 192947 h 251670"/>
                  <a:gd name="connsiteX24" fmla="*/ 319586 w 378309"/>
                  <a:gd name="connsiteY24" fmla="*/ 167780 h 251670"/>
                  <a:gd name="connsiteX25" fmla="*/ 294419 w 378309"/>
                  <a:gd name="connsiteY25" fmla="*/ 117446 h 251670"/>
                  <a:gd name="connsiteX26" fmla="*/ 269252 w 378309"/>
                  <a:gd name="connsiteY26" fmla="*/ 109057 h 251670"/>
                  <a:gd name="connsiteX27" fmla="*/ 168584 w 378309"/>
                  <a:gd name="connsiteY27" fmla="*/ 75501 h 251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78309" h="251670">
                    <a:moveTo>
                      <a:pt x="168584" y="75501"/>
                    </a:moveTo>
                    <a:cubicBezTo>
                      <a:pt x="144815" y="72705"/>
                      <a:pt x="137894" y="82275"/>
                      <a:pt x="126639" y="92279"/>
                    </a:cubicBezTo>
                    <a:cubicBezTo>
                      <a:pt x="111568" y="105676"/>
                      <a:pt x="109861" y="131428"/>
                      <a:pt x="93083" y="142613"/>
                    </a:cubicBezTo>
                    <a:lnTo>
                      <a:pt x="67916" y="159391"/>
                    </a:lnTo>
                    <a:cubicBezTo>
                      <a:pt x="65120" y="167780"/>
                      <a:pt x="61261" y="175887"/>
                      <a:pt x="59527" y="184558"/>
                    </a:cubicBezTo>
                    <a:cubicBezTo>
                      <a:pt x="55649" y="203947"/>
                      <a:pt x="59981" y="225595"/>
                      <a:pt x="51138" y="243281"/>
                    </a:cubicBezTo>
                    <a:cubicBezTo>
                      <a:pt x="47183" y="251190"/>
                      <a:pt x="34360" y="248874"/>
                      <a:pt x="25971" y="251670"/>
                    </a:cubicBezTo>
                    <a:cubicBezTo>
                      <a:pt x="20378" y="243281"/>
                      <a:pt x="13702" y="235521"/>
                      <a:pt x="9193" y="226503"/>
                    </a:cubicBezTo>
                    <a:cubicBezTo>
                      <a:pt x="-7154" y="193809"/>
                      <a:pt x="1820" y="174773"/>
                      <a:pt x="9193" y="134224"/>
                    </a:cubicBezTo>
                    <a:cubicBezTo>
                      <a:pt x="10775" y="125524"/>
                      <a:pt x="12058" y="115962"/>
                      <a:pt x="17582" y="109057"/>
                    </a:cubicBezTo>
                    <a:cubicBezTo>
                      <a:pt x="23880" y="101184"/>
                      <a:pt x="34360" y="97872"/>
                      <a:pt x="42749" y="92279"/>
                    </a:cubicBezTo>
                    <a:cubicBezTo>
                      <a:pt x="73509" y="46139"/>
                      <a:pt x="42749" y="85288"/>
                      <a:pt x="84694" y="50334"/>
                    </a:cubicBezTo>
                    <a:cubicBezTo>
                      <a:pt x="93808" y="42739"/>
                      <a:pt x="99990" y="31748"/>
                      <a:pt x="109861" y="25167"/>
                    </a:cubicBezTo>
                    <a:cubicBezTo>
                      <a:pt x="117219" y="20262"/>
                      <a:pt x="127119" y="20733"/>
                      <a:pt x="135028" y="16778"/>
                    </a:cubicBezTo>
                    <a:cubicBezTo>
                      <a:pt x="144046" y="12269"/>
                      <a:pt x="151806" y="5593"/>
                      <a:pt x="160195" y="0"/>
                    </a:cubicBezTo>
                    <a:cubicBezTo>
                      <a:pt x="174177" y="2796"/>
                      <a:pt x="188384" y="4637"/>
                      <a:pt x="202140" y="8389"/>
                    </a:cubicBezTo>
                    <a:lnTo>
                      <a:pt x="277641" y="33556"/>
                    </a:lnTo>
                    <a:lnTo>
                      <a:pt x="302808" y="41945"/>
                    </a:lnTo>
                    <a:lnTo>
                      <a:pt x="327975" y="50334"/>
                    </a:lnTo>
                    <a:cubicBezTo>
                      <a:pt x="330771" y="58723"/>
                      <a:pt x="332409" y="67592"/>
                      <a:pt x="336364" y="75501"/>
                    </a:cubicBezTo>
                    <a:cubicBezTo>
                      <a:pt x="340873" y="84519"/>
                      <a:pt x="349047" y="91455"/>
                      <a:pt x="353142" y="100668"/>
                    </a:cubicBezTo>
                    <a:cubicBezTo>
                      <a:pt x="360325" y="116829"/>
                      <a:pt x="364327" y="134224"/>
                      <a:pt x="369920" y="151002"/>
                    </a:cubicBezTo>
                    <a:lnTo>
                      <a:pt x="378309" y="176169"/>
                    </a:lnTo>
                    <a:cubicBezTo>
                      <a:pt x="369946" y="201257"/>
                      <a:pt x="373711" y="217845"/>
                      <a:pt x="336364" y="192947"/>
                    </a:cubicBezTo>
                    <a:cubicBezTo>
                      <a:pt x="327975" y="187354"/>
                      <a:pt x="324095" y="176798"/>
                      <a:pt x="319586" y="167780"/>
                    </a:cubicBezTo>
                    <a:cubicBezTo>
                      <a:pt x="309454" y="147517"/>
                      <a:pt x="314454" y="133474"/>
                      <a:pt x="294419" y="117446"/>
                    </a:cubicBezTo>
                    <a:cubicBezTo>
                      <a:pt x="287514" y="111922"/>
                      <a:pt x="277161" y="113012"/>
                      <a:pt x="269252" y="109057"/>
                    </a:cubicBezTo>
                    <a:cubicBezTo>
                      <a:pt x="213980" y="81421"/>
                      <a:pt x="192353" y="78297"/>
                      <a:pt x="168584" y="75501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F6EA00A8-F7D5-42CA-AAE7-0C5BA8F8BBA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04713" y="4038699"/>
              <a:ext cx="260449" cy="998213"/>
              <a:chOff x="5063505" y="4803729"/>
              <a:chExt cx="192285" cy="736970"/>
            </a:xfrm>
          </p:grpSpPr>
          <p:sp>
            <p:nvSpPr>
              <p:cNvPr id="223" name="Trapezoid 222">
                <a:extLst>
                  <a:ext uri="{FF2B5EF4-FFF2-40B4-BE49-F238E27FC236}">
                    <a16:creationId xmlns:a16="http://schemas.microsoft.com/office/drawing/2014/main" id="{B178355C-2EB2-4C0C-902C-16A6D5E90E1F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5084475" y="4925031"/>
                <a:ext cx="163829" cy="396701"/>
              </a:xfrm>
              <a:prstGeom prst="trapezoid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56AF630F-BC35-4BFF-AA93-65D1EB4EAA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73809" y="4803729"/>
                <a:ext cx="181981" cy="146099"/>
              </a:xfrm>
              <a:prstGeom prst="ellipse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C6E264EF-06F0-4F7F-A356-0BEBEC50949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217573">
                <a:off x="5063505" y="5288353"/>
                <a:ext cx="111748" cy="252346"/>
                <a:chOff x="9198611" y="3348270"/>
                <a:chExt cx="182338" cy="411737"/>
              </a:xfrm>
            </p:grpSpPr>
            <p:sp>
              <p:nvSpPr>
                <p:cNvPr id="238" name="Rectangle: Rounded Corners 237">
                  <a:extLst>
                    <a:ext uri="{FF2B5EF4-FFF2-40B4-BE49-F238E27FC236}">
                      <a16:creationId xmlns:a16="http://schemas.microsoft.com/office/drawing/2014/main" id="{489B1849-D3EC-4141-B7B2-A68F9D787217}"/>
                    </a:ext>
                  </a:extLst>
                </p:cNvPr>
                <p:cNvSpPr/>
                <p:nvPr/>
              </p:nvSpPr>
              <p:spPr>
                <a:xfrm rot="4414200">
                  <a:off x="9140843" y="3519901"/>
                  <a:ext cx="357576" cy="122636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2" name="Oval 241">
                  <a:extLst>
                    <a:ext uri="{FF2B5EF4-FFF2-40B4-BE49-F238E27FC236}">
                      <a16:creationId xmlns:a16="http://schemas.microsoft.com/office/drawing/2014/main" id="{3D8A9315-F7A4-4BD4-A2E5-D58F1D4A25B6}"/>
                    </a:ext>
                  </a:extLst>
                </p:cNvPr>
                <p:cNvSpPr/>
                <p:nvPr/>
              </p:nvSpPr>
              <p:spPr>
                <a:xfrm rot="19416647">
                  <a:off x="9198611" y="3348270"/>
                  <a:ext cx="153238" cy="153238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AFBF0732-CE5F-4733-B5A7-E7DA53D6D10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467130" y="4038978"/>
              <a:ext cx="257423" cy="962790"/>
              <a:chOff x="5623637" y="4728216"/>
              <a:chExt cx="190053" cy="710820"/>
            </a:xfrm>
          </p:grpSpPr>
          <p:sp>
            <p:nvSpPr>
              <p:cNvPr id="218" name="Trapezoid 217">
                <a:extLst>
                  <a:ext uri="{FF2B5EF4-FFF2-40B4-BE49-F238E27FC236}">
                    <a16:creationId xmlns:a16="http://schemas.microsoft.com/office/drawing/2014/main" id="{7AADDDB2-2710-4A36-B139-D34935CE3409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5639254" y="4847127"/>
                <a:ext cx="163829" cy="396701"/>
              </a:xfrm>
              <a:prstGeom prst="trapezoid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FE69DA8C-CBCB-458C-811B-9EF91E8C5E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739522">
                <a:off x="5623637" y="4728216"/>
                <a:ext cx="188118" cy="151026"/>
              </a:xfrm>
              <a:prstGeom prst="ellipse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0E713FA7-A6F9-4DD2-8544-E3B4FAA04B4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4676542">
                <a:off x="5630205" y="5255551"/>
                <a:ext cx="251069" cy="115901"/>
                <a:chOff x="10680590" y="3196827"/>
                <a:chExt cx="409653" cy="189111"/>
              </a:xfrm>
            </p:grpSpPr>
            <p:sp>
              <p:nvSpPr>
                <p:cNvPr id="221" name="Rectangle: Rounded Corners 220">
                  <a:extLst>
                    <a:ext uri="{FF2B5EF4-FFF2-40B4-BE49-F238E27FC236}">
                      <a16:creationId xmlns:a16="http://schemas.microsoft.com/office/drawing/2014/main" id="{349398FA-E4E7-4E01-A89C-47AA6323AC77}"/>
                    </a:ext>
                  </a:extLst>
                </p:cNvPr>
                <p:cNvSpPr/>
                <p:nvPr/>
              </p:nvSpPr>
              <p:spPr>
                <a:xfrm rot="20464271">
                  <a:off x="10732667" y="3196827"/>
                  <a:ext cx="357576" cy="122636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F3DEB9EC-FD1D-4258-A242-DE9417B7AEE6}"/>
                    </a:ext>
                  </a:extLst>
                </p:cNvPr>
                <p:cNvSpPr/>
                <p:nvPr/>
              </p:nvSpPr>
              <p:spPr>
                <a:xfrm rot="13866718">
                  <a:off x="10680590" y="3232700"/>
                  <a:ext cx="153238" cy="153238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91FDC9F6-8368-48C6-9974-28FE329E8974}"/>
              </a:ext>
            </a:extLst>
          </p:cNvPr>
          <p:cNvSpPr/>
          <p:nvPr/>
        </p:nvSpPr>
        <p:spPr>
          <a:xfrm>
            <a:off x="7133882" y="2505315"/>
            <a:ext cx="129984" cy="93037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261" name="Picture 260">
            <a:extLst>
              <a:ext uri="{FF2B5EF4-FFF2-40B4-BE49-F238E27FC236}">
                <a16:creationId xmlns:a16="http://schemas.microsoft.com/office/drawing/2014/main" id="{E902E04C-A38A-40C8-83A7-C014365DB9E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3892"/>
          <a:stretch/>
        </p:blipFill>
        <p:spPr>
          <a:xfrm>
            <a:off x="7727469" y="2655218"/>
            <a:ext cx="957155" cy="1308458"/>
          </a:xfrm>
          <a:prstGeom prst="rect">
            <a:avLst/>
          </a:prstGeom>
        </p:spPr>
      </p:pic>
      <p:pic>
        <p:nvPicPr>
          <p:cNvPr id="262" name="Picture 261" descr="A picture containing outdoor, water, wave, riding&#10;&#10;Description automatically generated">
            <a:extLst>
              <a:ext uri="{FF2B5EF4-FFF2-40B4-BE49-F238E27FC236}">
                <a16:creationId xmlns:a16="http://schemas.microsoft.com/office/drawing/2014/main" id="{41609C17-94C7-4D5D-AB00-3C416E21257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573" y="2531006"/>
            <a:ext cx="2738493" cy="1688738"/>
          </a:xfrm>
          <a:prstGeom prst="rect">
            <a:avLst/>
          </a:prstGeom>
        </p:spPr>
      </p:pic>
      <p:pic>
        <p:nvPicPr>
          <p:cNvPr id="288" name="Picture 28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3C55E87B-EB89-4EDB-AA64-A0930CF2C6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424" y="6350321"/>
            <a:ext cx="761248" cy="471548"/>
          </a:xfrm>
          <a:prstGeom prst="rect">
            <a:avLst/>
          </a:prstGeom>
        </p:spPr>
      </p:pic>
      <p:pic>
        <p:nvPicPr>
          <p:cNvPr id="289" name="RESET Picture 11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31F45F48-E222-4541-8DD1-B2FA413111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83600" y="6373257"/>
            <a:ext cx="683143" cy="417177"/>
          </a:xfrm>
          <a:prstGeom prst="rect">
            <a:avLst/>
          </a:prstGeom>
        </p:spPr>
      </p:pic>
      <p:sp>
        <p:nvSpPr>
          <p:cNvPr id="298" name="Rectangle: Rounded Corners 297">
            <a:extLst>
              <a:ext uri="{FF2B5EF4-FFF2-40B4-BE49-F238E27FC236}">
                <a16:creationId xmlns:a16="http://schemas.microsoft.com/office/drawing/2014/main" id="{DC5C584B-75CE-423C-BA07-A388CFE3E800}"/>
              </a:ext>
            </a:extLst>
          </p:cNvPr>
          <p:cNvSpPr>
            <a:spLocks noChangeAspect="1"/>
          </p:cNvSpPr>
          <p:nvPr/>
        </p:nvSpPr>
        <p:spPr>
          <a:xfrm>
            <a:off x="4099187" y="458985"/>
            <a:ext cx="186443" cy="379398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628E8943-7279-4CE9-AD47-7CDBF393B21D}"/>
              </a:ext>
            </a:extLst>
          </p:cNvPr>
          <p:cNvGrpSpPr/>
          <p:nvPr/>
        </p:nvGrpSpPr>
        <p:grpSpPr>
          <a:xfrm rot="285939">
            <a:off x="3927703" y="-45887"/>
            <a:ext cx="507589" cy="549908"/>
            <a:chOff x="3355376" y="3848139"/>
            <a:chExt cx="378309" cy="409849"/>
          </a:xfrm>
        </p:grpSpPr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33BFD038-CAC3-47BD-A379-9BFF4C23E3B3}"/>
                </a:ext>
              </a:extLst>
            </p:cNvPr>
            <p:cNvSpPr/>
            <p:nvPr/>
          </p:nvSpPr>
          <p:spPr>
            <a:xfrm>
              <a:off x="3412371" y="3916283"/>
              <a:ext cx="279705" cy="341705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1BC577A5-BFCE-4C41-9993-258BB43C755A}"/>
                </a:ext>
              </a:extLst>
            </p:cNvPr>
            <p:cNvSpPr/>
            <p:nvPr/>
          </p:nvSpPr>
          <p:spPr>
            <a:xfrm flipV="1">
              <a:off x="3487499" y="4038340"/>
              <a:ext cx="44788" cy="447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A5DD1D11-9AFD-4C76-A0BF-90C8111410D1}"/>
                </a:ext>
              </a:extLst>
            </p:cNvPr>
            <p:cNvSpPr/>
            <p:nvPr/>
          </p:nvSpPr>
          <p:spPr>
            <a:xfrm flipV="1">
              <a:off x="3581559" y="4030335"/>
              <a:ext cx="44788" cy="447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C12789F6-3E24-4416-95A2-6ECDF82B151E}"/>
                </a:ext>
              </a:extLst>
            </p:cNvPr>
            <p:cNvSpPr/>
            <p:nvPr/>
          </p:nvSpPr>
          <p:spPr>
            <a:xfrm>
              <a:off x="3549127" y="4077701"/>
              <a:ext cx="51367" cy="75780"/>
            </a:xfrm>
            <a:custGeom>
              <a:avLst/>
              <a:gdLst>
                <a:gd name="connsiteX0" fmla="*/ 16778 w 51367"/>
                <a:gd name="connsiteY0" fmla="*/ 0 h 75780"/>
                <a:gd name="connsiteX1" fmla="*/ 41945 w 51367"/>
                <a:gd name="connsiteY1" fmla="*/ 41945 h 75780"/>
                <a:gd name="connsiteX2" fmla="*/ 50334 w 51367"/>
                <a:gd name="connsiteY2" fmla="*/ 67112 h 75780"/>
                <a:gd name="connsiteX3" fmla="*/ 0 w 51367"/>
                <a:gd name="connsiteY3" fmla="*/ 75501 h 7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67" h="75780">
                  <a:moveTo>
                    <a:pt x="16778" y="0"/>
                  </a:moveTo>
                  <a:cubicBezTo>
                    <a:pt x="25167" y="13982"/>
                    <a:pt x="34653" y="27361"/>
                    <a:pt x="41945" y="41945"/>
                  </a:cubicBezTo>
                  <a:cubicBezTo>
                    <a:pt x="45900" y="49854"/>
                    <a:pt x="54289" y="59203"/>
                    <a:pt x="50334" y="67112"/>
                  </a:cubicBezTo>
                  <a:cubicBezTo>
                    <a:pt x="44813" y="78154"/>
                    <a:pt x="7822" y="75501"/>
                    <a:pt x="0" y="75501"/>
                  </a:cubicBezTo>
                </a:path>
              </a:pathLst>
            </a:cu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26379CE4-0845-472E-8DE3-7A6184F9E275}"/>
                </a:ext>
              </a:extLst>
            </p:cNvPr>
            <p:cNvSpPr/>
            <p:nvPr/>
          </p:nvSpPr>
          <p:spPr>
            <a:xfrm>
              <a:off x="3355376" y="3848139"/>
              <a:ext cx="378309" cy="288285"/>
            </a:xfrm>
            <a:custGeom>
              <a:avLst/>
              <a:gdLst>
                <a:gd name="connsiteX0" fmla="*/ 168584 w 378309"/>
                <a:gd name="connsiteY0" fmla="*/ 75501 h 251670"/>
                <a:gd name="connsiteX1" fmla="*/ 126639 w 378309"/>
                <a:gd name="connsiteY1" fmla="*/ 92279 h 251670"/>
                <a:gd name="connsiteX2" fmla="*/ 93083 w 378309"/>
                <a:gd name="connsiteY2" fmla="*/ 142613 h 251670"/>
                <a:gd name="connsiteX3" fmla="*/ 67916 w 378309"/>
                <a:gd name="connsiteY3" fmla="*/ 159391 h 251670"/>
                <a:gd name="connsiteX4" fmla="*/ 59527 w 378309"/>
                <a:gd name="connsiteY4" fmla="*/ 184558 h 251670"/>
                <a:gd name="connsiteX5" fmla="*/ 51138 w 378309"/>
                <a:gd name="connsiteY5" fmla="*/ 243281 h 251670"/>
                <a:gd name="connsiteX6" fmla="*/ 25971 w 378309"/>
                <a:gd name="connsiteY6" fmla="*/ 251670 h 251670"/>
                <a:gd name="connsiteX7" fmla="*/ 9193 w 378309"/>
                <a:gd name="connsiteY7" fmla="*/ 226503 h 251670"/>
                <a:gd name="connsiteX8" fmla="*/ 9193 w 378309"/>
                <a:gd name="connsiteY8" fmla="*/ 134224 h 251670"/>
                <a:gd name="connsiteX9" fmla="*/ 17582 w 378309"/>
                <a:gd name="connsiteY9" fmla="*/ 109057 h 251670"/>
                <a:gd name="connsiteX10" fmla="*/ 42749 w 378309"/>
                <a:gd name="connsiteY10" fmla="*/ 92279 h 251670"/>
                <a:gd name="connsiteX11" fmla="*/ 84694 w 378309"/>
                <a:gd name="connsiteY11" fmla="*/ 50334 h 251670"/>
                <a:gd name="connsiteX12" fmla="*/ 109861 w 378309"/>
                <a:gd name="connsiteY12" fmla="*/ 25167 h 251670"/>
                <a:gd name="connsiteX13" fmla="*/ 135028 w 378309"/>
                <a:gd name="connsiteY13" fmla="*/ 16778 h 251670"/>
                <a:gd name="connsiteX14" fmla="*/ 160195 w 378309"/>
                <a:gd name="connsiteY14" fmla="*/ 0 h 251670"/>
                <a:gd name="connsiteX15" fmla="*/ 202140 w 378309"/>
                <a:gd name="connsiteY15" fmla="*/ 8389 h 251670"/>
                <a:gd name="connsiteX16" fmla="*/ 277641 w 378309"/>
                <a:gd name="connsiteY16" fmla="*/ 33556 h 251670"/>
                <a:gd name="connsiteX17" fmla="*/ 302808 w 378309"/>
                <a:gd name="connsiteY17" fmla="*/ 41945 h 251670"/>
                <a:gd name="connsiteX18" fmla="*/ 327975 w 378309"/>
                <a:gd name="connsiteY18" fmla="*/ 50334 h 251670"/>
                <a:gd name="connsiteX19" fmla="*/ 336364 w 378309"/>
                <a:gd name="connsiteY19" fmla="*/ 75501 h 251670"/>
                <a:gd name="connsiteX20" fmla="*/ 353142 w 378309"/>
                <a:gd name="connsiteY20" fmla="*/ 100668 h 251670"/>
                <a:gd name="connsiteX21" fmla="*/ 369920 w 378309"/>
                <a:gd name="connsiteY21" fmla="*/ 151002 h 251670"/>
                <a:gd name="connsiteX22" fmla="*/ 378309 w 378309"/>
                <a:gd name="connsiteY22" fmla="*/ 176169 h 251670"/>
                <a:gd name="connsiteX23" fmla="*/ 336364 w 378309"/>
                <a:gd name="connsiteY23" fmla="*/ 192947 h 251670"/>
                <a:gd name="connsiteX24" fmla="*/ 319586 w 378309"/>
                <a:gd name="connsiteY24" fmla="*/ 167780 h 251670"/>
                <a:gd name="connsiteX25" fmla="*/ 294419 w 378309"/>
                <a:gd name="connsiteY25" fmla="*/ 117446 h 251670"/>
                <a:gd name="connsiteX26" fmla="*/ 269252 w 378309"/>
                <a:gd name="connsiteY26" fmla="*/ 109057 h 251670"/>
                <a:gd name="connsiteX27" fmla="*/ 168584 w 378309"/>
                <a:gd name="connsiteY27" fmla="*/ 75501 h 25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8309" h="251670">
                  <a:moveTo>
                    <a:pt x="168584" y="75501"/>
                  </a:moveTo>
                  <a:cubicBezTo>
                    <a:pt x="144815" y="72705"/>
                    <a:pt x="137894" y="82275"/>
                    <a:pt x="126639" y="92279"/>
                  </a:cubicBezTo>
                  <a:cubicBezTo>
                    <a:pt x="111568" y="105676"/>
                    <a:pt x="109861" y="131428"/>
                    <a:pt x="93083" y="142613"/>
                  </a:cubicBezTo>
                  <a:lnTo>
                    <a:pt x="67916" y="159391"/>
                  </a:lnTo>
                  <a:cubicBezTo>
                    <a:pt x="65120" y="167780"/>
                    <a:pt x="61261" y="175887"/>
                    <a:pt x="59527" y="184558"/>
                  </a:cubicBezTo>
                  <a:cubicBezTo>
                    <a:pt x="55649" y="203947"/>
                    <a:pt x="59981" y="225595"/>
                    <a:pt x="51138" y="243281"/>
                  </a:cubicBezTo>
                  <a:cubicBezTo>
                    <a:pt x="47183" y="251190"/>
                    <a:pt x="34360" y="248874"/>
                    <a:pt x="25971" y="251670"/>
                  </a:cubicBezTo>
                  <a:cubicBezTo>
                    <a:pt x="20378" y="243281"/>
                    <a:pt x="13702" y="235521"/>
                    <a:pt x="9193" y="226503"/>
                  </a:cubicBezTo>
                  <a:cubicBezTo>
                    <a:pt x="-7154" y="193809"/>
                    <a:pt x="1820" y="174773"/>
                    <a:pt x="9193" y="134224"/>
                  </a:cubicBezTo>
                  <a:cubicBezTo>
                    <a:pt x="10775" y="125524"/>
                    <a:pt x="12058" y="115962"/>
                    <a:pt x="17582" y="109057"/>
                  </a:cubicBezTo>
                  <a:cubicBezTo>
                    <a:pt x="23880" y="101184"/>
                    <a:pt x="34360" y="97872"/>
                    <a:pt x="42749" y="92279"/>
                  </a:cubicBezTo>
                  <a:cubicBezTo>
                    <a:pt x="73509" y="46139"/>
                    <a:pt x="42749" y="85288"/>
                    <a:pt x="84694" y="50334"/>
                  </a:cubicBezTo>
                  <a:cubicBezTo>
                    <a:pt x="93808" y="42739"/>
                    <a:pt x="99990" y="31748"/>
                    <a:pt x="109861" y="25167"/>
                  </a:cubicBezTo>
                  <a:cubicBezTo>
                    <a:pt x="117219" y="20262"/>
                    <a:pt x="127119" y="20733"/>
                    <a:pt x="135028" y="16778"/>
                  </a:cubicBezTo>
                  <a:cubicBezTo>
                    <a:pt x="144046" y="12269"/>
                    <a:pt x="151806" y="5593"/>
                    <a:pt x="160195" y="0"/>
                  </a:cubicBezTo>
                  <a:cubicBezTo>
                    <a:pt x="174177" y="2796"/>
                    <a:pt x="188384" y="4637"/>
                    <a:pt x="202140" y="8389"/>
                  </a:cubicBezTo>
                  <a:lnTo>
                    <a:pt x="277641" y="33556"/>
                  </a:lnTo>
                  <a:lnTo>
                    <a:pt x="302808" y="41945"/>
                  </a:lnTo>
                  <a:lnTo>
                    <a:pt x="327975" y="50334"/>
                  </a:lnTo>
                  <a:cubicBezTo>
                    <a:pt x="330771" y="58723"/>
                    <a:pt x="332409" y="67592"/>
                    <a:pt x="336364" y="75501"/>
                  </a:cubicBezTo>
                  <a:cubicBezTo>
                    <a:pt x="340873" y="84519"/>
                    <a:pt x="349047" y="91455"/>
                    <a:pt x="353142" y="100668"/>
                  </a:cubicBezTo>
                  <a:cubicBezTo>
                    <a:pt x="360325" y="116829"/>
                    <a:pt x="364327" y="134224"/>
                    <a:pt x="369920" y="151002"/>
                  </a:cubicBezTo>
                  <a:lnTo>
                    <a:pt x="378309" y="176169"/>
                  </a:lnTo>
                  <a:cubicBezTo>
                    <a:pt x="369946" y="201257"/>
                    <a:pt x="373711" y="217845"/>
                    <a:pt x="336364" y="192947"/>
                  </a:cubicBezTo>
                  <a:cubicBezTo>
                    <a:pt x="327975" y="187354"/>
                    <a:pt x="324095" y="176798"/>
                    <a:pt x="319586" y="167780"/>
                  </a:cubicBezTo>
                  <a:cubicBezTo>
                    <a:pt x="309454" y="147517"/>
                    <a:pt x="314454" y="133474"/>
                    <a:pt x="294419" y="117446"/>
                  </a:cubicBezTo>
                  <a:cubicBezTo>
                    <a:pt x="287514" y="111922"/>
                    <a:pt x="277161" y="113012"/>
                    <a:pt x="269252" y="109057"/>
                  </a:cubicBezTo>
                  <a:cubicBezTo>
                    <a:pt x="213980" y="81421"/>
                    <a:pt x="192353" y="78297"/>
                    <a:pt x="168584" y="75501"/>
                  </a:cubicBezTo>
                  <a:close/>
                </a:path>
              </a:pathLst>
            </a:custGeom>
            <a:solidFill>
              <a:srgbClr val="8969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5" name="Group 304">
            <a:extLst>
              <a:ext uri="{FF2B5EF4-FFF2-40B4-BE49-F238E27FC236}">
                <a16:creationId xmlns:a16="http://schemas.microsoft.com/office/drawing/2014/main" id="{1AE0CB98-24CA-48E7-9427-3A676098AEAC}"/>
              </a:ext>
            </a:extLst>
          </p:cNvPr>
          <p:cNvGrpSpPr/>
          <p:nvPr/>
        </p:nvGrpSpPr>
        <p:grpSpPr>
          <a:xfrm>
            <a:off x="4183991" y="1337467"/>
            <a:ext cx="278116" cy="1366872"/>
            <a:chOff x="6348741" y="4801889"/>
            <a:chExt cx="278116" cy="1366872"/>
          </a:xfrm>
        </p:grpSpPr>
        <p:sp>
          <p:nvSpPr>
            <p:cNvPr id="306" name="Trapezoid 305">
              <a:extLst>
                <a:ext uri="{FF2B5EF4-FFF2-40B4-BE49-F238E27FC236}">
                  <a16:creationId xmlns:a16="http://schemas.microsoft.com/office/drawing/2014/main" id="{1610D346-2C5F-4A38-9F3D-B7F8A00CD4BE}"/>
                </a:ext>
              </a:extLst>
            </p:cNvPr>
            <p:cNvSpPr>
              <a:spLocks noChangeAspect="1"/>
            </p:cNvSpPr>
            <p:nvPr/>
          </p:nvSpPr>
          <p:spPr>
            <a:xfrm rot="21082625" flipV="1">
              <a:off x="6348741" y="4801889"/>
              <a:ext cx="257250" cy="540230"/>
            </a:xfrm>
            <a:prstGeom prst="trapezoid">
              <a:avLst>
                <a:gd name="adj" fmla="val 11666"/>
              </a:avLst>
            </a:pr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07" name="Group 306">
              <a:extLst>
                <a:ext uri="{FF2B5EF4-FFF2-40B4-BE49-F238E27FC236}">
                  <a16:creationId xmlns:a16="http://schemas.microsoft.com/office/drawing/2014/main" id="{E108B874-A297-4F34-9DDF-02D050824973}"/>
                </a:ext>
              </a:extLst>
            </p:cNvPr>
            <p:cNvGrpSpPr/>
            <p:nvPr/>
          </p:nvGrpSpPr>
          <p:grpSpPr>
            <a:xfrm>
              <a:off x="6392646" y="5271434"/>
              <a:ext cx="234211" cy="897327"/>
              <a:chOff x="5627457" y="2619295"/>
              <a:chExt cx="174559" cy="668781"/>
            </a:xfrm>
          </p:grpSpPr>
          <p:sp>
            <p:nvSpPr>
              <p:cNvPr id="308" name="Trapezoid 307">
                <a:extLst>
                  <a:ext uri="{FF2B5EF4-FFF2-40B4-BE49-F238E27FC236}">
                    <a16:creationId xmlns:a16="http://schemas.microsoft.com/office/drawing/2014/main" id="{AC848870-7A76-4481-BBBA-9A99E3204EC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7362" flipV="1">
                <a:off x="5627457" y="2710687"/>
                <a:ext cx="153926" cy="402636"/>
              </a:xfrm>
              <a:prstGeom prst="trapezoid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09" name="Group 308">
                <a:extLst>
                  <a:ext uri="{FF2B5EF4-FFF2-40B4-BE49-F238E27FC236}">
                    <a16:creationId xmlns:a16="http://schemas.microsoft.com/office/drawing/2014/main" id="{97170D81-80E0-480F-9CC7-705938D15831}"/>
                  </a:ext>
                </a:extLst>
              </p:cNvPr>
              <p:cNvGrpSpPr/>
              <p:nvPr/>
            </p:nvGrpSpPr>
            <p:grpSpPr>
              <a:xfrm rot="4468658" flipV="1">
                <a:off x="5607214" y="3127931"/>
                <a:ext cx="226380" cy="93909"/>
                <a:chOff x="3929941" y="4493533"/>
                <a:chExt cx="274603" cy="96077"/>
              </a:xfrm>
            </p:grpSpPr>
            <p:sp>
              <p:nvSpPr>
                <p:cNvPr id="311" name="Rectangle: Rounded Corners 310">
                  <a:extLst>
                    <a:ext uri="{FF2B5EF4-FFF2-40B4-BE49-F238E27FC236}">
                      <a16:creationId xmlns:a16="http://schemas.microsoft.com/office/drawing/2014/main" id="{709CDED7-F4D5-4C6F-A7D5-DB9042DDCF1B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258492">
                  <a:off x="4009266" y="4496280"/>
                  <a:ext cx="195278" cy="93330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12" name="Oval 311">
                  <a:extLst>
                    <a:ext uri="{FF2B5EF4-FFF2-40B4-BE49-F238E27FC236}">
                      <a16:creationId xmlns:a16="http://schemas.microsoft.com/office/drawing/2014/main" id="{A8AD393B-FBFB-465F-9BAC-B68FC002979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29941" y="4493533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59B96EF1-C806-4B2C-9199-FECC535FA4E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5632179" y="2619295"/>
                <a:ext cx="169837" cy="136346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7DBC8DBD-AD56-4BF7-8A47-189900D64FC9}"/>
              </a:ext>
            </a:extLst>
          </p:cNvPr>
          <p:cNvGrpSpPr/>
          <p:nvPr/>
        </p:nvGrpSpPr>
        <p:grpSpPr>
          <a:xfrm>
            <a:off x="3764585" y="1320793"/>
            <a:ext cx="545767" cy="1381730"/>
            <a:chOff x="5895843" y="4812750"/>
            <a:chExt cx="545767" cy="1381730"/>
          </a:xfrm>
        </p:grpSpPr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EDADDAAA-CEF0-493E-AA2F-4AE3E83E6EE4}"/>
                </a:ext>
              </a:extLst>
            </p:cNvPr>
            <p:cNvSpPr>
              <a:spLocks noChangeAspect="1"/>
            </p:cNvSpPr>
            <p:nvPr/>
          </p:nvSpPr>
          <p:spPr>
            <a:xfrm rot="3393184">
              <a:off x="5877407" y="4831186"/>
              <a:ext cx="582639" cy="545767"/>
            </a:xfrm>
            <a:custGeom>
              <a:avLst/>
              <a:gdLst>
                <a:gd name="connsiteX0" fmla="*/ 170379 w 698077"/>
                <a:gd name="connsiteY0" fmla="*/ 0 h 653906"/>
                <a:gd name="connsiteX1" fmla="*/ 236699 w 698077"/>
                <a:gd name="connsiteY1" fmla="*/ 10749 h 653906"/>
                <a:gd name="connsiteX2" fmla="*/ 247696 w 698077"/>
                <a:gd name="connsiteY2" fmla="*/ 16702 h 653906"/>
                <a:gd name="connsiteX3" fmla="*/ 253137 w 698077"/>
                <a:gd name="connsiteY3" fmla="*/ 10964 h 653906"/>
                <a:gd name="connsiteX4" fmla="*/ 269887 w 698077"/>
                <a:gd name="connsiteY4" fmla="*/ 28713 h 653906"/>
                <a:gd name="connsiteX5" fmla="*/ 290856 w 698077"/>
                <a:gd name="connsiteY5" fmla="*/ 40062 h 653906"/>
                <a:gd name="connsiteX6" fmla="*/ 327369 w 698077"/>
                <a:gd name="connsiteY6" fmla="*/ 83540 h 653906"/>
                <a:gd name="connsiteX7" fmla="*/ 329454 w 698077"/>
                <a:gd name="connsiteY7" fmla="*/ 91832 h 653906"/>
                <a:gd name="connsiteX8" fmla="*/ 698077 w 698077"/>
                <a:gd name="connsiteY8" fmla="*/ 482432 h 653906"/>
                <a:gd name="connsiteX9" fmla="*/ 535477 w 698077"/>
                <a:gd name="connsiteY9" fmla="*/ 653906 h 653906"/>
                <a:gd name="connsiteX10" fmla="*/ 41053 w 698077"/>
                <a:gd name="connsiteY10" fmla="*/ 234622 h 653906"/>
                <a:gd name="connsiteX11" fmla="*/ 46246 w 698077"/>
                <a:gd name="connsiteY11" fmla="*/ 229146 h 653906"/>
                <a:gd name="connsiteX12" fmla="*/ 13389 w 698077"/>
                <a:gd name="connsiteY12" fmla="*/ 190022 h 653906"/>
                <a:gd name="connsiteX13" fmla="*/ 0 w 698077"/>
                <a:gd name="connsiteY13" fmla="*/ 136781 h 653906"/>
                <a:gd name="connsiteX14" fmla="*/ 170379 w 698077"/>
                <a:gd name="connsiteY14" fmla="*/ 0 h 65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77" h="653906">
                  <a:moveTo>
                    <a:pt x="170379" y="0"/>
                  </a:moveTo>
                  <a:cubicBezTo>
                    <a:pt x="193904" y="0"/>
                    <a:pt x="216315" y="3828"/>
                    <a:pt x="236699" y="10749"/>
                  </a:cubicBezTo>
                  <a:lnTo>
                    <a:pt x="247696" y="16702"/>
                  </a:lnTo>
                  <a:lnTo>
                    <a:pt x="253137" y="10964"/>
                  </a:lnTo>
                  <a:lnTo>
                    <a:pt x="269887" y="28713"/>
                  </a:lnTo>
                  <a:lnTo>
                    <a:pt x="290856" y="40062"/>
                  </a:lnTo>
                  <a:cubicBezTo>
                    <a:pt x="306272" y="52439"/>
                    <a:pt x="318747" y="67176"/>
                    <a:pt x="327369" y="83540"/>
                  </a:cubicBezTo>
                  <a:lnTo>
                    <a:pt x="329454" y="91832"/>
                  </a:lnTo>
                  <a:lnTo>
                    <a:pt x="698077" y="482432"/>
                  </a:lnTo>
                  <a:lnTo>
                    <a:pt x="535477" y="653906"/>
                  </a:lnTo>
                  <a:lnTo>
                    <a:pt x="41053" y="234622"/>
                  </a:lnTo>
                  <a:lnTo>
                    <a:pt x="46246" y="229146"/>
                  </a:lnTo>
                  <a:lnTo>
                    <a:pt x="13389" y="190022"/>
                  </a:lnTo>
                  <a:cubicBezTo>
                    <a:pt x="4768" y="173658"/>
                    <a:pt x="0" y="155667"/>
                    <a:pt x="0" y="136781"/>
                  </a:cubicBezTo>
                  <a:cubicBezTo>
                    <a:pt x="0" y="61239"/>
                    <a:pt x="76281" y="0"/>
                    <a:pt x="170379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15" name="Group 314">
              <a:extLst>
                <a:ext uri="{FF2B5EF4-FFF2-40B4-BE49-F238E27FC236}">
                  <a16:creationId xmlns:a16="http://schemas.microsoft.com/office/drawing/2014/main" id="{4C8F1CB7-142A-4408-8D87-68855202FA4B}"/>
                </a:ext>
              </a:extLst>
            </p:cNvPr>
            <p:cNvGrpSpPr/>
            <p:nvPr/>
          </p:nvGrpSpPr>
          <p:grpSpPr>
            <a:xfrm>
              <a:off x="5993059" y="5311022"/>
              <a:ext cx="260815" cy="883458"/>
              <a:chOff x="5329626" y="2648806"/>
              <a:chExt cx="194386" cy="658446"/>
            </a:xfrm>
          </p:grpSpPr>
          <p:sp>
            <p:nvSpPr>
              <p:cNvPr id="316" name="Trapezoid 315">
                <a:extLst>
                  <a:ext uri="{FF2B5EF4-FFF2-40B4-BE49-F238E27FC236}">
                    <a16:creationId xmlns:a16="http://schemas.microsoft.com/office/drawing/2014/main" id="{DE4E3974-26EF-4BCD-9FAA-5B6800C1260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6244" flipV="1">
                <a:off x="5341217" y="2754454"/>
                <a:ext cx="166282" cy="402636"/>
              </a:xfrm>
              <a:prstGeom prst="trapezoid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73BF92DD-0CED-4D4D-9E94-8234C903F7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39608" y="2648806"/>
                <a:ext cx="184404" cy="148040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18" name="Group 317">
                <a:extLst>
                  <a:ext uri="{FF2B5EF4-FFF2-40B4-BE49-F238E27FC236}">
                    <a16:creationId xmlns:a16="http://schemas.microsoft.com/office/drawing/2014/main" id="{5E6E7902-1A2B-4CA3-9844-B1BEB7C6B48E}"/>
                  </a:ext>
                </a:extLst>
              </p:cNvPr>
              <p:cNvGrpSpPr/>
              <p:nvPr/>
            </p:nvGrpSpPr>
            <p:grpSpPr>
              <a:xfrm rot="6001971">
                <a:off x="5279264" y="3143695"/>
                <a:ext cx="213919" cy="113196"/>
                <a:chOff x="3936382" y="4515843"/>
                <a:chExt cx="293953" cy="95326"/>
              </a:xfrm>
            </p:grpSpPr>
            <p:sp>
              <p:nvSpPr>
                <p:cNvPr id="319" name="Rectangle: Rounded Corners 318">
                  <a:extLst>
                    <a:ext uri="{FF2B5EF4-FFF2-40B4-BE49-F238E27FC236}">
                      <a16:creationId xmlns:a16="http://schemas.microsoft.com/office/drawing/2014/main" id="{666CE640-ED01-47CF-B6BB-D61F0C463E5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58492">
                  <a:off x="4007900" y="4520525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20" name="Oval 319">
                  <a:extLst>
                    <a:ext uri="{FF2B5EF4-FFF2-40B4-BE49-F238E27FC236}">
                      <a16:creationId xmlns:a16="http://schemas.microsoft.com/office/drawing/2014/main" id="{75D5B46E-0453-47D4-88E5-0D108E15A5C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36382" y="4515843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321" name="Oval 320">
            <a:extLst>
              <a:ext uri="{FF2B5EF4-FFF2-40B4-BE49-F238E27FC236}">
                <a16:creationId xmlns:a16="http://schemas.microsoft.com/office/drawing/2014/main" id="{2E1C569A-E7DC-4E60-A3F6-7301F1E788E9}"/>
              </a:ext>
            </a:extLst>
          </p:cNvPr>
          <p:cNvSpPr>
            <a:spLocks noChangeAspect="1"/>
          </p:cNvSpPr>
          <p:nvPr/>
        </p:nvSpPr>
        <p:spPr>
          <a:xfrm>
            <a:off x="3937186" y="1114930"/>
            <a:ext cx="503479" cy="392107"/>
          </a:xfrm>
          <a:prstGeom prst="ellipse">
            <a:avLst/>
          </a:prstGeom>
          <a:solidFill>
            <a:srgbClr val="FF00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93C2C4C6-B422-44F9-AB7B-65B9D3CE7CE9}"/>
              </a:ext>
            </a:extLst>
          </p:cNvPr>
          <p:cNvGrpSpPr/>
          <p:nvPr/>
        </p:nvGrpSpPr>
        <p:grpSpPr>
          <a:xfrm>
            <a:off x="3183665" y="573261"/>
            <a:ext cx="2056270" cy="744208"/>
            <a:chOff x="9500497" y="3977087"/>
            <a:chExt cx="2056270" cy="744208"/>
          </a:xfrm>
        </p:grpSpPr>
        <p:grpSp>
          <p:nvGrpSpPr>
            <p:cNvPr id="323" name="Group 322">
              <a:extLst>
                <a:ext uri="{FF2B5EF4-FFF2-40B4-BE49-F238E27FC236}">
                  <a16:creationId xmlns:a16="http://schemas.microsoft.com/office/drawing/2014/main" id="{EE475220-5DCA-429D-8D51-93F8DF044C1E}"/>
                </a:ext>
              </a:extLst>
            </p:cNvPr>
            <p:cNvGrpSpPr/>
            <p:nvPr/>
          </p:nvGrpSpPr>
          <p:grpSpPr>
            <a:xfrm>
              <a:off x="10603699" y="4042513"/>
              <a:ext cx="953068" cy="462557"/>
              <a:chOff x="5699890" y="1712904"/>
              <a:chExt cx="710327" cy="344746"/>
            </a:xfrm>
          </p:grpSpPr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0A7CE5DC-561D-4116-B816-DA451A91C917}"/>
                  </a:ext>
                </a:extLst>
              </p:cNvPr>
              <p:cNvSpPr/>
              <p:nvPr/>
            </p:nvSpPr>
            <p:spPr>
              <a:xfrm rot="17300918">
                <a:off x="5801795" y="1610999"/>
                <a:ext cx="137848" cy="341657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47" name="Group 346">
                <a:extLst>
                  <a:ext uri="{FF2B5EF4-FFF2-40B4-BE49-F238E27FC236}">
                    <a16:creationId xmlns:a16="http://schemas.microsoft.com/office/drawing/2014/main" id="{2D3C67C4-D761-42FD-9A33-7407CEA0ED20}"/>
                  </a:ext>
                </a:extLst>
              </p:cNvPr>
              <p:cNvGrpSpPr/>
              <p:nvPr/>
            </p:nvGrpSpPr>
            <p:grpSpPr>
              <a:xfrm rot="18595549">
                <a:off x="6135186" y="1782618"/>
                <a:ext cx="171080" cy="37898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349" name="Rectangle: Rounded Corners 348">
                  <a:extLst>
                    <a:ext uri="{FF2B5EF4-FFF2-40B4-BE49-F238E27FC236}">
                      <a16:creationId xmlns:a16="http://schemas.microsoft.com/office/drawing/2014/main" id="{E59F288D-81DF-4C73-956C-B57CE08A2D5D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0" name="Partial Circle 349">
                  <a:extLst>
                    <a:ext uri="{FF2B5EF4-FFF2-40B4-BE49-F238E27FC236}">
                      <a16:creationId xmlns:a16="http://schemas.microsoft.com/office/drawing/2014/main" id="{854B2FE9-15B8-45E8-9876-EA8DF8800EF7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AE03705C-1D3D-4D7A-BB10-DD4FB7DEE2A6}"/>
                  </a:ext>
                </a:extLst>
              </p:cNvPr>
              <p:cNvSpPr/>
              <p:nvPr/>
            </p:nvSpPr>
            <p:spPr>
              <a:xfrm rot="15700102">
                <a:off x="5987948" y="1761378"/>
                <a:ext cx="124088" cy="143299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24" name="Group 323">
              <a:extLst>
                <a:ext uri="{FF2B5EF4-FFF2-40B4-BE49-F238E27FC236}">
                  <a16:creationId xmlns:a16="http://schemas.microsoft.com/office/drawing/2014/main" id="{DC6C0C55-5192-4BA5-8977-9C8D8433AE0A}"/>
                </a:ext>
              </a:extLst>
            </p:cNvPr>
            <p:cNvGrpSpPr/>
            <p:nvPr/>
          </p:nvGrpSpPr>
          <p:grpSpPr>
            <a:xfrm>
              <a:off x="9500497" y="4027425"/>
              <a:ext cx="821513" cy="359711"/>
              <a:chOff x="4858161" y="1717663"/>
              <a:chExt cx="612278" cy="268094"/>
            </a:xfrm>
          </p:grpSpPr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EEABF13D-EA40-4198-81B2-5F9536C52C38}"/>
                  </a:ext>
                </a:extLst>
              </p:cNvPr>
              <p:cNvSpPr/>
              <p:nvPr/>
            </p:nvSpPr>
            <p:spPr>
              <a:xfrm rot="15472771" flipV="1">
                <a:off x="5240171" y="1606274"/>
                <a:ext cx="118880" cy="341657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42" name="Group 341">
                <a:extLst>
                  <a:ext uri="{FF2B5EF4-FFF2-40B4-BE49-F238E27FC236}">
                    <a16:creationId xmlns:a16="http://schemas.microsoft.com/office/drawing/2014/main" id="{EEB49204-1099-472E-9818-7E39AA2283BC}"/>
                  </a:ext>
                </a:extLst>
              </p:cNvPr>
              <p:cNvGrpSpPr/>
              <p:nvPr/>
            </p:nvGrpSpPr>
            <p:grpSpPr>
              <a:xfrm rot="13989180" flipV="1">
                <a:off x="4936038" y="1736800"/>
                <a:ext cx="171080" cy="32683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344" name="Rectangle: Rounded Corners 343">
                  <a:extLst>
                    <a:ext uri="{FF2B5EF4-FFF2-40B4-BE49-F238E27FC236}">
                      <a16:creationId xmlns:a16="http://schemas.microsoft.com/office/drawing/2014/main" id="{C2177A29-888A-4C5D-A30F-D846FAD321CE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5" name="Partial Circle 344">
                  <a:extLst>
                    <a:ext uri="{FF2B5EF4-FFF2-40B4-BE49-F238E27FC236}">
                      <a16:creationId xmlns:a16="http://schemas.microsoft.com/office/drawing/2014/main" id="{378064B9-DB0A-4927-94E9-0F9F92553E03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2AF88028-1B4E-4D42-B585-AC9AEE51AF4B}"/>
                  </a:ext>
                </a:extLst>
              </p:cNvPr>
              <p:cNvSpPr/>
              <p:nvPr/>
            </p:nvSpPr>
            <p:spPr>
              <a:xfrm rot="15700102">
                <a:off x="5100340" y="1726290"/>
                <a:ext cx="124088" cy="143299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40" name="Rectangle: Rounded Corners 339">
              <a:extLst>
                <a:ext uri="{FF2B5EF4-FFF2-40B4-BE49-F238E27FC236}">
                  <a16:creationId xmlns:a16="http://schemas.microsoft.com/office/drawing/2014/main" id="{16BC222A-4D99-4AD2-AC1F-3C2266D06F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19186" y="3977087"/>
              <a:ext cx="541244" cy="744208"/>
            </a:xfrm>
            <a:prstGeom prst="roundRect">
              <a:avLst>
                <a:gd name="adj" fmla="val 33590"/>
              </a:avLst>
            </a:pr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51" name="back button Oval 350">
            <a:hlinkClick r:id="rId12" action="ppaction://hlinksldjump"/>
            <a:extLst>
              <a:ext uri="{FF2B5EF4-FFF2-40B4-BE49-F238E27FC236}">
                <a16:creationId xmlns:a16="http://schemas.microsoft.com/office/drawing/2014/main" id="{9E72DE8F-C148-45FF-8269-C4CCA55B2243}"/>
              </a:ext>
            </a:extLst>
          </p:cNvPr>
          <p:cNvSpPr/>
          <p:nvPr/>
        </p:nvSpPr>
        <p:spPr>
          <a:xfrm>
            <a:off x="5624792" y="5876949"/>
            <a:ext cx="681565" cy="413683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52" name="Rectangle 351">
            <a:extLst>
              <a:ext uri="{FF2B5EF4-FFF2-40B4-BE49-F238E27FC236}">
                <a16:creationId xmlns:a16="http://schemas.microsoft.com/office/drawing/2014/main" id="{63F0527F-03F1-4085-92A4-43B851758A6E}"/>
              </a:ext>
            </a:extLst>
          </p:cNvPr>
          <p:cNvSpPr/>
          <p:nvPr/>
        </p:nvSpPr>
        <p:spPr>
          <a:xfrm>
            <a:off x="8826603" y="-58491"/>
            <a:ext cx="32704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ROLLERPOOL</a:t>
            </a:r>
          </a:p>
        </p:txBody>
      </p:sp>
      <p:pic>
        <p:nvPicPr>
          <p:cNvPr id="263" name="Roller 1400 - straight">
            <a:hlinkClick r:id="" action="ppaction://media"/>
            <a:extLst>
              <a:ext uri="{FF2B5EF4-FFF2-40B4-BE49-F238E27FC236}">
                <a16:creationId xmlns:a16="http://schemas.microsoft.com/office/drawing/2014/main" id="{7529997F-F803-4F7D-A7EF-D2B6BA7E3E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23878" y="7106096"/>
            <a:ext cx="609600" cy="609600"/>
          </a:xfrm>
          <a:prstGeom prst="rect">
            <a:avLst/>
          </a:prstGeom>
        </p:spPr>
      </p:pic>
      <p:sp>
        <p:nvSpPr>
          <p:cNvPr id="264" name="Rectangle 263">
            <a:extLst>
              <a:ext uri="{FF2B5EF4-FFF2-40B4-BE49-F238E27FC236}">
                <a16:creationId xmlns:a16="http://schemas.microsoft.com/office/drawing/2014/main" id="{772BB245-312E-4066-B2FF-215027B58DCE}"/>
              </a:ext>
            </a:extLst>
          </p:cNvPr>
          <p:cNvSpPr/>
          <p:nvPr/>
        </p:nvSpPr>
        <p:spPr>
          <a:xfrm>
            <a:off x="145626" y="32963"/>
            <a:ext cx="2534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SURVIVAL</a:t>
            </a:r>
          </a:p>
        </p:txBody>
      </p:sp>
    </p:spTree>
    <p:extLst>
      <p:ext uri="{BB962C8B-B14F-4D97-AF65-F5344CB8AC3E}">
        <p14:creationId xmlns:p14="http://schemas.microsoft.com/office/powerpoint/2010/main" val="99389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6" presetClass="emph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4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1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2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1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3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3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9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0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3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5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6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0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3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9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2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1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7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8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0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3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4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6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9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2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5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8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1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4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7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0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3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4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6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9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2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5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6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8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9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1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2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4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5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7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0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3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6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7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9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0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5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8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1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7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0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3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6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9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2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3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5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6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8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 tmFilter="0, 0; .2, .5; .8, .5; 1, 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1" dur="250" autoRev="1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 tmFilter="0, 0; .2, .5; .8, .5; 1, 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4" dur="250" autoRev="1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5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7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8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0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1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3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4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6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7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9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0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2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4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5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7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8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1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2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3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4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6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7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0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3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6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9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2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5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8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1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2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4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7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9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0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1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3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4" presetID="26" presetClass="emph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9" dur="250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0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5" dur="250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7" dur="50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8" dur="250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0" dur="50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1" dur="250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3" dur="50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4" dur="250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5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7" dur="250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0" dur="250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3" dur="25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6" dur="25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9" dur="250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2" dur="250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4" dur="50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5" dur="250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7" dur="50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8" dur="250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0" dur="5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1" dur="25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3" dur="5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4" dur="25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6" dur="50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7" dur="250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9" dur="50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0" dur="250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2" dur="50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3" dur="250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4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5" dur="50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6" dur="250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8" dur="500" tmFilter="0, 0; .2, .5; .8, .5; 1, 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9" dur="250" autoRev="1" fill="hold"/>
                                        <p:tgtEl>
                                          <p:spTgt spid="2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1" dur="500" tmFilter="0, 0; .2, .5; .8, .5; 1, 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2" dur="250" autoRev="1" fill="hold"/>
                                        <p:tgtEl>
                                          <p:spTgt spid="2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3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 tmFilter="0, 0; .2, .5; .8, .5; 1, 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5" dur="250" autoRev="1" fill="hold"/>
                                        <p:tgtEl>
                                          <p:spTgt spid="2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6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 tmFilter="0, 0; .2, .5; .8, .5; 1, 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8" dur="250" autoRev="1" fill="hold"/>
                                        <p:tgtEl>
                                          <p:spTgt spid="2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 tmFilter="0, 0; .2, .5; .8, .5; 1, 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1" dur="250" autoRev="1" fill="hold"/>
                                        <p:tgtEl>
                                          <p:spTgt spid="2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500" tmFilter="0, 0; .2, .5; .8, .5; 1, 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4" dur="250" autoRev="1" fill="hold"/>
                                        <p:tgtEl>
                                          <p:spTgt spid="2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 tmFilter="0, 0; .2, .5; .8, .5; 1, 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7" dur="250" autoRev="1" fill="hold"/>
                                        <p:tgtEl>
                                          <p:spTgt spid="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 tmFilter="0, 0; .2, .5; .8, .5; 1, 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0" dur="250" autoRev="1" fill="hold"/>
                                        <p:tgtEl>
                                          <p:spTgt spid="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2" dur="500" tmFilter="0, 0; .2, .5; .8, .5; 1, 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3" dur="250" autoRev="1" fill="hold"/>
                                        <p:tgtEl>
                                          <p:spTgt spid="2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5" dur="500" tmFilter="0, 0; .2, .5; .8, .5; 1, 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6" dur="250" autoRev="1" fill="hold"/>
                                        <p:tgtEl>
                                          <p:spTgt spid="2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8" dur="500" tmFilter="0, 0; .2, .5; .8, .5; 1, 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9" dur="250" autoRev="1" fill="hold"/>
                                        <p:tgtEl>
                                          <p:spTgt spid="2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1" dur="500" tmFilter="0, 0; .2, .5; .8, .5; 1, 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2" dur="250" autoRev="1" fill="hold"/>
                                        <p:tgtEl>
                                          <p:spTgt spid="2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4" dur="500" tmFilter="0, 0; .2, .5; .8, .5; 1, 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5" dur="250" autoRev="1" fill="hold"/>
                                        <p:tgtEl>
                                          <p:spTgt spid="2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6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7" dur="500" tmFilter="0, 0; .2, .5; .8, .5; 1, 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8" dur="250" autoRev="1" fill="hold"/>
                                        <p:tgtEl>
                                          <p:spTgt spid="2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0" dur="500" tmFilter="0, 0; .2, .5; .8, .5; 1, 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1" dur="250" autoRev="1" fill="hold"/>
                                        <p:tgtEl>
                                          <p:spTgt spid="2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3" dur="500" tmFilter="0, 0; .2, .5; .8, .5; 1, 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4" dur="250" autoRev="1" fill="hold"/>
                                        <p:tgtEl>
                                          <p:spTgt spid="2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6" dur="500" tmFilter="0, 0; .2, .5; .8, .5; 1, 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7" dur="250" autoRev="1" fill="hold"/>
                                        <p:tgtEl>
                                          <p:spTgt spid="2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9" dur="500" tmFilter="0, 0; .2, .5; .8, .5; 1, 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0" dur="250" autoRev="1" fill="hold"/>
                                        <p:tgtEl>
                                          <p:spTgt spid="2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2" dur="500" tmFilter="0, 0; .2, .5; .8, .5; 1, 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3" dur="250" autoRev="1" fill="hold"/>
                                        <p:tgtEl>
                                          <p:spTgt spid="2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5" dur="500" tmFilter="0, 0; .2, .5; .8, .5; 1, 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6" dur="250" autoRev="1" fill="hold"/>
                                        <p:tgtEl>
                                          <p:spTgt spid="2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8" dur="500" tmFilter="0, 0; .2, .5; .8, .5; 1, 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9" dur="250" autoRev="1" fill="hold"/>
                                        <p:tgtEl>
                                          <p:spTgt spid="2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0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1" dur="500" tmFilter="0, 0; .2, .5; .8, .5; 1, 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2" dur="250" autoRev="1" fill="hold"/>
                                        <p:tgtEl>
                                          <p:spTgt spid="2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4" dur="500" tmFilter="0, 0; .2, .5; .8, .5; 1, 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5" dur="250" autoRev="1" fill="hold"/>
                                        <p:tgtEl>
                                          <p:spTgt spid="2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6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7" dur="500" tmFilter="0, 0; .2, .5; .8, .5; 1, 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8" dur="250" autoRev="1" fill="hold"/>
                                        <p:tgtEl>
                                          <p:spTgt spid="2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0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1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3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4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5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6" dur="500" tmFilter="0, 0; .2, .5; .8, .5; 1, 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7" dur="250" autoRev="1" fill="hold"/>
                                        <p:tgtEl>
                                          <p:spTgt spid="2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9" dur="500" tmFilter="0, 0; .2, .5; .8, .5; 1, 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0" dur="250" autoRev="1" fill="hold"/>
                                        <p:tgtEl>
                                          <p:spTgt spid="2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1" presetID="26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2" dur="500" tmFilter="0, 0; .2, .5; .8, .5; 1, 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3" dur="250" autoRev="1" fill="hold"/>
                                        <p:tgtEl>
                                          <p:spTgt spid="2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4" presetID="26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5" dur="500" tmFilter="0, 0; .2, .5; .8, .5; 1, 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6" dur="250" autoRev="1" fill="hold"/>
                                        <p:tgtEl>
                                          <p:spTgt spid="2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7" presetID="26" presetClass="emph" presetSubtype="0" repeatCount="indefinite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8" dur="500" tmFilter="0, 0; .2, .5; .8, .5; 1, 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9" dur="250" autoRev="1" fill="hold"/>
                                        <p:tgtEl>
                                          <p:spTgt spid="2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0" presetID="26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1" dur="500" tmFilter="0, 0; .2, .5; .8, .5; 1, 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2" dur="250" autoRev="1" fill="hold"/>
                                        <p:tgtEl>
                                          <p:spTgt spid="2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3" presetID="26" presetClass="emph" presetSubtype="0" repeatCount="indefinite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4" dur="500" tmFilter="0, 0; .2, .5; .8, .5; 1, 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5" dur="250" autoRev="1" fill="hold"/>
                                        <p:tgtEl>
                                          <p:spTgt spid="2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6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7" dur="500" tmFilter="0, 0; .2, .5; .8, .5; 1, 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8" dur="250" autoRev="1" fill="hold"/>
                                        <p:tgtEl>
                                          <p:spTgt spid="2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9" presetID="26" presetClass="emph" presetSubtype="0" repeatCount="indefinite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0" dur="500" tmFilter="0, 0; .2, .5; .8, .5; 1, 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1" dur="250" autoRev="1" fill="hold"/>
                                        <p:tgtEl>
                                          <p:spTgt spid="2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2" presetID="26" presetClass="emph" presetSubtype="0" repeatCount="indefinite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3" dur="500" tmFilter="0, 0; .2, .5; .8, .5; 1, 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4" dur="250" autoRev="1" fill="hold"/>
                                        <p:tgtEl>
                                          <p:spTgt spid="2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5" presetID="26" presetClass="emph" presetSubtype="0" repeatCount="indefinite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6" dur="500" tmFilter="0, 0; .2, .5; .8, .5; 1, 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7" dur="250" autoRev="1" fill="hold"/>
                                        <p:tgtEl>
                                          <p:spTgt spid="2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8" presetID="26" presetClass="emph" presetSubtype="0" repeatCount="indefinite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9" dur="500" tmFilter="0, 0; .2, .5; .8, .5; 1, 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0" dur="250" autoRev="1" fill="hold"/>
                                        <p:tgtEl>
                                          <p:spTgt spid="2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1" presetID="26" presetClass="emph" presetSubtype="0" repeatCount="indefinite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2" dur="500" tmFilter="0, 0; .2, .5; .8, .5; 1, 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3" dur="250" autoRev="1" fill="hold"/>
                                        <p:tgtEl>
                                          <p:spTgt spid="2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4" presetID="26" presetClass="emph" presetSubtype="0" repeatCount="indefinite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5" dur="500" tmFilter="0, 0; .2, .5; .8, .5; 1, 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6" dur="250" autoRev="1" fill="hold"/>
                                        <p:tgtEl>
                                          <p:spTgt spid="2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7" presetID="26" presetClass="emph" presetSubtype="0" repeatCount="indefinite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8" dur="500" tmFilter="0, 0; .2, .5; .8, .5; 1, 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9" dur="250" autoRev="1" fill="hold"/>
                                        <p:tgtEl>
                                          <p:spTgt spid="2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0" presetID="26" presetClass="emph" presetSubtype="0" repeatCount="indefinite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1" dur="500" tmFilter="0, 0; .2, .5; .8, .5; 1, 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2" dur="250" autoRev="1" fill="hold"/>
                                        <p:tgtEl>
                                          <p:spTgt spid="2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3" presetID="26" presetClass="emph" presetSubtype="0" repeatCount="indefinite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4" dur="500" tmFilter="0, 0; .2, .5; .8, .5; 1, 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5" dur="250" autoRev="1" fill="hold"/>
                                        <p:tgtEl>
                                          <p:spTgt spid="2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6" presetID="26" presetClass="emph" presetSubtype="0" repeatCount="indefinite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7" dur="500" tmFilter="0, 0; .2, .5; .8, .5; 1, 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8" dur="250" autoRev="1" fill="hold"/>
                                        <p:tgtEl>
                                          <p:spTgt spid="2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9" presetID="32" presetClass="emph" presetSubtype="0" repeatCount="indefinite" fill="hold" nodeType="withEffect">
                                  <p:stCondLst>
                                    <p:cond delay="2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5" presetID="32" presetClass="emph" presetSubtype="0" repeatCount="indefinite" fill="hold" nodeType="withEffect">
                                  <p:stCondLst>
                                    <p:cond delay="18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1" presetID="32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0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7" presetID="0" presetClass="path" presetSubtype="0" repeatCount="indefinite" decel="34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0833E-6 0.01713 L 2.70833E-6 0.01666 L 2.70833E-6 0.00046 L 2.70833E-6 4.07407E-6 " pathEditMode="relative" rAng="0" ptsTypes="AAAA">
                                      <p:cBhvr>
                                        <p:cTn id="708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6"/>
                                    </p:animMotion>
                                  </p:childTnLst>
                                </p:cTn>
                              </p:par>
                              <p:par>
                                <p:cTn id="709" presetID="0" presetClass="path" presetSubtype="0" repeatCount="indefinite" decel="34000" autoRev="1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0.01713 L 2.08333E-7 0.01666 L 2.08333E-7 0.00046 L 2.08333E-7 2.96296E-6 " pathEditMode="relative" rAng="0" ptsTypes="AAAA">
                                      <p:cBhvr>
                                        <p:cTn id="710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6"/>
                                    </p:animMotion>
                                  </p:childTnLst>
                                </p:cTn>
                              </p:par>
                              <p:par>
                                <p:cTn id="7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00417 0.13518 " pathEditMode="relative" rAng="0" ptsTypes="AA">
                                      <p:cBhvr>
                                        <p:cTn id="712" dur="2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6759"/>
                                    </p:animMotion>
                                  </p:childTnLst>
                                </p:cTn>
                              </p:par>
                              <p:par>
                                <p:cTn id="713" presetID="42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2.22222E-6 L -0.00091 0.1368 " pathEditMode="relative" rAng="0" ptsTypes="AA">
                                      <p:cBhvr>
                                        <p:cTn id="714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6829"/>
                                    </p:animMotion>
                                  </p:childTnLst>
                                </p:cTn>
                              </p:par>
                              <p:par>
                                <p:cTn id="715" presetID="12" presetClass="exit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6" dur="1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1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1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42773__qubodup__big-water-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2" presetID="42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3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4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5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ers &amp; boos - m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4100"/>
                            </p:stCondLst>
                            <p:childTnLst>
                              <p:par>
                                <p:cTn id="7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0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1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2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4" dur="500" tmFilter="0, 0; .2, .5; .8, .5; 1, 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5" dur="250" autoRev="1" fill="hold"/>
                                        <p:tgtEl>
                                          <p:spTgt spid="3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7" dur="500" tmFilter="0, 0; .2, .5; .8, .5; 1, 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8" dur="250" autoRev="1" fill="hold"/>
                                        <p:tgtEl>
                                          <p:spTgt spid="3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3"/>
                </p:tgtEl>
              </p:cMediaNode>
            </p:audio>
            <p:seq concurrent="1" nextAc="seek">
              <p:cTn id="740" restart="whenNotActive" fill="hold" evtFilter="cancelBubble" nodeType="interactiveSeq">
                <p:stCondLst>
                  <p:cond evt="onClick" delay="0">
                    <p:tgtEl>
                      <p:spTgt spid="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1" fill="hold">
                      <p:stCondLst>
                        <p:cond delay="0"/>
                      </p:stCondLst>
                      <p:childTnLst>
                        <p:par>
                          <p:cTn id="742" fill="hold">
                            <p:stCondLst>
                              <p:cond delay="0"/>
                            </p:stCondLst>
                            <p:childTnLst>
                              <p:par>
                                <p:cTn id="7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4" dur="1" fill="hold"/>
                                        <p:tgtEl>
                                          <p:spTgt spid="2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1"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70" grpId="0" animBg="1"/>
      <p:bldP spid="70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226" grpId="0" animBg="1"/>
      <p:bldP spid="226" grpId="1" animBg="1"/>
      <p:bldP spid="227" grpId="0" animBg="1"/>
      <p:bldP spid="227" grpId="1" animBg="1"/>
      <p:bldP spid="228" grpId="0" animBg="1"/>
      <p:bldP spid="228" grpId="1" animBg="1"/>
      <p:bldP spid="229" grpId="0" animBg="1"/>
      <p:bldP spid="229" grpId="1" animBg="1"/>
      <p:bldP spid="230" grpId="0" animBg="1"/>
      <p:bldP spid="230" grpId="1" animBg="1"/>
      <p:bldP spid="231" grpId="0" animBg="1"/>
      <p:bldP spid="231" grpId="1" animBg="1"/>
      <p:bldP spid="232" grpId="0" animBg="1"/>
      <p:bldP spid="232" grpId="1" animBg="1"/>
      <p:bldP spid="233" grpId="0" animBg="1"/>
      <p:bldP spid="233" grpId="1" animBg="1"/>
      <p:bldP spid="234" grpId="0" animBg="1"/>
      <p:bldP spid="234" grpId="1" animBg="1"/>
      <p:bldP spid="235" grpId="0" animBg="1"/>
      <p:bldP spid="235" grpId="1" animBg="1"/>
      <p:bldP spid="236" grpId="0" animBg="1"/>
      <p:bldP spid="236" grpId="1" animBg="1"/>
      <p:bldP spid="237" grpId="0" animBg="1"/>
      <p:bldP spid="237" grpId="1" animBg="1"/>
      <p:bldP spid="239" grpId="0" animBg="1"/>
      <p:bldP spid="239" grpId="1" animBg="1"/>
      <p:bldP spid="240" grpId="0" animBg="1"/>
      <p:bldP spid="240" grpId="1" animBg="1"/>
      <p:bldP spid="58" grpId="0" animBg="1"/>
      <p:bldP spid="58" grpId="1" animBg="1"/>
      <p:bldP spid="124" grpId="0" animBg="1"/>
      <p:bldP spid="124" grpId="1" animBg="1"/>
      <p:bldP spid="131" grpId="0" animBg="1"/>
      <p:bldP spid="131" grpId="1" animBg="1"/>
      <p:bldP spid="72" grpId="0" animBg="1"/>
      <p:bldP spid="72" grpId="1" animBg="1"/>
      <p:bldP spid="293" grpId="0" animBg="1"/>
      <p:bldP spid="356" grpId="0" animBg="1"/>
      <p:bldP spid="359" grpId="0" animBg="1"/>
      <p:bldP spid="290" grpId="0" animBg="1"/>
      <p:bldP spid="290" grpId="1" animBg="1"/>
      <p:bldP spid="291" grpId="0" animBg="1"/>
      <p:bldP spid="291" grpId="1" animBg="1"/>
      <p:bldP spid="292" grpId="0" animBg="1"/>
      <p:bldP spid="292" grpId="1" animBg="1"/>
      <p:bldP spid="294" grpId="0" animBg="1"/>
      <p:bldP spid="294" grpId="1" animBg="1"/>
      <p:bldP spid="295" grpId="0" animBg="1"/>
      <p:bldP spid="295" grpId="1" animBg="1"/>
      <p:bldP spid="296" grpId="0" animBg="1"/>
      <p:bldP spid="296" grpId="1" animBg="1"/>
      <p:bldP spid="297" grpId="0" animBg="1"/>
      <p:bldP spid="297" grpId="1" animBg="1"/>
      <p:bldP spid="241" grpId="0" animBg="1"/>
      <p:bldP spid="3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8D4DD1EE-1BAE-4BCC-B278-581D925AB477}"/>
              </a:ext>
            </a:extLst>
          </p:cNvPr>
          <p:cNvGrpSpPr/>
          <p:nvPr/>
        </p:nvGrpSpPr>
        <p:grpSpPr>
          <a:xfrm>
            <a:off x="8916876" y="2416618"/>
            <a:ext cx="2988677" cy="2079458"/>
            <a:chOff x="8940778" y="2367190"/>
            <a:chExt cx="2988677" cy="2079458"/>
          </a:xfrm>
        </p:grpSpPr>
        <p:sp>
          <p:nvSpPr>
            <p:cNvPr id="30" name="Trapezoid 29">
              <a:extLst>
                <a:ext uri="{FF2B5EF4-FFF2-40B4-BE49-F238E27FC236}">
                  <a16:creationId xmlns:a16="http://schemas.microsoft.com/office/drawing/2014/main" id="{75298AF7-15AA-4EC7-B681-E241B1275152}"/>
                </a:ext>
              </a:extLst>
            </p:cNvPr>
            <p:cNvSpPr/>
            <p:nvPr/>
          </p:nvSpPr>
          <p:spPr>
            <a:xfrm>
              <a:off x="8940778" y="2367190"/>
              <a:ext cx="2988677" cy="2079458"/>
            </a:xfrm>
            <a:prstGeom prst="trapezoid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scene3d>
              <a:camera prst="orthographicFront">
                <a:rot lat="0" lon="4500000" rev="0"/>
              </a:camera>
              <a:lightRig rig="threePt" dir="t"/>
            </a:scene3d>
            <a:sp3d extrusionH="152400">
              <a:bevelB w="298450"/>
              <a:extrusionClr>
                <a:srgbClr val="4C3A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DBDB754-49FB-4593-ADA6-B77C33BD3784}"/>
                </a:ext>
              </a:extLst>
            </p:cNvPr>
            <p:cNvSpPr/>
            <p:nvPr/>
          </p:nvSpPr>
          <p:spPr>
            <a:xfrm>
              <a:off x="10365799" y="2625812"/>
              <a:ext cx="176243" cy="506627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F536C0-0EA8-4855-8C63-2104AE654FA5}"/>
              </a:ext>
            </a:extLst>
          </p:cNvPr>
          <p:cNvGrpSpPr/>
          <p:nvPr/>
        </p:nvGrpSpPr>
        <p:grpSpPr>
          <a:xfrm>
            <a:off x="1193522" y="2306337"/>
            <a:ext cx="952503" cy="2109399"/>
            <a:chOff x="1218953" y="2224216"/>
            <a:chExt cx="952503" cy="210939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6A31A7B-F2B9-4C7D-9D1E-97E40FB61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218953" y="2224216"/>
              <a:ext cx="952503" cy="2109399"/>
            </a:xfrm>
            <a:prstGeom prst="rect">
              <a:avLst/>
            </a:prstGeom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0713661-2600-4229-9826-86F6A9601B9D}"/>
                </a:ext>
              </a:extLst>
            </p:cNvPr>
            <p:cNvSpPr/>
            <p:nvPr/>
          </p:nvSpPr>
          <p:spPr>
            <a:xfrm flipH="1">
              <a:off x="1726122" y="2588075"/>
              <a:ext cx="176243" cy="506627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02DCCC7-3CE3-49A6-9F54-7DD4BFF17221}"/>
              </a:ext>
            </a:extLst>
          </p:cNvPr>
          <p:cNvSpPr/>
          <p:nvPr/>
        </p:nvSpPr>
        <p:spPr>
          <a:xfrm>
            <a:off x="1884876" y="-1050324"/>
            <a:ext cx="8422248" cy="8588835"/>
          </a:xfrm>
          <a:prstGeom prst="rect">
            <a:avLst/>
          </a:prstGeom>
          <a:solidFill>
            <a:schemeClr val="tx1"/>
          </a:solidFill>
          <a:ln w="276225">
            <a:solidFill>
              <a:srgbClr val="3A4F6A"/>
            </a:solidFill>
          </a:ln>
          <a:scene3d>
            <a:camera prst="perspectiveFront">
              <a:rot lat="17399980" lon="0" rev="0"/>
            </a:camera>
            <a:lightRig rig="threePt" dir="t">
              <a:rot lat="0" lon="0" rev="3000000"/>
            </a:lightRig>
          </a:scene3d>
          <a:sp3d extrusionH="1073150">
            <a:extrusionClr>
              <a:schemeClr val="accent4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id="{BDD8EAE8-0C7F-46CD-9BB3-AAA8726434D6}"/>
              </a:ext>
            </a:extLst>
          </p:cNvPr>
          <p:cNvSpPr/>
          <p:nvPr/>
        </p:nvSpPr>
        <p:spPr>
          <a:xfrm>
            <a:off x="669471" y="2222232"/>
            <a:ext cx="10950443" cy="3027151"/>
          </a:xfrm>
          <a:prstGeom prst="trapezoid">
            <a:avLst>
              <a:gd name="adj" fmla="val 78447"/>
            </a:avLst>
          </a:prstGeom>
          <a:solidFill>
            <a:srgbClr val="006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2C271C27-BDDF-4D2C-ADB9-3006957BEC6E}"/>
              </a:ext>
            </a:extLst>
          </p:cNvPr>
          <p:cNvSpPr/>
          <p:nvPr/>
        </p:nvSpPr>
        <p:spPr>
          <a:xfrm>
            <a:off x="1913052" y="401299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9C6AFF0E-7335-4AAC-A661-74124B9E01E4}"/>
              </a:ext>
            </a:extLst>
          </p:cNvPr>
          <p:cNvSpPr/>
          <p:nvPr/>
        </p:nvSpPr>
        <p:spPr>
          <a:xfrm>
            <a:off x="7832003" y="4566392"/>
            <a:ext cx="2551379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F518759E-9C67-4D92-8623-423E3C27AB06}"/>
              </a:ext>
            </a:extLst>
          </p:cNvPr>
          <p:cNvSpPr/>
          <p:nvPr/>
        </p:nvSpPr>
        <p:spPr>
          <a:xfrm>
            <a:off x="6095764" y="4690945"/>
            <a:ext cx="1458884" cy="30618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48753941-1389-4E16-B9FC-80CF01B46A33}"/>
              </a:ext>
            </a:extLst>
          </p:cNvPr>
          <p:cNvSpPr/>
          <p:nvPr/>
        </p:nvSpPr>
        <p:spPr>
          <a:xfrm>
            <a:off x="1600869" y="457479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3B6F6606-6CB9-4C69-97DC-BAC018A72063}"/>
              </a:ext>
            </a:extLst>
          </p:cNvPr>
          <p:cNvSpPr/>
          <p:nvPr/>
        </p:nvSpPr>
        <p:spPr>
          <a:xfrm>
            <a:off x="5637707" y="405582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36E7E057-76F3-40E5-8F77-32D542A3B095}"/>
              </a:ext>
            </a:extLst>
          </p:cNvPr>
          <p:cNvSpPr/>
          <p:nvPr/>
        </p:nvSpPr>
        <p:spPr>
          <a:xfrm>
            <a:off x="8145601" y="4036042"/>
            <a:ext cx="1921027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9314F01E-EDA0-403F-8DE3-738FDE089051}"/>
              </a:ext>
            </a:extLst>
          </p:cNvPr>
          <p:cNvSpPr/>
          <p:nvPr/>
        </p:nvSpPr>
        <p:spPr>
          <a:xfrm flipV="1">
            <a:off x="2553954" y="361375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7669A56C-172B-4BE9-8A7A-840677FD9F2C}"/>
              </a:ext>
            </a:extLst>
          </p:cNvPr>
          <p:cNvSpPr/>
          <p:nvPr/>
        </p:nvSpPr>
        <p:spPr>
          <a:xfrm>
            <a:off x="2030284" y="440053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8377C067-FB0A-4CBF-8395-B68A8E767C7C}"/>
              </a:ext>
            </a:extLst>
          </p:cNvPr>
          <p:cNvSpPr/>
          <p:nvPr/>
        </p:nvSpPr>
        <p:spPr>
          <a:xfrm>
            <a:off x="3886258" y="471252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2C038185-0008-4B90-834C-A435389A57B6}"/>
              </a:ext>
            </a:extLst>
          </p:cNvPr>
          <p:cNvSpPr/>
          <p:nvPr/>
        </p:nvSpPr>
        <p:spPr>
          <a:xfrm>
            <a:off x="5958886" y="2276686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4B02142E-C44A-467D-B9A0-E2B9B46F4B32}"/>
              </a:ext>
            </a:extLst>
          </p:cNvPr>
          <p:cNvSpPr/>
          <p:nvPr/>
        </p:nvSpPr>
        <p:spPr>
          <a:xfrm flipV="1">
            <a:off x="5565896" y="35217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FABBAD1A-0B67-480D-AC83-E91385189DA1}"/>
              </a:ext>
            </a:extLst>
          </p:cNvPr>
          <p:cNvSpPr/>
          <p:nvPr/>
        </p:nvSpPr>
        <p:spPr>
          <a:xfrm>
            <a:off x="6895008" y="3532686"/>
            <a:ext cx="1524104" cy="26181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5B05657D-8EF5-4865-BA4F-E6EAF39F8EE3}"/>
              </a:ext>
            </a:extLst>
          </p:cNvPr>
          <p:cNvSpPr/>
          <p:nvPr/>
        </p:nvSpPr>
        <p:spPr>
          <a:xfrm>
            <a:off x="3556846" y="380196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1F139C68-FD38-48C7-926D-FE2E10C12F58}"/>
              </a:ext>
            </a:extLst>
          </p:cNvPr>
          <p:cNvSpPr/>
          <p:nvPr/>
        </p:nvSpPr>
        <p:spPr>
          <a:xfrm flipV="1">
            <a:off x="4027598" y="4640282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BAC61D6-71BA-4878-8E8D-C4E64C4722F2}"/>
              </a:ext>
            </a:extLst>
          </p:cNvPr>
          <p:cNvSpPr/>
          <p:nvPr/>
        </p:nvSpPr>
        <p:spPr>
          <a:xfrm>
            <a:off x="3447190" y="426865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771173F5-7D1D-434A-8750-69D1F2C850CC}"/>
              </a:ext>
            </a:extLst>
          </p:cNvPr>
          <p:cNvSpPr/>
          <p:nvPr/>
        </p:nvSpPr>
        <p:spPr>
          <a:xfrm flipH="1">
            <a:off x="9269686" y="4709271"/>
            <a:ext cx="1645100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D2A503C-A0AE-450A-8C0E-AF379EB1DB4B}"/>
              </a:ext>
            </a:extLst>
          </p:cNvPr>
          <p:cNvSpPr/>
          <p:nvPr/>
        </p:nvSpPr>
        <p:spPr>
          <a:xfrm>
            <a:off x="7558619" y="4378691"/>
            <a:ext cx="1458884" cy="30618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7FAD10D2-CB3E-44AC-966F-C6D99651F2FB}"/>
              </a:ext>
            </a:extLst>
          </p:cNvPr>
          <p:cNvSpPr/>
          <p:nvPr/>
        </p:nvSpPr>
        <p:spPr>
          <a:xfrm>
            <a:off x="2396826" y="452066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F6951339-28C1-4C29-90C7-3941114FC2E5}"/>
              </a:ext>
            </a:extLst>
          </p:cNvPr>
          <p:cNvSpPr/>
          <p:nvPr/>
        </p:nvSpPr>
        <p:spPr>
          <a:xfrm>
            <a:off x="6607644" y="400260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A38184AD-0CA2-4919-B255-4B664482FC5B}"/>
              </a:ext>
            </a:extLst>
          </p:cNvPr>
          <p:cNvSpPr/>
          <p:nvPr/>
        </p:nvSpPr>
        <p:spPr>
          <a:xfrm>
            <a:off x="5579513" y="4576729"/>
            <a:ext cx="1921027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67E3B4BE-3F1C-47D1-85B2-A1129DCA21F8}"/>
              </a:ext>
            </a:extLst>
          </p:cNvPr>
          <p:cNvSpPr/>
          <p:nvPr/>
        </p:nvSpPr>
        <p:spPr>
          <a:xfrm flipV="1">
            <a:off x="3349911" y="355962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25ABA2AB-00C1-4E66-B632-5DAAADA41255}"/>
              </a:ext>
            </a:extLst>
          </p:cNvPr>
          <p:cNvSpPr/>
          <p:nvPr/>
        </p:nvSpPr>
        <p:spPr>
          <a:xfrm>
            <a:off x="2735622" y="4640282"/>
            <a:ext cx="1458884" cy="31322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FE6580D5-FFCC-47D2-AFB8-0BB738082380}"/>
              </a:ext>
            </a:extLst>
          </p:cNvPr>
          <p:cNvSpPr/>
          <p:nvPr/>
        </p:nvSpPr>
        <p:spPr>
          <a:xfrm>
            <a:off x="4895350" y="432455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6508AC78-719C-4D96-9056-3006C75EFFDB}"/>
              </a:ext>
            </a:extLst>
          </p:cNvPr>
          <p:cNvSpPr/>
          <p:nvPr/>
        </p:nvSpPr>
        <p:spPr>
          <a:xfrm flipV="1">
            <a:off x="8779142" y="3777423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68CDA243-6153-4DEF-9286-38E948A3F8D0}"/>
              </a:ext>
            </a:extLst>
          </p:cNvPr>
          <p:cNvSpPr/>
          <p:nvPr/>
        </p:nvSpPr>
        <p:spPr>
          <a:xfrm>
            <a:off x="7690965" y="3478556"/>
            <a:ext cx="1524104" cy="26181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E065FACD-9FD1-497F-8CFA-40D060ECDA4B}"/>
              </a:ext>
            </a:extLst>
          </p:cNvPr>
          <p:cNvSpPr/>
          <p:nvPr/>
        </p:nvSpPr>
        <p:spPr>
          <a:xfrm>
            <a:off x="4352803" y="374783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403275D2-CD82-486A-9680-75DA60C0C90E}"/>
              </a:ext>
            </a:extLst>
          </p:cNvPr>
          <p:cNvSpPr/>
          <p:nvPr/>
        </p:nvSpPr>
        <p:spPr>
          <a:xfrm flipV="1">
            <a:off x="4977722" y="4270957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FE9BCC7B-2FD0-43D6-9C2A-9ACCAEB445D1}"/>
              </a:ext>
            </a:extLst>
          </p:cNvPr>
          <p:cNvSpPr/>
          <p:nvPr/>
        </p:nvSpPr>
        <p:spPr>
          <a:xfrm>
            <a:off x="2065452" y="416539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83DB6AB4-FE94-49DA-A6B4-81DFBB8E0D3A}"/>
              </a:ext>
            </a:extLst>
          </p:cNvPr>
          <p:cNvSpPr/>
          <p:nvPr/>
        </p:nvSpPr>
        <p:spPr>
          <a:xfrm>
            <a:off x="1753269" y="472719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8A915636-6E68-42CD-83B9-DF2494272725}"/>
              </a:ext>
            </a:extLst>
          </p:cNvPr>
          <p:cNvSpPr/>
          <p:nvPr/>
        </p:nvSpPr>
        <p:spPr>
          <a:xfrm>
            <a:off x="5964087" y="420913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202BA35-BDF6-4980-ABF6-458C3A5D4C11}"/>
              </a:ext>
            </a:extLst>
          </p:cNvPr>
          <p:cNvSpPr/>
          <p:nvPr/>
        </p:nvSpPr>
        <p:spPr>
          <a:xfrm flipV="1">
            <a:off x="2706354" y="376615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44D39692-D2DF-4336-BA7C-0D191C419653}"/>
              </a:ext>
            </a:extLst>
          </p:cNvPr>
          <p:cNvSpPr/>
          <p:nvPr/>
        </p:nvSpPr>
        <p:spPr>
          <a:xfrm>
            <a:off x="2182684" y="466122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FB88CAFB-F0D9-4BC3-A8DA-911FEA86EC18}"/>
              </a:ext>
            </a:extLst>
          </p:cNvPr>
          <p:cNvSpPr/>
          <p:nvPr/>
        </p:nvSpPr>
        <p:spPr>
          <a:xfrm>
            <a:off x="4184066" y="423418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59D26675-9776-47B8-BD80-CCD2D478F029}"/>
              </a:ext>
            </a:extLst>
          </p:cNvPr>
          <p:cNvSpPr/>
          <p:nvPr/>
        </p:nvSpPr>
        <p:spPr>
          <a:xfrm flipV="1">
            <a:off x="5718296" y="36741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FD1F6D9F-02FA-4290-AE5E-353AA9388744}"/>
              </a:ext>
            </a:extLst>
          </p:cNvPr>
          <p:cNvSpPr/>
          <p:nvPr/>
        </p:nvSpPr>
        <p:spPr>
          <a:xfrm>
            <a:off x="3709246" y="395436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895E4C8E-3FFA-40DB-9A75-240C6A3F9FB7}"/>
              </a:ext>
            </a:extLst>
          </p:cNvPr>
          <p:cNvSpPr/>
          <p:nvPr/>
        </p:nvSpPr>
        <p:spPr>
          <a:xfrm flipV="1">
            <a:off x="4252006" y="4864557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D9EA0929-DAF7-4A14-B107-7B897F306094}"/>
              </a:ext>
            </a:extLst>
          </p:cNvPr>
          <p:cNvSpPr/>
          <p:nvPr/>
        </p:nvSpPr>
        <p:spPr>
          <a:xfrm>
            <a:off x="3599590" y="452934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65312DD5-AAC9-4C87-9A5A-728B74313D8F}"/>
              </a:ext>
            </a:extLst>
          </p:cNvPr>
          <p:cNvSpPr/>
          <p:nvPr/>
        </p:nvSpPr>
        <p:spPr>
          <a:xfrm>
            <a:off x="2549226" y="467306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B7BD99FA-45E1-4F4F-9B6C-CD39E6DB92B3}"/>
              </a:ext>
            </a:extLst>
          </p:cNvPr>
          <p:cNvSpPr/>
          <p:nvPr/>
        </p:nvSpPr>
        <p:spPr>
          <a:xfrm flipV="1">
            <a:off x="3502311" y="371202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433E005E-A49E-4D19-8A78-B7A8915E605F}"/>
              </a:ext>
            </a:extLst>
          </p:cNvPr>
          <p:cNvSpPr/>
          <p:nvPr/>
        </p:nvSpPr>
        <p:spPr>
          <a:xfrm>
            <a:off x="2935953" y="4607342"/>
            <a:ext cx="1458884" cy="31322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93E51C77-72FF-4E30-BBE6-2A7565C9B19E}"/>
              </a:ext>
            </a:extLst>
          </p:cNvPr>
          <p:cNvSpPr/>
          <p:nvPr/>
        </p:nvSpPr>
        <p:spPr>
          <a:xfrm>
            <a:off x="5047750" y="458524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81F42393-5C37-4307-97DB-9B7FB48B2876}"/>
              </a:ext>
            </a:extLst>
          </p:cNvPr>
          <p:cNvSpPr/>
          <p:nvPr/>
        </p:nvSpPr>
        <p:spPr>
          <a:xfrm>
            <a:off x="4505203" y="390023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345BC84D-278D-4B39-985D-14929C36A64A}"/>
              </a:ext>
            </a:extLst>
          </p:cNvPr>
          <p:cNvSpPr/>
          <p:nvPr/>
        </p:nvSpPr>
        <p:spPr>
          <a:xfrm flipV="1">
            <a:off x="5130122" y="4512595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D710E072-B073-42D5-BAC2-7984E8BAD45F}"/>
              </a:ext>
            </a:extLst>
          </p:cNvPr>
          <p:cNvSpPr/>
          <p:nvPr/>
        </p:nvSpPr>
        <p:spPr>
          <a:xfrm>
            <a:off x="5691258" y="385325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5294F683-28A4-4F64-8731-DC86F26CE266}"/>
              </a:ext>
            </a:extLst>
          </p:cNvPr>
          <p:cNvSpPr/>
          <p:nvPr/>
        </p:nvSpPr>
        <p:spPr>
          <a:xfrm>
            <a:off x="5219204" y="461867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BF964CE5-DB70-4EB3-AF47-7BC3682F4D1F}"/>
              </a:ext>
            </a:extLst>
          </p:cNvPr>
          <p:cNvSpPr/>
          <p:nvPr/>
        </p:nvSpPr>
        <p:spPr>
          <a:xfrm>
            <a:off x="9133590" y="457479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F55B1260-8CA2-4051-ABD5-DBF41898C950}"/>
              </a:ext>
            </a:extLst>
          </p:cNvPr>
          <p:cNvSpPr/>
          <p:nvPr/>
        </p:nvSpPr>
        <p:spPr>
          <a:xfrm flipV="1">
            <a:off x="6172289" y="3676685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711B7BBC-C10E-4C37-A3B0-A75900C18D19}"/>
              </a:ext>
            </a:extLst>
          </p:cNvPr>
          <p:cNvSpPr/>
          <p:nvPr/>
        </p:nvSpPr>
        <p:spPr>
          <a:xfrm>
            <a:off x="5648619" y="455270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9A83919B-4C82-4BCA-BF0A-2CA5CFBEB8CF}"/>
              </a:ext>
            </a:extLst>
          </p:cNvPr>
          <p:cNvSpPr/>
          <p:nvPr/>
        </p:nvSpPr>
        <p:spPr>
          <a:xfrm>
            <a:off x="7650001" y="4144719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062EECD1-CAF3-4E60-970F-FE17FFB3F92C}"/>
              </a:ext>
            </a:extLst>
          </p:cNvPr>
          <p:cNvSpPr/>
          <p:nvPr/>
        </p:nvSpPr>
        <p:spPr>
          <a:xfrm flipV="1">
            <a:off x="9184231" y="3584645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88DEBFB7-EA71-4B69-8EE6-131A2BDEAD82}"/>
              </a:ext>
            </a:extLst>
          </p:cNvPr>
          <p:cNvSpPr/>
          <p:nvPr/>
        </p:nvSpPr>
        <p:spPr>
          <a:xfrm>
            <a:off x="7175181" y="386489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19E345ED-A552-4E8B-8352-A59AD73B721E}"/>
              </a:ext>
            </a:extLst>
          </p:cNvPr>
          <p:cNvSpPr/>
          <p:nvPr/>
        </p:nvSpPr>
        <p:spPr>
          <a:xfrm flipV="1">
            <a:off x="7645933" y="4703215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463E0164-47BB-4C7E-9A89-23A24F9A2FB8}"/>
              </a:ext>
            </a:extLst>
          </p:cNvPr>
          <p:cNvSpPr/>
          <p:nvPr/>
        </p:nvSpPr>
        <p:spPr>
          <a:xfrm>
            <a:off x="7065525" y="433158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E4A2960C-4210-49F8-BAA0-C99390BA5B53}"/>
              </a:ext>
            </a:extLst>
          </p:cNvPr>
          <p:cNvSpPr/>
          <p:nvPr/>
        </p:nvSpPr>
        <p:spPr>
          <a:xfrm>
            <a:off x="6015161" y="456454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23204FFC-3EF0-47BC-A1DA-96326BC547C1}"/>
              </a:ext>
            </a:extLst>
          </p:cNvPr>
          <p:cNvSpPr/>
          <p:nvPr/>
        </p:nvSpPr>
        <p:spPr>
          <a:xfrm flipV="1">
            <a:off x="6968246" y="3622555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F51133CB-319A-4274-BC92-984DB21B42C2}"/>
              </a:ext>
            </a:extLst>
          </p:cNvPr>
          <p:cNvSpPr/>
          <p:nvPr/>
        </p:nvSpPr>
        <p:spPr>
          <a:xfrm>
            <a:off x="6353957" y="4655590"/>
            <a:ext cx="1458884" cy="31322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139FB98F-36C8-4DE4-8491-E284612C7138}"/>
              </a:ext>
            </a:extLst>
          </p:cNvPr>
          <p:cNvSpPr/>
          <p:nvPr/>
        </p:nvSpPr>
        <p:spPr>
          <a:xfrm>
            <a:off x="8513685" y="438748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8FEAB930-9B4B-4B20-A60F-8FBD8BA3291B}"/>
              </a:ext>
            </a:extLst>
          </p:cNvPr>
          <p:cNvSpPr/>
          <p:nvPr/>
        </p:nvSpPr>
        <p:spPr>
          <a:xfrm flipH="1">
            <a:off x="9270896" y="3922516"/>
            <a:ext cx="1174481" cy="224169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214AA6EC-C7EF-4A14-B0EE-4CB77020FAF7}"/>
              </a:ext>
            </a:extLst>
          </p:cNvPr>
          <p:cNvSpPr/>
          <p:nvPr/>
        </p:nvSpPr>
        <p:spPr>
          <a:xfrm flipV="1">
            <a:off x="9214650" y="4284465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F98D7B18-8660-4BA8-8640-A4445DBC7099}"/>
              </a:ext>
            </a:extLst>
          </p:cNvPr>
          <p:cNvSpPr/>
          <p:nvPr/>
        </p:nvSpPr>
        <p:spPr>
          <a:xfrm>
            <a:off x="9471118" y="440167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4E8FAA4F-505F-48F0-8516-D26FECC9A5A6}"/>
              </a:ext>
            </a:extLst>
          </p:cNvPr>
          <p:cNvSpPr/>
          <p:nvPr/>
        </p:nvSpPr>
        <p:spPr>
          <a:xfrm>
            <a:off x="1765783" y="385191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E0F24E0C-224B-431B-BDD4-79F5956CD0FF}"/>
              </a:ext>
            </a:extLst>
          </p:cNvPr>
          <p:cNvSpPr/>
          <p:nvPr/>
        </p:nvSpPr>
        <p:spPr>
          <a:xfrm>
            <a:off x="3570016" y="3543101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2EB820EC-F3E3-4E52-AB98-0DA4B9341C4C}"/>
              </a:ext>
            </a:extLst>
          </p:cNvPr>
          <p:cNvSpPr/>
          <p:nvPr/>
        </p:nvSpPr>
        <p:spPr>
          <a:xfrm>
            <a:off x="2964694" y="427542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76536284-00C1-4E01-B930-CEDDBD8B0B87}"/>
              </a:ext>
            </a:extLst>
          </p:cNvPr>
          <p:cNvSpPr/>
          <p:nvPr/>
        </p:nvSpPr>
        <p:spPr>
          <a:xfrm>
            <a:off x="4059312" y="414386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F1BD7C2B-7655-4FA3-8F25-202056A81F9A}"/>
              </a:ext>
            </a:extLst>
          </p:cNvPr>
          <p:cNvSpPr/>
          <p:nvPr/>
        </p:nvSpPr>
        <p:spPr>
          <a:xfrm>
            <a:off x="9744496" y="497928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BD0923DB-00B5-4DD3-BFF2-F6FE70B9AA65}"/>
              </a:ext>
            </a:extLst>
          </p:cNvPr>
          <p:cNvSpPr/>
          <p:nvPr/>
        </p:nvSpPr>
        <p:spPr>
          <a:xfrm>
            <a:off x="1152936" y="473885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1A823740-4EFD-42C5-99D8-1ACD032CF7E0}"/>
              </a:ext>
            </a:extLst>
          </p:cNvPr>
          <p:cNvSpPr/>
          <p:nvPr/>
        </p:nvSpPr>
        <p:spPr>
          <a:xfrm flipV="1">
            <a:off x="5187451" y="227123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F92A8183-96C3-47A8-BEFD-A2826D031189}"/>
              </a:ext>
            </a:extLst>
          </p:cNvPr>
          <p:cNvSpPr/>
          <p:nvPr/>
        </p:nvSpPr>
        <p:spPr>
          <a:xfrm>
            <a:off x="1378297" y="433918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B568835B-B082-478E-BF2F-E2A1F23F1475}"/>
              </a:ext>
            </a:extLst>
          </p:cNvPr>
          <p:cNvSpPr/>
          <p:nvPr/>
        </p:nvSpPr>
        <p:spPr>
          <a:xfrm flipV="1">
            <a:off x="8807859" y="4742144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B7978B5F-3B07-41D1-B019-53ECAABFD6EC}"/>
              </a:ext>
            </a:extLst>
          </p:cNvPr>
          <p:cNvSpPr/>
          <p:nvPr/>
        </p:nvSpPr>
        <p:spPr>
          <a:xfrm>
            <a:off x="997056" y="496030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B10462AD-DED4-4A3A-975F-0E1789ADDCDA}"/>
              </a:ext>
            </a:extLst>
          </p:cNvPr>
          <p:cNvSpPr/>
          <p:nvPr/>
        </p:nvSpPr>
        <p:spPr>
          <a:xfrm flipV="1">
            <a:off x="7224628" y="4188473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47AE718A-BCBB-4AFC-BB23-E5CAB33DE389}"/>
              </a:ext>
            </a:extLst>
          </p:cNvPr>
          <p:cNvSpPr/>
          <p:nvPr/>
        </p:nvSpPr>
        <p:spPr>
          <a:xfrm flipV="1">
            <a:off x="1443076" y="42653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05C54F48-1B30-404F-99F7-68E6B4766F2D}"/>
              </a:ext>
            </a:extLst>
          </p:cNvPr>
          <p:cNvSpPr/>
          <p:nvPr/>
        </p:nvSpPr>
        <p:spPr>
          <a:xfrm>
            <a:off x="1570091" y="4231237"/>
            <a:ext cx="1070130" cy="10326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56D8F2CB-63D8-4E4E-A619-D86F058549C7}"/>
              </a:ext>
            </a:extLst>
          </p:cNvPr>
          <p:cNvSpPr/>
          <p:nvPr/>
        </p:nvSpPr>
        <p:spPr>
          <a:xfrm>
            <a:off x="6996485" y="429455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034586DF-A317-4E10-AAE0-DECA4ACB4710}"/>
              </a:ext>
            </a:extLst>
          </p:cNvPr>
          <p:cNvSpPr/>
          <p:nvPr/>
        </p:nvSpPr>
        <p:spPr>
          <a:xfrm>
            <a:off x="4487410" y="460503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60ECA09F-5A7B-476B-9538-99024A200153}"/>
              </a:ext>
            </a:extLst>
          </p:cNvPr>
          <p:cNvSpPr/>
          <p:nvPr/>
        </p:nvSpPr>
        <p:spPr>
          <a:xfrm flipV="1">
            <a:off x="3181759" y="340706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D4DDF43F-1ED0-4952-8F55-C5228FB1F7C4}"/>
              </a:ext>
            </a:extLst>
          </p:cNvPr>
          <p:cNvSpPr/>
          <p:nvPr/>
        </p:nvSpPr>
        <p:spPr>
          <a:xfrm>
            <a:off x="5859931" y="3432244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16A9F51D-BF6E-4C25-AE9A-F5D5EA263F53}"/>
              </a:ext>
            </a:extLst>
          </p:cNvPr>
          <p:cNvSpPr/>
          <p:nvPr/>
        </p:nvSpPr>
        <p:spPr>
          <a:xfrm>
            <a:off x="7812841" y="3408720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294358E1-316A-4045-B665-E353EFFDD8C5}"/>
              </a:ext>
            </a:extLst>
          </p:cNvPr>
          <p:cNvSpPr/>
          <p:nvPr/>
        </p:nvSpPr>
        <p:spPr>
          <a:xfrm flipV="1">
            <a:off x="4292539" y="3443856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2B273CFD-2DAD-4BC7-9D19-E1E251257CE8}"/>
              </a:ext>
            </a:extLst>
          </p:cNvPr>
          <p:cNvSpPr/>
          <p:nvPr/>
        </p:nvSpPr>
        <p:spPr>
          <a:xfrm flipV="1">
            <a:off x="5088496" y="3426797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4E814F5D-5DD8-487B-9815-3B34394A9C63}"/>
              </a:ext>
            </a:extLst>
          </p:cNvPr>
          <p:cNvSpPr/>
          <p:nvPr/>
        </p:nvSpPr>
        <p:spPr>
          <a:xfrm flipV="1">
            <a:off x="7404661" y="3407140"/>
            <a:ext cx="648740" cy="11178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68474937-CB60-4847-BB48-15A6BFD4FDAE}"/>
              </a:ext>
            </a:extLst>
          </p:cNvPr>
          <p:cNvSpPr/>
          <p:nvPr/>
        </p:nvSpPr>
        <p:spPr>
          <a:xfrm>
            <a:off x="2836765" y="3436251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67E2E537-7AF6-4632-AE38-561D3E10C571}"/>
              </a:ext>
            </a:extLst>
          </p:cNvPr>
          <p:cNvSpPr/>
          <p:nvPr/>
        </p:nvSpPr>
        <p:spPr>
          <a:xfrm flipV="1">
            <a:off x="8251727" y="3436251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1823EA75-D9BD-421C-BAFD-2E8B2871C2BC}"/>
              </a:ext>
            </a:extLst>
          </p:cNvPr>
          <p:cNvSpPr/>
          <p:nvPr/>
        </p:nvSpPr>
        <p:spPr>
          <a:xfrm flipV="1">
            <a:off x="4174418" y="349616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567436D8-4570-4EA1-8017-DB57CAA522AC}"/>
              </a:ext>
            </a:extLst>
          </p:cNvPr>
          <p:cNvSpPr/>
          <p:nvPr/>
        </p:nvSpPr>
        <p:spPr>
          <a:xfrm>
            <a:off x="2563900" y="458124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46AC6974-AECE-47F8-B688-5DAE50E763BB}"/>
              </a:ext>
            </a:extLst>
          </p:cNvPr>
          <p:cNvSpPr/>
          <p:nvPr/>
        </p:nvSpPr>
        <p:spPr>
          <a:xfrm>
            <a:off x="2058035" y="350306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Freeform: Shape 149">
            <a:extLst>
              <a:ext uri="{FF2B5EF4-FFF2-40B4-BE49-F238E27FC236}">
                <a16:creationId xmlns:a16="http://schemas.microsoft.com/office/drawing/2014/main" id="{5443B2F2-7E82-4760-A532-6AADD1863F87}"/>
              </a:ext>
            </a:extLst>
          </p:cNvPr>
          <p:cNvSpPr/>
          <p:nvPr/>
        </p:nvSpPr>
        <p:spPr>
          <a:xfrm>
            <a:off x="1918183" y="400431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F05D602E-0D56-4B26-8184-B3D6B48D9025}"/>
              </a:ext>
            </a:extLst>
          </p:cNvPr>
          <p:cNvSpPr/>
          <p:nvPr/>
        </p:nvSpPr>
        <p:spPr>
          <a:xfrm flipV="1">
            <a:off x="1595476" y="4526000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" name="Freeform: Shape 225">
            <a:extLst>
              <a:ext uri="{FF2B5EF4-FFF2-40B4-BE49-F238E27FC236}">
                <a16:creationId xmlns:a16="http://schemas.microsoft.com/office/drawing/2014/main" id="{9265A6E1-D0DF-4200-B513-BF4E93D1E0F1}"/>
              </a:ext>
            </a:extLst>
          </p:cNvPr>
          <p:cNvSpPr/>
          <p:nvPr/>
        </p:nvSpPr>
        <p:spPr>
          <a:xfrm>
            <a:off x="2571191" y="4551299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" name="Freeform: Shape 226">
            <a:extLst>
              <a:ext uri="{FF2B5EF4-FFF2-40B4-BE49-F238E27FC236}">
                <a16:creationId xmlns:a16="http://schemas.microsoft.com/office/drawing/2014/main" id="{76F5852F-1780-4FD0-8965-026384C7217C}"/>
              </a:ext>
            </a:extLst>
          </p:cNvPr>
          <p:cNvSpPr/>
          <p:nvPr/>
        </p:nvSpPr>
        <p:spPr>
          <a:xfrm>
            <a:off x="2259008" y="500481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" name="Freeform: Shape 227">
            <a:extLst>
              <a:ext uri="{FF2B5EF4-FFF2-40B4-BE49-F238E27FC236}">
                <a16:creationId xmlns:a16="http://schemas.microsoft.com/office/drawing/2014/main" id="{1A4B78F9-B7FF-467A-8461-33CE3B555F72}"/>
              </a:ext>
            </a:extLst>
          </p:cNvPr>
          <p:cNvSpPr/>
          <p:nvPr/>
        </p:nvSpPr>
        <p:spPr>
          <a:xfrm>
            <a:off x="2688423" y="4938839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" name="Freeform: Shape 228">
            <a:extLst>
              <a:ext uri="{FF2B5EF4-FFF2-40B4-BE49-F238E27FC236}">
                <a16:creationId xmlns:a16="http://schemas.microsoft.com/office/drawing/2014/main" id="{F62755B4-ABB6-4563-A1DF-701864FFE664}"/>
              </a:ext>
            </a:extLst>
          </p:cNvPr>
          <p:cNvSpPr/>
          <p:nvPr/>
        </p:nvSpPr>
        <p:spPr>
          <a:xfrm>
            <a:off x="3054965" y="495068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" name="Freeform: Shape 229">
            <a:extLst>
              <a:ext uri="{FF2B5EF4-FFF2-40B4-BE49-F238E27FC236}">
                <a16:creationId xmlns:a16="http://schemas.microsoft.com/office/drawing/2014/main" id="{9818B794-8352-44D2-B133-90D55FF32BC3}"/>
              </a:ext>
            </a:extLst>
          </p:cNvPr>
          <p:cNvSpPr/>
          <p:nvPr/>
        </p:nvSpPr>
        <p:spPr>
          <a:xfrm>
            <a:off x="5339996" y="498233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" name="Freeform: Shape 230">
            <a:extLst>
              <a:ext uri="{FF2B5EF4-FFF2-40B4-BE49-F238E27FC236}">
                <a16:creationId xmlns:a16="http://schemas.microsoft.com/office/drawing/2014/main" id="{B62F4BC7-E483-41E0-86A5-DCC5B42FCA20}"/>
              </a:ext>
            </a:extLst>
          </p:cNvPr>
          <p:cNvSpPr/>
          <p:nvPr/>
        </p:nvSpPr>
        <p:spPr>
          <a:xfrm>
            <a:off x="7474045" y="499420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" name="Freeform: Shape 231">
            <a:extLst>
              <a:ext uri="{FF2B5EF4-FFF2-40B4-BE49-F238E27FC236}">
                <a16:creationId xmlns:a16="http://schemas.microsoft.com/office/drawing/2014/main" id="{FC9356A6-990F-4B49-B33D-FB5D11D1642F}"/>
              </a:ext>
            </a:extLst>
          </p:cNvPr>
          <p:cNvSpPr/>
          <p:nvPr/>
        </p:nvSpPr>
        <p:spPr>
          <a:xfrm flipV="1">
            <a:off x="2101215" y="480361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" name="Freeform: Shape 232">
            <a:extLst>
              <a:ext uri="{FF2B5EF4-FFF2-40B4-BE49-F238E27FC236}">
                <a16:creationId xmlns:a16="http://schemas.microsoft.com/office/drawing/2014/main" id="{E9E81F00-D91F-4C59-8861-08BA251D5AF8}"/>
              </a:ext>
            </a:extLst>
          </p:cNvPr>
          <p:cNvSpPr/>
          <p:nvPr/>
        </p:nvSpPr>
        <p:spPr>
          <a:xfrm>
            <a:off x="2032188" y="4753758"/>
            <a:ext cx="1070130" cy="10326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" name="Freeform: Shape 233">
            <a:extLst>
              <a:ext uri="{FF2B5EF4-FFF2-40B4-BE49-F238E27FC236}">
                <a16:creationId xmlns:a16="http://schemas.microsoft.com/office/drawing/2014/main" id="{367937EF-D35F-48DC-AAED-7ACDFFCA00E4}"/>
              </a:ext>
            </a:extLst>
          </p:cNvPr>
          <p:cNvSpPr/>
          <p:nvPr/>
        </p:nvSpPr>
        <p:spPr>
          <a:xfrm>
            <a:off x="3222039" y="5011261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" name="Freeform: Shape 234">
            <a:extLst>
              <a:ext uri="{FF2B5EF4-FFF2-40B4-BE49-F238E27FC236}">
                <a16:creationId xmlns:a16="http://schemas.microsoft.com/office/drawing/2014/main" id="{05DB168D-B2BD-40A1-ADBA-D9CDFC03CECA}"/>
              </a:ext>
            </a:extLst>
          </p:cNvPr>
          <p:cNvSpPr/>
          <p:nvPr/>
        </p:nvSpPr>
        <p:spPr>
          <a:xfrm>
            <a:off x="2576322" y="454262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6" name="Freeform: Shape 235">
            <a:extLst>
              <a:ext uri="{FF2B5EF4-FFF2-40B4-BE49-F238E27FC236}">
                <a16:creationId xmlns:a16="http://schemas.microsoft.com/office/drawing/2014/main" id="{E239B15F-82F5-4B4C-9B81-E76852CD704E}"/>
              </a:ext>
            </a:extLst>
          </p:cNvPr>
          <p:cNvSpPr/>
          <p:nvPr/>
        </p:nvSpPr>
        <p:spPr>
          <a:xfrm flipV="1">
            <a:off x="2253615" y="495601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" name="Freeform: Shape 236">
            <a:extLst>
              <a:ext uri="{FF2B5EF4-FFF2-40B4-BE49-F238E27FC236}">
                <a16:creationId xmlns:a16="http://schemas.microsoft.com/office/drawing/2014/main" id="{95AFCB53-3D74-41DE-9041-6069501CF858}"/>
              </a:ext>
            </a:extLst>
          </p:cNvPr>
          <p:cNvSpPr/>
          <p:nvPr/>
        </p:nvSpPr>
        <p:spPr>
          <a:xfrm flipH="1">
            <a:off x="6352631" y="4829337"/>
            <a:ext cx="1645100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" name="Freeform: Shape 238">
            <a:extLst>
              <a:ext uri="{FF2B5EF4-FFF2-40B4-BE49-F238E27FC236}">
                <a16:creationId xmlns:a16="http://schemas.microsoft.com/office/drawing/2014/main" id="{4FF02202-CA31-42AD-8B0D-12349F689D15}"/>
              </a:ext>
            </a:extLst>
          </p:cNvPr>
          <p:cNvSpPr/>
          <p:nvPr/>
        </p:nvSpPr>
        <p:spPr>
          <a:xfrm flipV="1">
            <a:off x="5834909" y="234439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" name="Freeform: Shape 239">
            <a:extLst>
              <a:ext uri="{FF2B5EF4-FFF2-40B4-BE49-F238E27FC236}">
                <a16:creationId xmlns:a16="http://schemas.microsoft.com/office/drawing/2014/main" id="{287023D7-206F-4840-8A9C-C295BA12DD67}"/>
              </a:ext>
            </a:extLst>
          </p:cNvPr>
          <p:cNvSpPr/>
          <p:nvPr/>
        </p:nvSpPr>
        <p:spPr>
          <a:xfrm flipV="1">
            <a:off x="6630866" y="2327340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F2A5C1FF-7DB4-429E-9D0B-CA8181074D9C}"/>
              </a:ext>
            </a:extLst>
          </p:cNvPr>
          <p:cNvSpPr/>
          <p:nvPr/>
        </p:nvSpPr>
        <p:spPr>
          <a:xfrm flipV="1">
            <a:off x="3264018" y="221887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A1C0388D-F444-4B4A-B2C6-2F3B7BBD70D3}"/>
              </a:ext>
            </a:extLst>
          </p:cNvPr>
          <p:cNvSpPr/>
          <p:nvPr/>
        </p:nvSpPr>
        <p:spPr>
          <a:xfrm flipV="1">
            <a:off x="4374798" y="2255666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352B1FDB-4232-4F11-A14F-5075AE8987A8}"/>
              </a:ext>
            </a:extLst>
          </p:cNvPr>
          <p:cNvSpPr/>
          <p:nvPr/>
        </p:nvSpPr>
        <p:spPr>
          <a:xfrm>
            <a:off x="2919024" y="2248061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D2F3B3B5-E666-4B10-B542-661C8DF425DC}"/>
              </a:ext>
            </a:extLst>
          </p:cNvPr>
          <p:cNvSpPr/>
          <p:nvPr/>
        </p:nvSpPr>
        <p:spPr>
          <a:xfrm flipV="1">
            <a:off x="4256677" y="230797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4" name="Freeform: Shape 353">
            <a:extLst>
              <a:ext uri="{FF2B5EF4-FFF2-40B4-BE49-F238E27FC236}">
                <a16:creationId xmlns:a16="http://schemas.microsoft.com/office/drawing/2014/main" id="{B92360A3-5792-41B6-8B1B-F6BDF97E4555}"/>
              </a:ext>
            </a:extLst>
          </p:cNvPr>
          <p:cNvSpPr/>
          <p:nvPr/>
        </p:nvSpPr>
        <p:spPr>
          <a:xfrm>
            <a:off x="7846771" y="2200668"/>
            <a:ext cx="948069" cy="177895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5" name="Freeform: Shape 354">
            <a:extLst>
              <a:ext uri="{FF2B5EF4-FFF2-40B4-BE49-F238E27FC236}">
                <a16:creationId xmlns:a16="http://schemas.microsoft.com/office/drawing/2014/main" id="{82AEE292-DE69-4B11-8187-BAA37E4DD48B}"/>
              </a:ext>
            </a:extLst>
          </p:cNvPr>
          <p:cNvSpPr/>
          <p:nvPr/>
        </p:nvSpPr>
        <p:spPr>
          <a:xfrm flipV="1">
            <a:off x="7454985" y="2256687"/>
            <a:ext cx="665687" cy="11470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6" name="Freeform: Shape 355">
            <a:extLst>
              <a:ext uri="{FF2B5EF4-FFF2-40B4-BE49-F238E27FC236}">
                <a16:creationId xmlns:a16="http://schemas.microsoft.com/office/drawing/2014/main" id="{5D810BFD-DF40-42B9-9596-10FCF761463F}"/>
              </a:ext>
            </a:extLst>
          </p:cNvPr>
          <p:cNvSpPr/>
          <p:nvPr/>
        </p:nvSpPr>
        <p:spPr>
          <a:xfrm flipV="1">
            <a:off x="8424540" y="2305378"/>
            <a:ext cx="948069" cy="13257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7" name="Freeform: Shape 356">
            <a:extLst>
              <a:ext uri="{FF2B5EF4-FFF2-40B4-BE49-F238E27FC236}">
                <a16:creationId xmlns:a16="http://schemas.microsoft.com/office/drawing/2014/main" id="{DD74C6A2-D746-4CF7-A2A5-30B1CED7468B}"/>
              </a:ext>
            </a:extLst>
          </p:cNvPr>
          <p:cNvSpPr/>
          <p:nvPr/>
        </p:nvSpPr>
        <p:spPr>
          <a:xfrm>
            <a:off x="7846771" y="2200668"/>
            <a:ext cx="948069" cy="177895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8" name="Freeform: Shape 357">
            <a:extLst>
              <a:ext uri="{FF2B5EF4-FFF2-40B4-BE49-F238E27FC236}">
                <a16:creationId xmlns:a16="http://schemas.microsoft.com/office/drawing/2014/main" id="{3C6D4B6E-05A6-418F-A9C6-1C9A43D23A24}"/>
              </a:ext>
            </a:extLst>
          </p:cNvPr>
          <p:cNvSpPr/>
          <p:nvPr/>
        </p:nvSpPr>
        <p:spPr>
          <a:xfrm flipV="1">
            <a:off x="7454985" y="2256687"/>
            <a:ext cx="665687" cy="11470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9" name="Freeform: Shape 358">
            <a:extLst>
              <a:ext uri="{FF2B5EF4-FFF2-40B4-BE49-F238E27FC236}">
                <a16:creationId xmlns:a16="http://schemas.microsoft.com/office/drawing/2014/main" id="{F7A9382B-0C56-43EC-9737-4CECC610E815}"/>
              </a:ext>
            </a:extLst>
          </p:cNvPr>
          <p:cNvSpPr/>
          <p:nvPr/>
        </p:nvSpPr>
        <p:spPr>
          <a:xfrm flipV="1">
            <a:off x="8424540" y="2305378"/>
            <a:ext cx="948069" cy="13257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0" name="Freeform: Shape 289">
            <a:extLst>
              <a:ext uri="{FF2B5EF4-FFF2-40B4-BE49-F238E27FC236}">
                <a16:creationId xmlns:a16="http://schemas.microsoft.com/office/drawing/2014/main" id="{B053938F-87EE-47C6-8221-B1C51DB9DFA1}"/>
              </a:ext>
            </a:extLst>
          </p:cNvPr>
          <p:cNvSpPr/>
          <p:nvPr/>
        </p:nvSpPr>
        <p:spPr>
          <a:xfrm flipV="1">
            <a:off x="3264018" y="221887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1" name="Freeform: Shape 290">
            <a:extLst>
              <a:ext uri="{FF2B5EF4-FFF2-40B4-BE49-F238E27FC236}">
                <a16:creationId xmlns:a16="http://schemas.microsoft.com/office/drawing/2014/main" id="{63D68DB2-E17E-4D4B-BFA0-2524424764C5}"/>
              </a:ext>
            </a:extLst>
          </p:cNvPr>
          <p:cNvSpPr/>
          <p:nvPr/>
        </p:nvSpPr>
        <p:spPr>
          <a:xfrm>
            <a:off x="2919024" y="2248061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2" name="Freeform: Shape 291">
            <a:extLst>
              <a:ext uri="{FF2B5EF4-FFF2-40B4-BE49-F238E27FC236}">
                <a16:creationId xmlns:a16="http://schemas.microsoft.com/office/drawing/2014/main" id="{C3F15490-04D6-441B-94EB-0FAEA394C59B}"/>
              </a:ext>
            </a:extLst>
          </p:cNvPr>
          <p:cNvSpPr/>
          <p:nvPr/>
        </p:nvSpPr>
        <p:spPr>
          <a:xfrm flipV="1">
            <a:off x="4256677" y="230797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4" name="Freeform: Shape 293">
            <a:extLst>
              <a:ext uri="{FF2B5EF4-FFF2-40B4-BE49-F238E27FC236}">
                <a16:creationId xmlns:a16="http://schemas.microsoft.com/office/drawing/2014/main" id="{B34E1E2E-B68D-410E-9D3D-45C3C5E1A507}"/>
              </a:ext>
            </a:extLst>
          </p:cNvPr>
          <p:cNvSpPr/>
          <p:nvPr/>
        </p:nvSpPr>
        <p:spPr>
          <a:xfrm flipV="1">
            <a:off x="6690704" y="2255535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5" name="Freeform: Shape 294">
            <a:extLst>
              <a:ext uri="{FF2B5EF4-FFF2-40B4-BE49-F238E27FC236}">
                <a16:creationId xmlns:a16="http://schemas.microsoft.com/office/drawing/2014/main" id="{9EA7F420-53D7-4871-AE98-BCD4CC4F375A}"/>
              </a:ext>
            </a:extLst>
          </p:cNvPr>
          <p:cNvSpPr/>
          <p:nvPr/>
        </p:nvSpPr>
        <p:spPr>
          <a:xfrm flipV="1">
            <a:off x="4256677" y="2223747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6" name="Freeform: Shape 295">
            <a:extLst>
              <a:ext uri="{FF2B5EF4-FFF2-40B4-BE49-F238E27FC236}">
                <a16:creationId xmlns:a16="http://schemas.microsoft.com/office/drawing/2014/main" id="{F9228FF9-3104-4EDE-8A4D-EFF951D47E4F}"/>
              </a:ext>
            </a:extLst>
          </p:cNvPr>
          <p:cNvSpPr/>
          <p:nvPr/>
        </p:nvSpPr>
        <p:spPr>
          <a:xfrm flipV="1">
            <a:off x="8672960" y="2331846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7" name="Freeform: Shape 296">
            <a:extLst>
              <a:ext uri="{FF2B5EF4-FFF2-40B4-BE49-F238E27FC236}">
                <a16:creationId xmlns:a16="http://schemas.microsoft.com/office/drawing/2014/main" id="{6B16CEC3-3378-4E7A-89AD-1FB6EA52D2B1}"/>
              </a:ext>
            </a:extLst>
          </p:cNvPr>
          <p:cNvSpPr/>
          <p:nvPr/>
        </p:nvSpPr>
        <p:spPr>
          <a:xfrm flipV="1">
            <a:off x="4256677" y="2223747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" name="Freeform: Shape 240">
            <a:extLst>
              <a:ext uri="{FF2B5EF4-FFF2-40B4-BE49-F238E27FC236}">
                <a16:creationId xmlns:a16="http://schemas.microsoft.com/office/drawing/2014/main" id="{FCC8D7CB-475F-42D4-ABF5-78AA80F8252D}"/>
              </a:ext>
            </a:extLst>
          </p:cNvPr>
          <p:cNvSpPr/>
          <p:nvPr/>
        </p:nvSpPr>
        <p:spPr>
          <a:xfrm flipV="1">
            <a:off x="3041011" y="2283879"/>
            <a:ext cx="948069" cy="13257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Trapezoid 137">
            <a:extLst>
              <a:ext uri="{FF2B5EF4-FFF2-40B4-BE49-F238E27FC236}">
                <a16:creationId xmlns:a16="http://schemas.microsoft.com/office/drawing/2014/main" id="{146168D6-2B81-428F-A991-CE5DC3BC25C2}"/>
              </a:ext>
            </a:extLst>
          </p:cNvPr>
          <p:cNvSpPr/>
          <p:nvPr/>
        </p:nvSpPr>
        <p:spPr>
          <a:xfrm>
            <a:off x="684441" y="2251039"/>
            <a:ext cx="10838088" cy="2960223"/>
          </a:xfrm>
          <a:prstGeom prst="trapezoid">
            <a:avLst>
              <a:gd name="adj" fmla="val 78447"/>
            </a:avLst>
          </a:prstGeom>
          <a:solidFill>
            <a:srgbClr val="00666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Cylinder 31">
            <a:extLst>
              <a:ext uri="{FF2B5EF4-FFF2-40B4-BE49-F238E27FC236}">
                <a16:creationId xmlns:a16="http://schemas.microsoft.com/office/drawing/2014/main" id="{D0FE56D5-6098-4909-8F2F-C0882096E0C7}"/>
              </a:ext>
            </a:extLst>
          </p:cNvPr>
          <p:cNvSpPr/>
          <p:nvPr/>
        </p:nvSpPr>
        <p:spPr>
          <a:xfrm rot="15991191">
            <a:off x="10190300" y="2811814"/>
            <a:ext cx="284120" cy="317896"/>
          </a:xfrm>
          <a:prstGeom prst="can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9" name="Cylinder 38">
            <a:extLst>
              <a:ext uri="{FF2B5EF4-FFF2-40B4-BE49-F238E27FC236}">
                <a16:creationId xmlns:a16="http://schemas.microsoft.com/office/drawing/2014/main" id="{6868E43A-F103-48ED-A276-A3A59647660B}"/>
              </a:ext>
            </a:extLst>
          </p:cNvPr>
          <p:cNvSpPr/>
          <p:nvPr/>
        </p:nvSpPr>
        <p:spPr>
          <a:xfrm rot="16200000" flipV="1">
            <a:off x="1743084" y="2841732"/>
            <a:ext cx="280084" cy="257544"/>
          </a:xfrm>
          <a:prstGeom prst="can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4CC79C3-D1A7-46E8-BE9F-0CEF34BD25B9}"/>
              </a:ext>
            </a:extLst>
          </p:cNvPr>
          <p:cNvGrpSpPr/>
          <p:nvPr/>
        </p:nvGrpSpPr>
        <p:grpSpPr>
          <a:xfrm>
            <a:off x="1858773" y="2505316"/>
            <a:ext cx="8481366" cy="930378"/>
            <a:chOff x="1742584" y="2515477"/>
            <a:chExt cx="8706834" cy="963388"/>
          </a:xfrm>
          <a:gradFill flip="none" rotWithShape="1">
            <a:gsLst>
              <a:gs pos="0">
                <a:schemeClr val="accent4">
                  <a:lumMod val="50000"/>
                  <a:shade val="30000"/>
                  <a:satMod val="115000"/>
                </a:schemeClr>
              </a:gs>
              <a:gs pos="50000">
                <a:schemeClr val="accent4">
                  <a:lumMod val="50000"/>
                  <a:shade val="67500"/>
                  <a:satMod val="115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6200000" scaled="1"/>
            <a:tileRect/>
          </a:gra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98600E-1351-4F83-A661-E7E44FDF2214}"/>
                </a:ext>
              </a:extLst>
            </p:cNvPr>
            <p:cNvSpPr/>
            <p:nvPr/>
          </p:nvSpPr>
          <p:spPr>
            <a:xfrm>
              <a:off x="2001794" y="2515477"/>
              <a:ext cx="8192529" cy="963388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3" name="Flowchart: Stored Data 12">
              <a:extLst>
                <a:ext uri="{FF2B5EF4-FFF2-40B4-BE49-F238E27FC236}">
                  <a16:creationId xmlns:a16="http://schemas.microsoft.com/office/drawing/2014/main" id="{1502BC7B-AC60-46EC-B850-CFF7048D1A13}"/>
                </a:ext>
              </a:extLst>
            </p:cNvPr>
            <p:cNvSpPr/>
            <p:nvPr/>
          </p:nvSpPr>
          <p:spPr>
            <a:xfrm>
              <a:off x="1742584" y="2515477"/>
              <a:ext cx="1972095" cy="963388"/>
            </a:xfrm>
            <a:prstGeom prst="flowChartOnlineStorage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21" name="Flowchart: Stored Data 20">
              <a:extLst>
                <a:ext uri="{FF2B5EF4-FFF2-40B4-BE49-F238E27FC236}">
                  <a16:creationId xmlns:a16="http://schemas.microsoft.com/office/drawing/2014/main" id="{21B0768B-5ECB-425E-8CAF-AFBCFC0D1EEE}"/>
                </a:ext>
              </a:extLst>
            </p:cNvPr>
            <p:cNvSpPr/>
            <p:nvPr/>
          </p:nvSpPr>
          <p:spPr>
            <a:xfrm rot="10800000">
              <a:off x="8477323" y="2515477"/>
              <a:ext cx="1972095" cy="963388"/>
            </a:xfrm>
            <a:prstGeom prst="flowChartOnlineStorage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</p:grpSp>
      <p:cxnSp>
        <p:nvCxnSpPr>
          <p:cNvPr id="338" name="Straight Connector 337">
            <a:extLst>
              <a:ext uri="{FF2B5EF4-FFF2-40B4-BE49-F238E27FC236}">
                <a16:creationId xmlns:a16="http://schemas.microsoft.com/office/drawing/2014/main" id="{507072BB-92DE-417E-B101-429E007004F5}"/>
              </a:ext>
            </a:extLst>
          </p:cNvPr>
          <p:cNvCxnSpPr/>
          <p:nvPr/>
        </p:nvCxnSpPr>
        <p:spPr>
          <a:xfrm>
            <a:off x="2107739" y="2505315"/>
            <a:ext cx="7883944" cy="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>
            <a:extLst>
              <a:ext uri="{FF2B5EF4-FFF2-40B4-BE49-F238E27FC236}">
                <a16:creationId xmlns:a16="http://schemas.microsoft.com/office/drawing/2014/main" id="{1EED513E-DC3F-4134-996B-2CC39AA60A17}"/>
              </a:ext>
            </a:extLst>
          </p:cNvPr>
          <p:cNvCxnSpPr/>
          <p:nvPr/>
        </p:nvCxnSpPr>
        <p:spPr>
          <a:xfrm>
            <a:off x="2154962" y="2505315"/>
            <a:ext cx="7883944" cy="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92ED9CE-063A-41D1-B884-6DBA5280D2BF}"/>
              </a:ext>
            </a:extLst>
          </p:cNvPr>
          <p:cNvSpPr/>
          <p:nvPr/>
        </p:nvSpPr>
        <p:spPr>
          <a:xfrm rot="16200000" flipH="1">
            <a:off x="7599092" y="2074783"/>
            <a:ext cx="930377" cy="1793479"/>
          </a:xfrm>
          <a:custGeom>
            <a:avLst/>
            <a:gdLst>
              <a:gd name="connsiteX0" fmla="*/ 0 w 1035700"/>
              <a:gd name="connsiteY0" fmla="*/ 792626 h 8764414"/>
              <a:gd name="connsiteX1" fmla="*/ 0 w 1035700"/>
              <a:gd name="connsiteY1" fmla="*/ 8432048 h 8764414"/>
              <a:gd name="connsiteX2" fmla="*/ 413485 w 1035700"/>
              <a:gd name="connsiteY2" fmla="*/ 8757661 h 8764414"/>
              <a:gd name="connsiteX3" fmla="*/ 517849 w 1035700"/>
              <a:gd name="connsiteY3" fmla="*/ 8764414 h 8764414"/>
              <a:gd name="connsiteX4" fmla="*/ 1035698 w 1035700"/>
              <a:gd name="connsiteY4" fmla="*/ 8432048 h 8764414"/>
              <a:gd name="connsiteX5" fmla="*/ 1035698 w 1035700"/>
              <a:gd name="connsiteY5" fmla="*/ 7971800 h 8764414"/>
              <a:gd name="connsiteX6" fmla="*/ 1035700 w 1035700"/>
              <a:gd name="connsiteY6" fmla="*/ 7971787 h 8764414"/>
              <a:gd name="connsiteX7" fmla="*/ 1035700 w 1035700"/>
              <a:gd name="connsiteY7" fmla="*/ 332366 h 8764414"/>
              <a:gd name="connsiteX8" fmla="*/ 517851 w 1035700"/>
              <a:gd name="connsiteY8" fmla="*/ 0 h 8764414"/>
              <a:gd name="connsiteX9" fmla="*/ 413486 w 1035700"/>
              <a:gd name="connsiteY9" fmla="*/ 6753 h 8764414"/>
              <a:gd name="connsiteX10" fmla="*/ 2 w 1035700"/>
              <a:gd name="connsiteY10" fmla="*/ 332366 h 8764414"/>
              <a:gd name="connsiteX11" fmla="*/ 2 w 1035700"/>
              <a:gd name="connsiteY11" fmla="*/ 792614 h 876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35700" h="8764414">
                <a:moveTo>
                  <a:pt x="0" y="792626"/>
                </a:moveTo>
                <a:lnTo>
                  <a:pt x="0" y="8432048"/>
                </a:lnTo>
                <a:cubicBezTo>
                  <a:pt x="0" y="8592664"/>
                  <a:pt x="177510" y="8726669"/>
                  <a:pt x="413485" y="8757661"/>
                </a:cubicBezTo>
                <a:cubicBezTo>
                  <a:pt x="447195" y="8762088"/>
                  <a:pt x="482099" y="8764414"/>
                  <a:pt x="517849" y="8764414"/>
                </a:cubicBezTo>
                <a:cubicBezTo>
                  <a:pt x="803849" y="8764414"/>
                  <a:pt x="1035698" y="8615608"/>
                  <a:pt x="1035698" y="8432048"/>
                </a:cubicBezTo>
                <a:lnTo>
                  <a:pt x="1035698" y="7971800"/>
                </a:lnTo>
                <a:lnTo>
                  <a:pt x="1035700" y="7971787"/>
                </a:lnTo>
                <a:lnTo>
                  <a:pt x="1035700" y="332366"/>
                </a:lnTo>
                <a:cubicBezTo>
                  <a:pt x="1035700" y="148805"/>
                  <a:pt x="803851" y="0"/>
                  <a:pt x="517851" y="0"/>
                </a:cubicBezTo>
                <a:cubicBezTo>
                  <a:pt x="482101" y="0"/>
                  <a:pt x="447197" y="2325"/>
                  <a:pt x="413486" y="6753"/>
                </a:cubicBezTo>
                <a:cubicBezTo>
                  <a:pt x="177511" y="37745"/>
                  <a:pt x="2" y="171750"/>
                  <a:pt x="2" y="332366"/>
                </a:cubicBezTo>
                <a:lnTo>
                  <a:pt x="2" y="792614"/>
                </a:lnTo>
                <a:close/>
              </a:path>
            </a:pathLst>
          </a:custGeom>
          <a:gradFill flip="none" rotWithShape="1">
            <a:gsLst>
              <a:gs pos="0">
                <a:srgbClr val="003300"/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3A03EC4-7621-46A1-846D-F3D08BFD2F46}"/>
              </a:ext>
            </a:extLst>
          </p:cNvPr>
          <p:cNvSpPr/>
          <p:nvPr/>
        </p:nvSpPr>
        <p:spPr>
          <a:xfrm rot="16200000" flipH="1">
            <a:off x="3653802" y="2073766"/>
            <a:ext cx="930377" cy="1793479"/>
          </a:xfrm>
          <a:custGeom>
            <a:avLst/>
            <a:gdLst>
              <a:gd name="connsiteX0" fmla="*/ 0 w 1035700"/>
              <a:gd name="connsiteY0" fmla="*/ 792626 h 8764414"/>
              <a:gd name="connsiteX1" fmla="*/ 0 w 1035700"/>
              <a:gd name="connsiteY1" fmla="*/ 8432048 h 8764414"/>
              <a:gd name="connsiteX2" fmla="*/ 413485 w 1035700"/>
              <a:gd name="connsiteY2" fmla="*/ 8757661 h 8764414"/>
              <a:gd name="connsiteX3" fmla="*/ 517849 w 1035700"/>
              <a:gd name="connsiteY3" fmla="*/ 8764414 h 8764414"/>
              <a:gd name="connsiteX4" fmla="*/ 1035698 w 1035700"/>
              <a:gd name="connsiteY4" fmla="*/ 8432048 h 8764414"/>
              <a:gd name="connsiteX5" fmla="*/ 1035698 w 1035700"/>
              <a:gd name="connsiteY5" fmla="*/ 7971800 h 8764414"/>
              <a:gd name="connsiteX6" fmla="*/ 1035700 w 1035700"/>
              <a:gd name="connsiteY6" fmla="*/ 7971787 h 8764414"/>
              <a:gd name="connsiteX7" fmla="*/ 1035700 w 1035700"/>
              <a:gd name="connsiteY7" fmla="*/ 332366 h 8764414"/>
              <a:gd name="connsiteX8" fmla="*/ 517851 w 1035700"/>
              <a:gd name="connsiteY8" fmla="*/ 0 h 8764414"/>
              <a:gd name="connsiteX9" fmla="*/ 413486 w 1035700"/>
              <a:gd name="connsiteY9" fmla="*/ 6753 h 8764414"/>
              <a:gd name="connsiteX10" fmla="*/ 2 w 1035700"/>
              <a:gd name="connsiteY10" fmla="*/ 332366 h 8764414"/>
              <a:gd name="connsiteX11" fmla="*/ 2 w 1035700"/>
              <a:gd name="connsiteY11" fmla="*/ 792614 h 876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35700" h="8764414">
                <a:moveTo>
                  <a:pt x="0" y="792626"/>
                </a:moveTo>
                <a:lnTo>
                  <a:pt x="0" y="8432048"/>
                </a:lnTo>
                <a:cubicBezTo>
                  <a:pt x="0" y="8592664"/>
                  <a:pt x="177510" y="8726669"/>
                  <a:pt x="413485" y="8757661"/>
                </a:cubicBezTo>
                <a:cubicBezTo>
                  <a:pt x="447195" y="8762088"/>
                  <a:pt x="482099" y="8764414"/>
                  <a:pt x="517849" y="8764414"/>
                </a:cubicBezTo>
                <a:cubicBezTo>
                  <a:pt x="803849" y="8764414"/>
                  <a:pt x="1035698" y="8615608"/>
                  <a:pt x="1035698" y="8432048"/>
                </a:cubicBezTo>
                <a:lnTo>
                  <a:pt x="1035698" y="7971800"/>
                </a:lnTo>
                <a:lnTo>
                  <a:pt x="1035700" y="7971787"/>
                </a:lnTo>
                <a:lnTo>
                  <a:pt x="1035700" y="332366"/>
                </a:lnTo>
                <a:cubicBezTo>
                  <a:pt x="1035700" y="148805"/>
                  <a:pt x="803851" y="0"/>
                  <a:pt x="517851" y="0"/>
                </a:cubicBezTo>
                <a:cubicBezTo>
                  <a:pt x="482101" y="0"/>
                  <a:pt x="447197" y="2325"/>
                  <a:pt x="413486" y="6753"/>
                </a:cubicBezTo>
                <a:cubicBezTo>
                  <a:pt x="177511" y="37745"/>
                  <a:pt x="2" y="171750"/>
                  <a:pt x="2" y="332366"/>
                </a:cubicBezTo>
                <a:lnTo>
                  <a:pt x="2" y="792614"/>
                </a:lnTo>
                <a:close/>
              </a:path>
            </a:pathLst>
          </a:custGeom>
          <a:gradFill flip="none" rotWithShape="1">
            <a:gsLst>
              <a:gs pos="0">
                <a:srgbClr val="280B3D"/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AD6EDC"/>
              </a:gs>
            </a:gsLst>
            <a:lin ang="10800000" scaled="1"/>
            <a:tileRect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EBA0E2-3FB1-425D-9E67-13E76FD87ECD}"/>
              </a:ext>
            </a:extLst>
          </p:cNvPr>
          <p:cNvSpPr/>
          <p:nvPr/>
        </p:nvSpPr>
        <p:spPr>
          <a:xfrm>
            <a:off x="4940686" y="2505315"/>
            <a:ext cx="129984" cy="93037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1E569A7-278C-4C8B-81F4-76B7B6771932}"/>
              </a:ext>
            </a:extLst>
          </p:cNvPr>
          <p:cNvSpPr/>
          <p:nvPr/>
        </p:nvSpPr>
        <p:spPr>
          <a:xfrm>
            <a:off x="6061717" y="2505315"/>
            <a:ext cx="129984" cy="93037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DD99100B-2EAB-4333-9B8D-3ABA43ECDF2B}"/>
              </a:ext>
            </a:extLst>
          </p:cNvPr>
          <p:cNvGrpSpPr/>
          <p:nvPr/>
        </p:nvGrpSpPr>
        <p:grpSpPr>
          <a:xfrm>
            <a:off x="7219908" y="3962"/>
            <a:ext cx="1482281" cy="3046147"/>
            <a:chOff x="7447845" y="1990765"/>
            <a:chExt cx="1482281" cy="3046147"/>
          </a:xfrm>
        </p:grpSpPr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A83CA547-AF96-4F1A-903B-248F9D5535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3836" y="3125899"/>
              <a:ext cx="242778" cy="180642"/>
            </a:xfrm>
            <a:prstGeom prst="ellipse">
              <a:avLst/>
            </a:prstGeom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0" name="Rectangle: Rounded Corners 209">
              <a:extLst>
                <a:ext uri="{FF2B5EF4-FFF2-40B4-BE49-F238E27FC236}">
                  <a16:creationId xmlns:a16="http://schemas.microsoft.com/office/drawing/2014/main" id="{5D95AC5F-0662-4215-8C18-D2D24C4B3B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38836" y="2752883"/>
              <a:ext cx="193170" cy="354770"/>
            </a:xfrm>
            <a:prstGeom prst="roundRect">
              <a:avLst/>
            </a:prstGeom>
            <a:solidFill>
              <a:srgbClr val="AC83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504A0FEE-6C97-493C-A7D5-1CA1EA13E845}"/>
                </a:ext>
              </a:extLst>
            </p:cNvPr>
            <p:cNvGrpSpPr>
              <a:grpSpLocks noChangeAspect="1"/>
            </p:cNvGrpSpPr>
            <p:nvPr/>
          </p:nvGrpSpPr>
          <p:grpSpPr>
            <a:xfrm rot="7404564">
              <a:off x="8261052" y="2283560"/>
              <a:ext cx="961870" cy="376279"/>
              <a:chOff x="4721697" y="3778541"/>
              <a:chExt cx="710141" cy="277801"/>
            </a:xfrm>
          </p:grpSpPr>
          <p:grpSp>
            <p:nvGrpSpPr>
              <p:cNvPr id="256" name="Group 255">
                <a:extLst>
                  <a:ext uri="{FF2B5EF4-FFF2-40B4-BE49-F238E27FC236}">
                    <a16:creationId xmlns:a16="http://schemas.microsoft.com/office/drawing/2014/main" id="{7767A450-D293-4EDC-87B6-8ED965E1961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3624650">
                <a:off x="4818002" y="3791480"/>
                <a:ext cx="168557" cy="361167"/>
                <a:chOff x="3944068" y="2934598"/>
                <a:chExt cx="275025" cy="589292"/>
              </a:xfrm>
              <a:solidFill>
                <a:srgbClr val="FFCC05"/>
              </a:solidFill>
            </p:grpSpPr>
            <p:sp>
              <p:nvSpPr>
                <p:cNvPr id="259" name="Rectangle: Rounded Corners 258">
                  <a:extLst>
                    <a:ext uri="{FF2B5EF4-FFF2-40B4-BE49-F238E27FC236}">
                      <a16:creationId xmlns:a16="http://schemas.microsoft.com/office/drawing/2014/main" id="{A71D13BE-05BF-4A40-91C0-0E8E31EC5547}"/>
                    </a:ext>
                  </a:extLst>
                </p:cNvPr>
                <p:cNvSpPr/>
                <p:nvPr/>
              </p:nvSpPr>
              <p:spPr>
                <a:xfrm>
                  <a:off x="3983897" y="2934598"/>
                  <a:ext cx="161992" cy="394480"/>
                </a:xfrm>
                <a:prstGeom prst="roundRect">
                  <a:avLst/>
                </a:prstGeom>
                <a:solidFill>
                  <a:srgbClr val="BE8F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0" name="Partial Circle 259">
                  <a:extLst>
                    <a:ext uri="{FF2B5EF4-FFF2-40B4-BE49-F238E27FC236}">
                      <a16:creationId xmlns:a16="http://schemas.microsoft.com/office/drawing/2014/main" id="{69C873C2-7309-4FCB-A590-AB690B04508F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BE8F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E5F36451-CE04-4DEC-BBFE-384ACEEA8F0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5621945" flipV="1">
                <a:off x="5197740" y="3679039"/>
                <a:ext cx="134596" cy="333600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5BC58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D805B0DC-CAEE-4AF0-B9CA-309C5634FDD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527744">
                <a:off x="4999306" y="3800776"/>
                <a:ext cx="157635" cy="119277"/>
              </a:xfrm>
              <a:prstGeom prst="ellipse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CEFB75D5-7D48-4D43-8A33-660486B8F6CF}"/>
                </a:ext>
              </a:extLst>
            </p:cNvPr>
            <p:cNvGrpSpPr>
              <a:grpSpLocks noChangeAspect="1"/>
            </p:cNvGrpSpPr>
            <p:nvPr/>
          </p:nvGrpSpPr>
          <p:grpSpPr>
            <a:xfrm rot="13274178">
              <a:off x="7447845" y="2316250"/>
              <a:ext cx="985165" cy="450629"/>
              <a:chOff x="5628318" y="3798266"/>
              <a:chExt cx="727339" cy="332693"/>
            </a:xfrm>
          </p:grpSpPr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CC22C324-0E69-49AF-8729-364B63F7824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8397315">
                <a:off x="6087642" y="3862945"/>
                <a:ext cx="162505" cy="373524"/>
                <a:chOff x="3887422" y="2836493"/>
                <a:chExt cx="265150" cy="609457"/>
              </a:xfrm>
              <a:solidFill>
                <a:srgbClr val="FFCC05"/>
              </a:solidFill>
            </p:grpSpPr>
            <p:sp>
              <p:nvSpPr>
                <p:cNvPr id="254" name="Rectangle: Rounded Corners 253">
                  <a:extLst>
                    <a:ext uri="{FF2B5EF4-FFF2-40B4-BE49-F238E27FC236}">
                      <a16:creationId xmlns:a16="http://schemas.microsoft.com/office/drawing/2014/main" id="{7029D04A-0440-4699-9DA3-1B8A106473B4}"/>
                    </a:ext>
                  </a:extLst>
                </p:cNvPr>
                <p:cNvSpPr/>
                <p:nvPr/>
              </p:nvSpPr>
              <p:spPr>
                <a:xfrm>
                  <a:off x="3965733" y="2836493"/>
                  <a:ext cx="162687" cy="394480"/>
                </a:xfrm>
                <a:prstGeom prst="roundRect">
                  <a:avLst/>
                </a:prstGeom>
                <a:solidFill>
                  <a:srgbClr val="BE8F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5" name="Partial Circle 254">
                  <a:extLst>
                    <a:ext uri="{FF2B5EF4-FFF2-40B4-BE49-F238E27FC236}">
                      <a16:creationId xmlns:a16="http://schemas.microsoft.com/office/drawing/2014/main" id="{3D528DCD-04F6-4913-92B7-BCDD85E4D988}"/>
                    </a:ext>
                  </a:extLst>
                </p:cNvPr>
                <p:cNvSpPr/>
                <p:nvPr/>
              </p:nvSpPr>
              <p:spPr>
                <a:xfrm rot="9568678">
                  <a:off x="3887422" y="3170924"/>
                  <a:ext cx="265150" cy="275026"/>
                </a:xfrm>
                <a:prstGeom prst="pie">
                  <a:avLst/>
                </a:prstGeom>
                <a:solidFill>
                  <a:srgbClr val="BE8F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5590145C-D3F7-4365-B6DF-045B75B766D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051898">
                <a:off x="5728721" y="3697863"/>
                <a:ext cx="135815" cy="336621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5BC58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3" name="Oval 252">
                <a:extLst>
                  <a:ext uri="{FF2B5EF4-FFF2-40B4-BE49-F238E27FC236}">
                    <a16:creationId xmlns:a16="http://schemas.microsoft.com/office/drawing/2014/main" id="{9DE1CF25-BFE9-45D8-8A23-7AEA53DE630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490458">
                <a:off x="5920279" y="3850160"/>
                <a:ext cx="176896" cy="133851"/>
              </a:xfrm>
              <a:prstGeom prst="ellipse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1E6A9A04-42F5-4067-AC7B-E7E8AFAEEDE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78642" y="3362313"/>
              <a:ext cx="828578" cy="792674"/>
              <a:chOff x="5258209" y="4194578"/>
              <a:chExt cx="611734" cy="585225"/>
            </a:xfrm>
          </p:grpSpPr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7EF70355-12D0-4DE5-8F10-B65D1146208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68299">
                <a:off x="5442105" y="4355857"/>
                <a:ext cx="427838" cy="400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06286A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2CB69960-0B84-4C9D-AA06-F81231B6C5F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58612">
                <a:off x="5244674" y="4365500"/>
                <a:ext cx="427838" cy="400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06286A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9A9E12C6-6665-4EAF-A5BF-D262DA26CD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76502" y="4194578"/>
                <a:ext cx="334782" cy="242368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14" name="Rectangle: Rounded Corners 213">
              <a:extLst>
                <a:ext uri="{FF2B5EF4-FFF2-40B4-BE49-F238E27FC236}">
                  <a16:creationId xmlns:a16="http://schemas.microsoft.com/office/drawing/2014/main" id="{2981060B-E6C2-4C9A-BB64-144FD76FD6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90437" y="2826700"/>
              <a:ext cx="560516" cy="736356"/>
            </a:xfrm>
            <a:prstGeom prst="roundRect">
              <a:avLst>
                <a:gd name="adj" fmla="val 33590"/>
              </a:avLst>
            </a:prstGeom>
            <a:solidFill>
              <a:srgbClr val="00B05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40ABD2F4-DE3C-4FFD-A520-A75AC2ADD681}"/>
                </a:ext>
              </a:extLst>
            </p:cNvPr>
            <p:cNvGrpSpPr/>
            <p:nvPr/>
          </p:nvGrpSpPr>
          <p:grpSpPr>
            <a:xfrm>
              <a:off x="8095020" y="2205418"/>
              <a:ext cx="512411" cy="561137"/>
              <a:chOff x="7882213" y="228266"/>
              <a:chExt cx="499366" cy="546851"/>
            </a:xfrm>
          </p:grpSpPr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8332E177-3ED5-42C1-9A9F-C8BE8DCC15B6}"/>
                  </a:ext>
                </a:extLst>
              </p:cNvPr>
              <p:cNvSpPr/>
              <p:nvPr/>
            </p:nvSpPr>
            <p:spPr>
              <a:xfrm>
                <a:off x="7946373" y="324064"/>
                <a:ext cx="369209" cy="451053"/>
              </a:xfrm>
              <a:prstGeom prst="ellipse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C7FC0473-3F9D-4A05-9979-B7B70F863A93}"/>
                  </a:ext>
                </a:extLst>
              </p:cNvPr>
              <p:cNvSpPr/>
              <p:nvPr/>
            </p:nvSpPr>
            <p:spPr>
              <a:xfrm flipV="1">
                <a:off x="8045541" y="485180"/>
                <a:ext cx="59120" cy="591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020A62CE-EABC-46E9-BAB8-933C915ADBA1}"/>
                  </a:ext>
                </a:extLst>
              </p:cNvPr>
              <p:cNvSpPr/>
              <p:nvPr/>
            </p:nvSpPr>
            <p:spPr>
              <a:xfrm flipV="1">
                <a:off x="8169700" y="474614"/>
                <a:ext cx="59120" cy="591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C48E65B3-12AD-4985-B7C7-7F2ED3FBCF2C}"/>
                  </a:ext>
                </a:extLst>
              </p:cNvPr>
              <p:cNvSpPr/>
              <p:nvPr/>
            </p:nvSpPr>
            <p:spPr>
              <a:xfrm>
                <a:off x="8126890" y="537137"/>
                <a:ext cx="67804" cy="100030"/>
              </a:xfrm>
              <a:custGeom>
                <a:avLst/>
                <a:gdLst>
                  <a:gd name="connsiteX0" fmla="*/ 16778 w 51367"/>
                  <a:gd name="connsiteY0" fmla="*/ 0 h 75780"/>
                  <a:gd name="connsiteX1" fmla="*/ 41945 w 51367"/>
                  <a:gd name="connsiteY1" fmla="*/ 41945 h 75780"/>
                  <a:gd name="connsiteX2" fmla="*/ 50334 w 51367"/>
                  <a:gd name="connsiteY2" fmla="*/ 67112 h 75780"/>
                  <a:gd name="connsiteX3" fmla="*/ 0 w 51367"/>
                  <a:gd name="connsiteY3" fmla="*/ 75501 h 7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367" h="75780">
                    <a:moveTo>
                      <a:pt x="16778" y="0"/>
                    </a:moveTo>
                    <a:cubicBezTo>
                      <a:pt x="25167" y="13982"/>
                      <a:pt x="34653" y="27361"/>
                      <a:pt x="41945" y="41945"/>
                    </a:cubicBezTo>
                    <a:cubicBezTo>
                      <a:pt x="45900" y="49854"/>
                      <a:pt x="54289" y="59203"/>
                      <a:pt x="50334" y="67112"/>
                    </a:cubicBezTo>
                    <a:cubicBezTo>
                      <a:pt x="44813" y="78154"/>
                      <a:pt x="7822" y="75501"/>
                      <a:pt x="0" y="7550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FC9588BC-56E7-49CA-84D9-F429A5282268}"/>
                  </a:ext>
                </a:extLst>
              </p:cNvPr>
              <p:cNvSpPr/>
              <p:nvPr/>
            </p:nvSpPr>
            <p:spPr>
              <a:xfrm>
                <a:off x="7882213" y="228266"/>
                <a:ext cx="499366" cy="408534"/>
              </a:xfrm>
              <a:custGeom>
                <a:avLst/>
                <a:gdLst>
                  <a:gd name="connsiteX0" fmla="*/ 168584 w 378309"/>
                  <a:gd name="connsiteY0" fmla="*/ 75501 h 251670"/>
                  <a:gd name="connsiteX1" fmla="*/ 126639 w 378309"/>
                  <a:gd name="connsiteY1" fmla="*/ 92279 h 251670"/>
                  <a:gd name="connsiteX2" fmla="*/ 93083 w 378309"/>
                  <a:gd name="connsiteY2" fmla="*/ 142613 h 251670"/>
                  <a:gd name="connsiteX3" fmla="*/ 67916 w 378309"/>
                  <a:gd name="connsiteY3" fmla="*/ 159391 h 251670"/>
                  <a:gd name="connsiteX4" fmla="*/ 59527 w 378309"/>
                  <a:gd name="connsiteY4" fmla="*/ 184558 h 251670"/>
                  <a:gd name="connsiteX5" fmla="*/ 51138 w 378309"/>
                  <a:gd name="connsiteY5" fmla="*/ 243281 h 251670"/>
                  <a:gd name="connsiteX6" fmla="*/ 25971 w 378309"/>
                  <a:gd name="connsiteY6" fmla="*/ 251670 h 251670"/>
                  <a:gd name="connsiteX7" fmla="*/ 9193 w 378309"/>
                  <a:gd name="connsiteY7" fmla="*/ 226503 h 251670"/>
                  <a:gd name="connsiteX8" fmla="*/ 9193 w 378309"/>
                  <a:gd name="connsiteY8" fmla="*/ 134224 h 251670"/>
                  <a:gd name="connsiteX9" fmla="*/ 17582 w 378309"/>
                  <a:gd name="connsiteY9" fmla="*/ 109057 h 251670"/>
                  <a:gd name="connsiteX10" fmla="*/ 42749 w 378309"/>
                  <a:gd name="connsiteY10" fmla="*/ 92279 h 251670"/>
                  <a:gd name="connsiteX11" fmla="*/ 84694 w 378309"/>
                  <a:gd name="connsiteY11" fmla="*/ 50334 h 251670"/>
                  <a:gd name="connsiteX12" fmla="*/ 109861 w 378309"/>
                  <a:gd name="connsiteY12" fmla="*/ 25167 h 251670"/>
                  <a:gd name="connsiteX13" fmla="*/ 135028 w 378309"/>
                  <a:gd name="connsiteY13" fmla="*/ 16778 h 251670"/>
                  <a:gd name="connsiteX14" fmla="*/ 160195 w 378309"/>
                  <a:gd name="connsiteY14" fmla="*/ 0 h 251670"/>
                  <a:gd name="connsiteX15" fmla="*/ 202140 w 378309"/>
                  <a:gd name="connsiteY15" fmla="*/ 8389 h 251670"/>
                  <a:gd name="connsiteX16" fmla="*/ 277641 w 378309"/>
                  <a:gd name="connsiteY16" fmla="*/ 33556 h 251670"/>
                  <a:gd name="connsiteX17" fmla="*/ 302808 w 378309"/>
                  <a:gd name="connsiteY17" fmla="*/ 41945 h 251670"/>
                  <a:gd name="connsiteX18" fmla="*/ 327975 w 378309"/>
                  <a:gd name="connsiteY18" fmla="*/ 50334 h 251670"/>
                  <a:gd name="connsiteX19" fmla="*/ 336364 w 378309"/>
                  <a:gd name="connsiteY19" fmla="*/ 75501 h 251670"/>
                  <a:gd name="connsiteX20" fmla="*/ 353142 w 378309"/>
                  <a:gd name="connsiteY20" fmla="*/ 100668 h 251670"/>
                  <a:gd name="connsiteX21" fmla="*/ 369920 w 378309"/>
                  <a:gd name="connsiteY21" fmla="*/ 151002 h 251670"/>
                  <a:gd name="connsiteX22" fmla="*/ 378309 w 378309"/>
                  <a:gd name="connsiteY22" fmla="*/ 176169 h 251670"/>
                  <a:gd name="connsiteX23" fmla="*/ 336364 w 378309"/>
                  <a:gd name="connsiteY23" fmla="*/ 192947 h 251670"/>
                  <a:gd name="connsiteX24" fmla="*/ 319586 w 378309"/>
                  <a:gd name="connsiteY24" fmla="*/ 167780 h 251670"/>
                  <a:gd name="connsiteX25" fmla="*/ 294419 w 378309"/>
                  <a:gd name="connsiteY25" fmla="*/ 117446 h 251670"/>
                  <a:gd name="connsiteX26" fmla="*/ 269252 w 378309"/>
                  <a:gd name="connsiteY26" fmla="*/ 109057 h 251670"/>
                  <a:gd name="connsiteX27" fmla="*/ 168584 w 378309"/>
                  <a:gd name="connsiteY27" fmla="*/ 75501 h 251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78309" h="251670">
                    <a:moveTo>
                      <a:pt x="168584" y="75501"/>
                    </a:moveTo>
                    <a:cubicBezTo>
                      <a:pt x="144815" y="72705"/>
                      <a:pt x="137894" y="82275"/>
                      <a:pt x="126639" y="92279"/>
                    </a:cubicBezTo>
                    <a:cubicBezTo>
                      <a:pt x="111568" y="105676"/>
                      <a:pt x="109861" y="131428"/>
                      <a:pt x="93083" y="142613"/>
                    </a:cubicBezTo>
                    <a:lnTo>
                      <a:pt x="67916" y="159391"/>
                    </a:lnTo>
                    <a:cubicBezTo>
                      <a:pt x="65120" y="167780"/>
                      <a:pt x="61261" y="175887"/>
                      <a:pt x="59527" y="184558"/>
                    </a:cubicBezTo>
                    <a:cubicBezTo>
                      <a:pt x="55649" y="203947"/>
                      <a:pt x="59981" y="225595"/>
                      <a:pt x="51138" y="243281"/>
                    </a:cubicBezTo>
                    <a:cubicBezTo>
                      <a:pt x="47183" y="251190"/>
                      <a:pt x="34360" y="248874"/>
                      <a:pt x="25971" y="251670"/>
                    </a:cubicBezTo>
                    <a:cubicBezTo>
                      <a:pt x="20378" y="243281"/>
                      <a:pt x="13702" y="235521"/>
                      <a:pt x="9193" y="226503"/>
                    </a:cubicBezTo>
                    <a:cubicBezTo>
                      <a:pt x="-7154" y="193809"/>
                      <a:pt x="1820" y="174773"/>
                      <a:pt x="9193" y="134224"/>
                    </a:cubicBezTo>
                    <a:cubicBezTo>
                      <a:pt x="10775" y="125524"/>
                      <a:pt x="12058" y="115962"/>
                      <a:pt x="17582" y="109057"/>
                    </a:cubicBezTo>
                    <a:cubicBezTo>
                      <a:pt x="23880" y="101184"/>
                      <a:pt x="34360" y="97872"/>
                      <a:pt x="42749" y="92279"/>
                    </a:cubicBezTo>
                    <a:cubicBezTo>
                      <a:pt x="73509" y="46139"/>
                      <a:pt x="42749" y="85288"/>
                      <a:pt x="84694" y="50334"/>
                    </a:cubicBezTo>
                    <a:cubicBezTo>
                      <a:pt x="93808" y="42739"/>
                      <a:pt x="99990" y="31748"/>
                      <a:pt x="109861" y="25167"/>
                    </a:cubicBezTo>
                    <a:cubicBezTo>
                      <a:pt x="117219" y="20262"/>
                      <a:pt x="127119" y="20733"/>
                      <a:pt x="135028" y="16778"/>
                    </a:cubicBezTo>
                    <a:cubicBezTo>
                      <a:pt x="144046" y="12269"/>
                      <a:pt x="151806" y="5593"/>
                      <a:pt x="160195" y="0"/>
                    </a:cubicBezTo>
                    <a:cubicBezTo>
                      <a:pt x="174177" y="2796"/>
                      <a:pt x="188384" y="4637"/>
                      <a:pt x="202140" y="8389"/>
                    </a:cubicBezTo>
                    <a:lnTo>
                      <a:pt x="277641" y="33556"/>
                    </a:lnTo>
                    <a:lnTo>
                      <a:pt x="302808" y="41945"/>
                    </a:lnTo>
                    <a:lnTo>
                      <a:pt x="327975" y="50334"/>
                    </a:lnTo>
                    <a:cubicBezTo>
                      <a:pt x="330771" y="58723"/>
                      <a:pt x="332409" y="67592"/>
                      <a:pt x="336364" y="75501"/>
                    </a:cubicBezTo>
                    <a:cubicBezTo>
                      <a:pt x="340873" y="84519"/>
                      <a:pt x="349047" y="91455"/>
                      <a:pt x="353142" y="100668"/>
                    </a:cubicBezTo>
                    <a:cubicBezTo>
                      <a:pt x="360325" y="116829"/>
                      <a:pt x="364327" y="134224"/>
                      <a:pt x="369920" y="151002"/>
                    </a:cubicBezTo>
                    <a:lnTo>
                      <a:pt x="378309" y="176169"/>
                    </a:lnTo>
                    <a:cubicBezTo>
                      <a:pt x="369946" y="201257"/>
                      <a:pt x="373711" y="217845"/>
                      <a:pt x="336364" y="192947"/>
                    </a:cubicBezTo>
                    <a:cubicBezTo>
                      <a:pt x="327975" y="187354"/>
                      <a:pt x="324095" y="176798"/>
                      <a:pt x="319586" y="167780"/>
                    </a:cubicBezTo>
                    <a:cubicBezTo>
                      <a:pt x="309454" y="147517"/>
                      <a:pt x="314454" y="133474"/>
                      <a:pt x="294419" y="117446"/>
                    </a:cubicBezTo>
                    <a:cubicBezTo>
                      <a:pt x="287514" y="111922"/>
                      <a:pt x="277161" y="113012"/>
                      <a:pt x="269252" y="109057"/>
                    </a:cubicBezTo>
                    <a:cubicBezTo>
                      <a:pt x="213980" y="81421"/>
                      <a:pt x="192353" y="78297"/>
                      <a:pt x="168584" y="75501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F6EA00A8-F7D5-42CA-AAE7-0C5BA8F8BBA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04713" y="4038699"/>
              <a:ext cx="260449" cy="998213"/>
              <a:chOff x="5063505" y="4803729"/>
              <a:chExt cx="192285" cy="736970"/>
            </a:xfrm>
          </p:grpSpPr>
          <p:sp>
            <p:nvSpPr>
              <p:cNvPr id="223" name="Trapezoid 222">
                <a:extLst>
                  <a:ext uri="{FF2B5EF4-FFF2-40B4-BE49-F238E27FC236}">
                    <a16:creationId xmlns:a16="http://schemas.microsoft.com/office/drawing/2014/main" id="{B178355C-2EB2-4C0C-902C-16A6D5E90E1F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5084475" y="4925031"/>
                <a:ext cx="163829" cy="396701"/>
              </a:xfrm>
              <a:prstGeom prst="trapezoid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56AF630F-BC35-4BFF-AA93-65D1EB4EAA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73809" y="4803729"/>
                <a:ext cx="181981" cy="146099"/>
              </a:xfrm>
              <a:prstGeom prst="ellipse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C6E264EF-06F0-4F7F-A356-0BEBEC50949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217573">
                <a:off x="5063505" y="5288353"/>
                <a:ext cx="111748" cy="252346"/>
                <a:chOff x="9198611" y="3348270"/>
                <a:chExt cx="182338" cy="411737"/>
              </a:xfrm>
            </p:grpSpPr>
            <p:sp>
              <p:nvSpPr>
                <p:cNvPr id="238" name="Rectangle: Rounded Corners 237">
                  <a:extLst>
                    <a:ext uri="{FF2B5EF4-FFF2-40B4-BE49-F238E27FC236}">
                      <a16:creationId xmlns:a16="http://schemas.microsoft.com/office/drawing/2014/main" id="{489B1849-D3EC-4141-B7B2-A68F9D787217}"/>
                    </a:ext>
                  </a:extLst>
                </p:cNvPr>
                <p:cNvSpPr/>
                <p:nvPr/>
              </p:nvSpPr>
              <p:spPr>
                <a:xfrm rot="4414200">
                  <a:off x="9140843" y="3519901"/>
                  <a:ext cx="357576" cy="122636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2" name="Oval 241">
                  <a:extLst>
                    <a:ext uri="{FF2B5EF4-FFF2-40B4-BE49-F238E27FC236}">
                      <a16:creationId xmlns:a16="http://schemas.microsoft.com/office/drawing/2014/main" id="{3D8A9315-F7A4-4BD4-A2E5-D58F1D4A25B6}"/>
                    </a:ext>
                  </a:extLst>
                </p:cNvPr>
                <p:cNvSpPr/>
                <p:nvPr/>
              </p:nvSpPr>
              <p:spPr>
                <a:xfrm rot="19416647">
                  <a:off x="9198611" y="3348270"/>
                  <a:ext cx="153238" cy="153238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AFBF0732-CE5F-4733-B5A7-E7DA53D6D10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467130" y="4038978"/>
              <a:ext cx="257423" cy="962790"/>
              <a:chOff x="5623637" y="4728216"/>
              <a:chExt cx="190053" cy="710820"/>
            </a:xfrm>
          </p:grpSpPr>
          <p:sp>
            <p:nvSpPr>
              <p:cNvPr id="218" name="Trapezoid 217">
                <a:extLst>
                  <a:ext uri="{FF2B5EF4-FFF2-40B4-BE49-F238E27FC236}">
                    <a16:creationId xmlns:a16="http://schemas.microsoft.com/office/drawing/2014/main" id="{7AADDDB2-2710-4A36-B139-D34935CE3409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5639254" y="4847127"/>
                <a:ext cx="163829" cy="396701"/>
              </a:xfrm>
              <a:prstGeom prst="trapezoid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FE69DA8C-CBCB-458C-811B-9EF91E8C5E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739522">
                <a:off x="5623637" y="4728216"/>
                <a:ext cx="188118" cy="151026"/>
              </a:xfrm>
              <a:prstGeom prst="ellipse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0E713FA7-A6F9-4DD2-8544-E3B4FAA04B4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4676542">
                <a:off x="5630205" y="5255551"/>
                <a:ext cx="251069" cy="115901"/>
                <a:chOff x="10680590" y="3196827"/>
                <a:chExt cx="409653" cy="189111"/>
              </a:xfrm>
            </p:grpSpPr>
            <p:sp>
              <p:nvSpPr>
                <p:cNvPr id="221" name="Rectangle: Rounded Corners 220">
                  <a:extLst>
                    <a:ext uri="{FF2B5EF4-FFF2-40B4-BE49-F238E27FC236}">
                      <a16:creationId xmlns:a16="http://schemas.microsoft.com/office/drawing/2014/main" id="{349398FA-E4E7-4E01-A89C-47AA6323AC77}"/>
                    </a:ext>
                  </a:extLst>
                </p:cNvPr>
                <p:cNvSpPr/>
                <p:nvPr/>
              </p:nvSpPr>
              <p:spPr>
                <a:xfrm rot="20464271">
                  <a:off x="10732667" y="3196827"/>
                  <a:ext cx="357576" cy="122636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F3DEB9EC-FD1D-4258-A242-DE9417B7AEE6}"/>
                    </a:ext>
                  </a:extLst>
                </p:cNvPr>
                <p:cNvSpPr/>
                <p:nvPr/>
              </p:nvSpPr>
              <p:spPr>
                <a:xfrm rot="13866718">
                  <a:off x="10680590" y="3232700"/>
                  <a:ext cx="153238" cy="153238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91FDC9F6-8368-48C6-9974-28FE329E8974}"/>
              </a:ext>
            </a:extLst>
          </p:cNvPr>
          <p:cNvSpPr/>
          <p:nvPr/>
        </p:nvSpPr>
        <p:spPr>
          <a:xfrm>
            <a:off x="7133882" y="2505315"/>
            <a:ext cx="129984" cy="93037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261" name="Picture 260">
            <a:extLst>
              <a:ext uri="{FF2B5EF4-FFF2-40B4-BE49-F238E27FC236}">
                <a16:creationId xmlns:a16="http://schemas.microsoft.com/office/drawing/2014/main" id="{E902E04C-A38A-40C8-83A7-C014365DB9E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3892"/>
          <a:stretch/>
        </p:blipFill>
        <p:spPr>
          <a:xfrm>
            <a:off x="7727469" y="2655218"/>
            <a:ext cx="957155" cy="1308458"/>
          </a:xfrm>
          <a:prstGeom prst="rect">
            <a:avLst/>
          </a:prstGeom>
        </p:spPr>
      </p:pic>
      <p:pic>
        <p:nvPicPr>
          <p:cNvPr id="262" name="Picture 261" descr="A picture containing outdoor, water, wave, riding&#10;&#10;Description automatically generated">
            <a:extLst>
              <a:ext uri="{FF2B5EF4-FFF2-40B4-BE49-F238E27FC236}">
                <a16:creationId xmlns:a16="http://schemas.microsoft.com/office/drawing/2014/main" id="{41609C17-94C7-4D5D-AB00-3C416E21257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573" y="2531006"/>
            <a:ext cx="2738493" cy="1688738"/>
          </a:xfrm>
          <a:prstGeom prst="rect">
            <a:avLst/>
          </a:prstGeom>
        </p:spPr>
      </p:pic>
      <p:pic>
        <p:nvPicPr>
          <p:cNvPr id="288" name="Picture 28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FFAF1F6-060A-4BFC-96AA-7A716C3974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424" y="6350321"/>
            <a:ext cx="761248" cy="471548"/>
          </a:xfrm>
          <a:prstGeom prst="rect">
            <a:avLst/>
          </a:prstGeom>
        </p:spPr>
      </p:pic>
      <p:pic>
        <p:nvPicPr>
          <p:cNvPr id="289" name="RESET Picture 11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7941F77-7021-4F0B-9A87-93B8490950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83600" y="6373257"/>
            <a:ext cx="683143" cy="417177"/>
          </a:xfrm>
          <a:prstGeom prst="rect">
            <a:avLst/>
          </a:prstGeom>
        </p:spPr>
      </p:pic>
      <p:sp>
        <p:nvSpPr>
          <p:cNvPr id="298" name="Rectangle: Rounded Corners 297">
            <a:extLst>
              <a:ext uri="{FF2B5EF4-FFF2-40B4-BE49-F238E27FC236}">
                <a16:creationId xmlns:a16="http://schemas.microsoft.com/office/drawing/2014/main" id="{81788CE6-137D-4CB4-BF4A-7BDD7835F3F1}"/>
              </a:ext>
            </a:extLst>
          </p:cNvPr>
          <p:cNvSpPr>
            <a:spLocks noChangeAspect="1"/>
          </p:cNvSpPr>
          <p:nvPr/>
        </p:nvSpPr>
        <p:spPr>
          <a:xfrm>
            <a:off x="4099187" y="458985"/>
            <a:ext cx="186443" cy="379398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47C7E66C-C69D-47DC-9360-D41E88A831FF}"/>
              </a:ext>
            </a:extLst>
          </p:cNvPr>
          <p:cNvGrpSpPr/>
          <p:nvPr/>
        </p:nvGrpSpPr>
        <p:grpSpPr>
          <a:xfrm rot="285939">
            <a:off x="3927703" y="-45887"/>
            <a:ext cx="507589" cy="549908"/>
            <a:chOff x="3355376" y="3848139"/>
            <a:chExt cx="378309" cy="409849"/>
          </a:xfrm>
        </p:grpSpPr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A065FDA7-E160-4DC2-AFFA-BE784E24B212}"/>
                </a:ext>
              </a:extLst>
            </p:cNvPr>
            <p:cNvSpPr/>
            <p:nvPr/>
          </p:nvSpPr>
          <p:spPr>
            <a:xfrm>
              <a:off x="3412371" y="3916283"/>
              <a:ext cx="279705" cy="341705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A148C3D8-62EB-4CDC-82C5-D746409C9A84}"/>
                </a:ext>
              </a:extLst>
            </p:cNvPr>
            <p:cNvSpPr/>
            <p:nvPr/>
          </p:nvSpPr>
          <p:spPr>
            <a:xfrm flipV="1">
              <a:off x="3487499" y="4038340"/>
              <a:ext cx="44788" cy="447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937009CA-219B-4355-B92E-0D521B1A89F4}"/>
                </a:ext>
              </a:extLst>
            </p:cNvPr>
            <p:cNvSpPr/>
            <p:nvPr/>
          </p:nvSpPr>
          <p:spPr>
            <a:xfrm flipV="1">
              <a:off x="3581559" y="4030335"/>
              <a:ext cx="44788" cy="447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0EA2B657-B550-4B78-BE91-3D8FC36E4EDD}"/>
                </a:ext>
              </a:extLst>
            </p:cNvPr>
            <p:cNvSpPr/>
            <p:nvPr/>
          </p:nvSpPr>
          <p:spPr>
            <a:xfrm>
              <a:off x="3549127" y="4077701"/>
              <a:ext cx="51367" cy="75780"/>
            </a:xfrm>
            <a:custGeom>
              <a:avLst/>
              <a:gdLst>
                <a:gd name="connsiteX0" fmla="*/ 16778 w 51367"/>
                <a:gd name="connsiteY0" fmla="*/ 0 h 75780"/>
                <a:gd name="connsiteX1" fmla="*/ 41945 w 51367"/>
                <a:gd name="connsiteY1" fmla="*/ 41945 h 75780"/>
                <a:gd name="connsiteX2" fmla="*/ 50334 w 51367"/>
                <a:gd name="connsiteY2" fmla="*/ 67112 h 75780"/>
                <a:gd name="connsiteX3" fmla="*/ 0 w 51367"/>
                <a:gd name="connsiteY3" fmla="*/ 75501 h 7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67" h="75780">
                  <a:moveTo>
                    <a:pt x="16778" y="0"/>
                  </a:moveTo>
                  <a:cubicBezTo>
                    <a:pt x="25167" y="13982"/>
                    <a:pt x="34653" y="27361"/>
                    <a:pt x="41945" y="41945"/>
                  </a:cubicBezTo>
                  <a:cubicBezTo>
                    <a:pt x="45900" y="49854"/>
                    <a:pt x="54289" y="59203"/>
                    <a:pt x="50334" y="67112"/>
                  </a:cubicBezTo>
                  <a:cubicBezTo>
                    <a:pt x="44813" y="78154"/>
                    <a:pt x="7822" y="75501"/>
                    <a:pt x="0" y="75501"/>
                  </a:cubicBezTo>
                </a:path>
              </a:pathLst>
            </a:cu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6E6A8D65-8C43-4D2F-9945-F9693DE2E81C}"/>
                </a:ext>
              </a:extLst>
            </p:cNvPr>
            <p:cNvSpPr/>
            <p:nvPr/>
          </p:nvSpPr>
          <p:spPr>
            <a:xfrm>
              <a:off x="3355376" y="3848139"/>
              <a:ext cx="378309" cy="288285"/>
            </a:xfrm>
            <a:custGeom>
              <a:avLst/>
              <a:gdLst>
                <a:gd name="connsiteX0" fmla="*/ 168584 w 378309"/>
                <a:gd name="connsiteY0" fmla="*/ 75501 h 251670"/>
                <a:gd name="connsiteX1" fmla="*/ 126639 w 378309"/>
                <a:gd name="connsiteY1" fmla="*/ 92279 h 251670"/>
                <a:gd name="connsiteX2" fmla="*/ 93083 w 378309"/>
                <a:gd name="connsiteY2" fmla="*/ 142613 h 251670"/>
                <a:gd name="connsiteX3" fmla="*/ 67916 w 378309"/>
                <a:gd name="connsiteY3" fmla="*/ 159391 h 251670"/>
                <a:gd name="connsiteX4" fmla="*/ 59527 w 378309"/>
                <a:gd name="connsiteY4" fmla="*/ 184558 h 251670"/>
                <a:gd name="connsiteX5" fmla="*/ 51138 w 378309"/>
                <a:gd name="connsiteY5" fmla="*/ 243281 h 251670"/>
                <a:gd name="connsiteX6" fmla="*/ 25971 w 378309"/>
                <a:gd name="connsiteY6" fmla="*/ 251670 h 251670"/>
                <a:gd name="connsiteX7" fmla="*/ 9193 w 378309"/>
                <a:gd name="connsiteY7" fmla="*/ 226503 h 251670"/>
                <a:gd name="connsiteX8" fmla="*/ 9193 w 378309"/>
                <a:gd name="connsiteY8" fmla="*/ 134224 h 251670"/>
                <a:gd name="connsiteX9" fmla="*/ 17582 w 378309"/>
                <a:gd name="connsiteY9" fmla="*/ 109057 h 251670"/>
                <a:gd name="connsiteX10" fmla="*/ 42749 w 378309"/>
                <a:gd name="connsiteY10" fmla="*/ 92279 h 251670"/>
                <a:gd name="connsiteX11" fmla="*/ 84694 w 378309"/>
                <a:gd name="connsiteY11" fmla="*/ 50334 h 251670"/>
                <a:gd name="connsiteX12" fmla="*/ 109861 w 378309"/>
                <a:gd name="connsiteY12" fmla="*/ 25167 h 251670"/>
                <a:gd name="connsiteX13" fmla="*/ 135028 w 378309"/>
                <a:gd name="connsiteY13" fmla="*/ 16778 h 251670"/>
                <a:gd name="connsiteX14" fmla="*/ 160195 w 378309"/>
                <a:gd name="connsiteY14" fmla="*/ 0 h 251670"/>
                <a:gd name="connsiteX15" fmla="*/ 202140 w 378309"/>
                <a:gd name="connsiteY15" fmla="*/ 8389 h 251670"/>
                <a:gd name="connsiteX16" fmla="*/ 277641 w 378309"/>
                <a:gd name="connsiteY16" fmla="*/ 33556 h 251670"/>
                <a:gd name="connsiteX17" fmla="*/ 302808 w 378309"/>
                <a:gd name="connsiteY17" fmla="*/ 41945 h 251670"/>
                <a:gd name="connsiteX18" fmla="*/ 327975 w 378309"/>
                <a:gd name="connsiteY18" fmla="*/ 50334 h 251670"/>
                <a:gd name="connsiteX19" fmla="*/ 336364 w 378309"/>
                <a:gd name="connsiteY19" fmla="*/ 75501 h 251670"/>
                <a:gd name="connsiteX20" fmla="*/ 353142 w 378309"/>
                <a:gd name="connsiteY20" fmla="*/ 100668 h 251670"/>
                <a:gd name="connsiteX21" fmla="*/ 369920 w 378309"/>
                <a:gd name="connsiteY21" fmla="*/ 151002 h 251670"/>
                <a:gd name="connsiteX22" fmla="*/ 378309 w 378309"/>
                <a:gd name="connsiteY22" fmla="*/ 176169 h 251670"/>
                <a:gd name="connsiteX23" fmla="*/ 336364 w 378309"/>
                <a:gd name="connsiteY23" fmla="*/ 192947 h 251670"/>
                <a:gd name="connsiteX24" fmla="*/ 319586 w 378309"/>
                <a:gd name="connsiteY24" fmla="*/ 167780 h 251670"/>
                <a:gd name="connsiteX25" fmla="*/ 294419 w 378309"/>
                <a:gd name="connsiteY25" fmla="*/ 117446 h 251670"/>
                <a:gd name="connsiteX26" fmla="*/ 269252 w 378309"/>
                <a:gd name="connsiteY26" fmla="*/ 109057 h 251670"/>
                <a:gd name="connsiteX27" fmla="*/ 168584 w 378309"/>
                <a:gd name="connsiteY27" fmla="*/ 75501 h 25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8309" h="251670">
                  <a:moveTo>
                    <a:pt x="168584" y="75501"/>
                  </a:moveTo>
                  <a:cubicBezTo>
                    <a:pt x="144815" y="72705"/>
                    <a:pt x="137894" y="82275"/>
                    <a:pt x="126639" y="92279"/>
                  </a:cubicBezTo>
                  <a:cubicBezTo>
                    <a:pt x="111568" y="105676"/>
                    <a:pt x="109861" y="131428"/>
                    <a:pt x="93083" y="142613"/>
                  </a:cubicBezTo>
                  <a:lnTo>
                    <a:pt x="67916" y="159391"/>
                  </a:lnTo>
                  <a:cubicBezTo>
                    <a:pt x="65120" y="167780"/>
                    <a:pt x="61261" y="175887"/>
                    <a:pt x="59527" y="184558"/>
                  </a:cubicBezTo>
                  <a:cubicBezTo>
                    <a:pt x="55649" y="203947"/>
                    <a:pt x="59981" y="225595"/>
                    <a:pt x="51138" y="243281"/>
                  </a:cubicBezTo>
                  <a:cubicBezTo>
                    <a:pt x="47183" y="251190"/>
                    <a:pt x="34360" y="248874"/>
                    <a:pt x="25971" y="251670"/>
                  </a:cubicBezTo>
                  <a:cubicBezTo>
                    <a:pt x="20378" y="243281"/>
                    <a:pt x="13702" y="235521"/>
                    <a:pt x="9193" y="226503"/>
                  </a:cubicBezTo>
                  <a:cubicBezTo>
                    <a:pt x="-7154" y="193809"/>
                    <a:pt x="1820" y="174773"/>
                    <a:pt x="9193" y="134224"/>
                  </a:cubicBezTo>
                  <a:cubicBezTo>
                    <a:pt x="10775" y="125524"/>
                    <a:pt x="12058" y="115962"/>
                    <a:pt x="17582" y="109057"/>
                  </a:cubicBezTo>
                  <a:cubicBezTo>
                    <a:pt x="23880" y="101184"/>
                    <a:pt x="34360" y="97872"/>
                    <a:pt x="42749" y="92279"/>
                  </a:cubicBezTo>
                  <a:cubicBezTo>
                    <a:pt x="73509" y="46139"/>
                    <a:pt x="42749" y="85288"/>
                    <a:pt x="84694" y="50334"/>
                  </a:cubicBezTo>
                  <a:cubicBezTo>
                    <a:pt x="93808" y="42739"/>
                    <a:pt x="99990" y="31748"/>
                    <a:pt x="109861" y="25167"/>
                  </a:cubicBezTo>
                  <a:cubicBezTo>
                    <a:pt x="117219" y="20262"/>
                    <a:pt x="127119" y="20733"/>
                    <a:pt x="135028" y="16778"/>
                  </a:cubicBezTo>
                  <a:cubicBezTo>
                    <a:pt x="144046" y="12269"/>
                    <a:pt x="151806" y="5593"/>
                    <a:pt x="160195" y="0"/>
                  </a:cubicBezTo>
                  <a:cubicBezTo>
                    <a:pt x="174177" y="2796"/>
                    <a:pt x="188384" y="4637"/>
                    <a:pt x="202140" y="8389"/>
                  </a:cubicBezTo>
                  <a:lnTo>
                    <a:pt x="277641" y="33556"/>
                  </a:lnTo>
                  <a:lnTo>
                    <a:pt x="302808" y="41945"/>
                  </a:lnTo>
                  <a:lnTo>
                    <a:pt x="327975" y="50334"/>
                  </a:lnTo>
                  <a:cubicBezTo>
                    <a:pt x="330771" y="58723"/>
                    <a:pt x="332409" y="67592"/>
                    <a:pt x="336364" y="75501"/>
                  </a:cubicBezTo>
                  <a:cubicBezTo>
                    <a:pt x="340873" y="84519"/>
                    <a:pt x="349047" y="91455"/>
                    <a:pt x="353142" y="100668"/>
                  </a:cubicBezTo>
                  <a:cubicBezTo>
                    <a:pt x="360325" y="116829"/>
                    <a:pt x="364327" y="134224"/>
                    <a:pt x="369920" y="151002"/>
                  </a:cubicBezTo>
                  <a:lnTo>
                    <a:pt x="378309" y="176169"/>
                  </a:lnTo>
                  <a:cubicBezTo>
                    <a:pt x="369946" y="201257"/>
                    <a:pt x="373711" y="217845"/>
                    <a:pt x="336364" y="192947"/>
                  </a:cubicBezTo>
                  <a:cubicBezTo>
                    <a:pt x="327975" y="187354"/>
                    <a:pt x="324095" y="176798"/>
                    <a:pt x="319586" y="167780"/>
                  </a:cubicBezTo>
                  <a:cubicBezTo>
                    <a:pt x="309454" y="147517"/>
                    <a:pt x="314454" y="133474"/>
                    <a:pt x="294419" y="117446"/>
                  </a:cubicBezTo>
                  <a:cubicBezTo>
                    <a:pt x="287514" y="111922"/>
                    <a:pt x="277161" y="113012"/>
                    <a:pt x="269252" y="109057"/>
                  </a:cubicBezTo>
                  <a:cubicBezTo>
                    <a:pt x="213980" y="81421"/>
                    <a:pt x="192353" y="78297"/>
                    <a:pt x="168584" y="75501"/>
                  </a:cubicBezTo>
                  <a:close/>
                </a:path>
              </a:pathLst>
            </a:custGeom>
            <a:solidFill>
              <a:srgbClr val="8969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5" name="Group 304">
            <a:extLst>
              <a:ext uri="{FF2B5EF4-FFF2-40B4-BE49-F238E27FC236}">
                <a16:creationId xmlns:a16="http://schemas.microsoft.com/office/drawing/2014/main" id="{774AF16D-0883-413E-A9DB-EB5C22750E21}"/>
              </a:ext>
            </a:extLst>
          </p:cNvPr>
          <p:cNvGrpSpPr/>
          <p:nvPr/>
        </p:nvGrpSpPr>
        <p:grpSpPr>
          <a:xfrm>
            <a:off x="4183991" y="1337467"/>
            <a:ext cx="278116" cy="1366872"/>
            <a:chOff x="6348741" y="4801889"/>
            <a:chExt cx="278116" cy="1366872"/>
          </a:xfrm>
        </p:grpSpPr>
        <p:sp>
          <p:nvSpPr>
            <p:cNvPr id="306" name="Trapezoid 305">
              <a:extLst>
                <a:ext uri="{FF2B5EF4-FFF2-40B4-BE49-F238E27FC236}">
                  <a16:creationId xmlns:a16="http://schemas.microsoft.com/office/drawing/2014/main" id="{53CC4F3C-0ADA-44F6-B48A-C62A21FB2DFB}"/>
                </a:ext>
              </a:extLst>
            </p:cNvPr>
            <p:cNvSpPr>
              <a:spLocks noChangeAspect="1"/>
            </p:cNvSpPr>
            <p:nvPr/>
          </p:nvSpPr>
          <p:spPr>
            <a:xfrm rot="21082625" flipV="1">
              <a:off x="6348741" y="4801889"/>
              <a:ext cx="257250" cy="540230"/>
            </a:xfrm>
            <a:prstGeom prst="trapezoid">
              <a:avLst>
                <a:gd name="adj" fmla="val 11666"/>
              </a:avLst>
            </a:pr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07" name="Group 306">
              <a:extLst>
                <a:ext uri="{FF2B5EF4-FFF2-40B4-BE49-F238E27FC236}">
                  <a16:creationId xmlns:a16="http://schemas.microsoft.com/office/drawing/2014/main" id="{BA0D6D48-8470-4BF1-89E4-DE346E4D29D4}"/>
                </a:ext>
              </a:extLst>
            </p:cNvPr>
            <p:cNvGrpSpPr/>
            <p:nvPr/>
          </p:nvGrpSpPr>
          <p:grpSpPr>
            <a:xfrm>
              <a:off x="6392646" y="5271434"/>
              <a:ext cx="234211" cy="897327"/>
              <a:chOff x="5627457" y="2619295"/>
              <a:chExt cx="174559" cy="668781"/>
            </a:xfrm>
          </p:grpSpPr>
          <p:sp>
            <p:nvSpPr>
              <p:cNvPr id="308" name="Trapezoid 307">
                <a:extLst>
                  <a:ext uri="{FF2B5EF4-FFF2-40B4-BE49-F238E27FC236}">
                    <a16:creationId xmlns:a16="http://schemas.microsoft.com/office/drawing/2014/main" id="{8026C8E2-008F-487C-9DBF-D182DA03BAE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7362" flipV="1">
                <a:off x="5627457" y="2710687"/>
                <a:ext cx="153926" cy="402636"/>
              </a:xfrm>
              <a:prstGeom prst="trapezoid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09" name="Group 308">
                <a:extLst>
                  <a:ext uri="{FF2B5EF4-FFF2-40B4-BE49-F238E27FC236}">
                    <a16:creationId xmlns:a16="http://schemas.microsoft.com/office/drawing/2014/main" id="{9358CAB7-179A-46F9-82EB-26F0FDE20709}"/>
                  </a:ext>
                </a:extLst>
              </p:cNvPr>
              <p:cNvGrpSpPr/>
              <p:nvPr/>
            </p:nvGrpSpPr>
            <p:grpSpPr>
              <a:xfrm rot="4468658" flipV="1">
                <a:off x="5607214" y="3127931"/>
                <a:ext cx="226380" cy="93909"/>
                <a:chOff x="3929941" y="4493533"/>
                <a:chExt cx="274603" cy="96077"/>
              </a:xfrm>
            </p:grpSpPr>
            <p:sp>
              <p:nvSpPr>
                <p:cNvPr id="311" name="Rectangle: Rounded Corners 310">
                  <a:extLst>
                    <a:ext uri="{FF2B5EF4-FFF2-40B4-BE49-F238E27FC236}">
                      <a16:creationId xmlns:a16="http://schemas.microsoft.com/office/drawing/2014/main" id="{18619BDD-5B23-4A86-AAC8-EC82B226FAAD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258492">
                  <a:off x="4009266" y="4496280"/>
                  <a:ext cx="195278" cy="93330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12" name="Oval 311">
                  <a:extLst>
                    <a:ext uri="{FF2B5EF4-FFF2-40B4-BE49-F238E27FC236}">
                      <a16:creationId xmlns:a16="http://schemas.microsoft.com/office/drawing/2014/main" id="{663EA57D-8D3C-4E97-AE5D-09822A6F334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29941" y="4493533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0BBF9E26-09E1-4524-94A2-29456C2FCCE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5632179" y="2619295"/>
                <a:ext cx="169837" cy="136346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2DF6146D-334B-474E-912A-602E334593AB}"/>
              </a:ext>
            </a:extLst>
          </p:cNvPr>
          <p:cNvGrpSpPr/>
          <p:nvPr/>
        </p:nvGrpSpPr>
        <p:grpSpPr>
          <a:xfrm>
            <a:off x="3764585" y="1320793"/>
            <a:ext cx="545767" cy="1381730"/>
            <a:chOff x="5895843" y="4812750"/>
            <a:chExt cx="545767" cy="1381730"/>
          </a:xfrm>
        </p:grpSpPr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0DFF97F5-9AAB-4D15-B23C-F8718244A7CD}"/>
                </a:ext>
              </a:extLst>
            </p:cNvPr>
            <p:cNvSpPr>
              <a:spLocks noChangeAspect="1"/>
            </p:cNvSpPr>
            <p:nvPr/>
          </p:nvSpPr>
          <p:spPr>
            <a:xfrm rot="3393184">
              <a:off x="5877407" y="4831186"/>
              <a:ext cx="582639" cy="545767"/>
            </a:xfrm>
            <a:custGeom>
              <a:avLst/>
              <a:gdLst>
                <a:gd name="connsiteX0" fmla="*/ 170379 w 698077"/>
                <a:gd name="connsiteY0" fmla="*/ 0 h 653906"/>
                <a:gd name="connsiteX1" fmla="*/ 236699 w 698077"/>
                <a:gd name="connsiteY1" fmla="*/ 10749 h 653906"/>
                <a:gd name="connsiteX2" fmla="*/ 247696 w 698077"/>
                <a:gd name="connsiteY2" fmla="*/ 16702 h 653906"/>
                <a:gd name="connsiteX3" fmla="*/ 253137 w 698077"/>
                <a:gd name="connsiteY3" fmla="*/ 10964 h 653906"/>
                <a:gd name="connsiteX4" fmla="*/ 269887 w 698077"/>
                <a:gd name="connsiteY4" fmla="*/ 28713 h 653906"/>
                <a:gd name="connsiteX5" fmla="*/ 290856 w 698077"/>
                <a:gd name="connsiteY5" fmla="*/ 40062 h 653906"/>
                <a:gd name="connsiteX6" fmla="*/ 327369 w 698077"/>
                <a:gd name="connsiteY6" fmla="*/ 83540 h 653906"/>
                <a:gd name="connsiteX7" fmla="*/ 329454 w 698077"/>
                <a:gd name="connsiteY7" fmla="*/ 91832 h 653906"/>
                <a:gd name="connsiteX8" fmla="*/ 698077 w 698077"/>
                <a:gd name="connsiteY8" fmla="*/ 482432 h 653906"/>
                <a:gd name="connsiteX9" fmla="*/ 535477 w 698077"/>
                <a:gd name="connsiteY9" fmla="*/ 653906 h 653906"/>
                <a:gd name="connsiteX10" fmla="*/ 41053 w 698077"/>
                <a:gd name="connsiteY10" fmla="*/ 234622 h 653906"/>
                <a:gd name="connsiteX11" fmla="*/ 46246 w 698077"/>
                <a:gd name="connsiteY11" fmla="*/ 229146 h 653906"/>
                <a:gd name="connsiteX12" fmla="*/ 13389 w 698077"/>
                <a:gd name="connsiteY12" fmla="*/ 190022 h 653906"/>
                <a:gd name="connsiteX13" fmla="*/ 0 w 698077"/>
                <a:gd name="connsiteY13" fmla="*/ 136781 h 653906"/>
                <a:gd name="connsiteX14" fmla="*/ 170379 w 698077"/>
                <a:gd name="connsiteY14" fmla="*/ 0 h 65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77" h="653906">
                  <a:moveTo>
                    <a:pt x="170379" y="0"/>
                  </a:moveTo>
                  <a:cubicBezTo>
                    <a:pt x="193904" y="0"/>
                    <a:pt x="216315" y="3828"/>
                    <a:pt x="236699" y="10749"/>
                  </a:cubicBezTo>
                  <a:lnTo>
                    <a:pt x="247696" y="16702"/>
                  </a:lnTo>
                  <a:lnTo>
                    <a:pt x="253137" y="10964"/>
                  </a:lnTo>
                  <a:lnTo>
                    <a:pt x="269887" y="28713"/>
                  </a:lnTo>
                  <a:lnTo>
                    <a:pt x="290856" y="40062"/>
                  </a:lnTo>
                  <a:cubicBezTo>
                    <a:pt x="306272" y="52439"/>
                    <a:pt x="318747" y="67176"/>
                    <a:pt x="327369" y="83540"/>
                  </a:cubicBezTo>
                  <a:lnTo>
                    <a:pt x="329454" y="91832"/>
                  </a:lnTo>
                  <a:lnTo>
                    <a:pt x="698077" y="482432"/>
                  </a:lnTo>
                  <a:lnTo>
                    <a:pt x="535477" y="653906"/>
                  </a:lnTo>
                  <a:lnTo>
                    <a:pt x="41053" y="234622"/>
                  </a:lnTo>
                  <a:lnTo>
                    <a:pt x="46246" y="229146"/>
                  </a:lnTo>
                  <a:lnTo>
                    <a:pt x="13389" y="190022"/>
                  </a:lnTo>
                  <a:cubicBezTo>
                    <a:pt x="4768" y="173658"/>
                    <a:pt x="0" y="155667"/>
                    <a:pt x="0" y="136781"/>
                  </a:cubicBezTo>
                  <a:cubicBezTo>
                    <a:pt x="0" y="61239"/>
                    <a:pt x="76281" y="0"/>
                    <a:pt x="170379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15" name="Group 314">
              <a:extLst>
                <a:ext uri="{FF2B5EF4-FFF2-40B4-BE49-F238E27FC236}">
                  <a16:creationId xmlns:a16="http://schemas.microsoft.com/office/drawing/2014/main" id="{49988E4A-CF08-4030-8BB4-80B161C43984}"/>
                </a:ext>
              </a:extLst>
            </p:cNvPr>
            <p:cNvGrpSpPr/>
            <p:nvPr/>
          </p:nvGrpSpPr>
          <p:grpSpPr>
            <a:xfrm>
              <a:off x="5993059" y="5311022"/>
              <a:ext cx="260815" cy="883458"/>
              <a:chOff x="5329626" y="2648806"/>
              <a:chExt cx="194386" cy="658446"/>
            </a:xfrm>
          </p:grpSpPr>
          <p:sp>
            <p:nvSpPr>
              <p:cNvPr id="316" name="Trapezoid 315">
                <a:extLst>
                  <a:ext uri="{FF2B5EF4-FFF2-40B4-BE49-F238E27FC236}">
                    <a16:creationId xmlns:a16="http://schemas.microsoft.com/office/drawing/2014/main" id="{AE06BED9-1B3D-4EEC-961F-3D1B131CFEC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6244" flipV="1">
                <a:off x="5341217" y="2754454"/>
                <a:ext cx="166282" cy="402636"/>
              </a:xfrm>
              <a:prstGeom prst="trapezoid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DE89A25E-64D9-42C7-AEE5-9CEE56126D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39608" y="2648806"/>
                <a:ext cx="184404" cy="148040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18" name="Group 317">
                <a:extLst>
                  <a:ext uri="{FF2B5EF4-FFF2-40B4-BE49-F238E27FC236}">
                    <a16:creationId xmlns:a16="http://schemas.microsoft.com/office/drawing/2014/main" id="{016DBB95-FDF7-4DAD-B6A7-C4F9EFB519E1}"/>
                  </a:ext>
                </a:extLst>
              </p:cNvPr>
              <p:cNvGrpSpPr/>
              <p:nvPr/>
            </p:nvGrpSpPr>
            <p:grpSpPr>
              <a:xfrm rot="6001971">
                <a:off x="5279264" y="3143695"/>
                <a:ext cx="213919" cy="113196"/>
                <a:chOff x="3936382" y="4515843"/>
                <a:chExt cx="293953" cy="95326"/>
              </a:xfrm>
            </p:grpSpPr>
            <p:sp>
              <p:nvSpPr>
                <p:cNvPr id="319" name="Rectangle: Rounded Corners 318">
                  <a:extLst>
                    <a:ext uri="{FF2B5EF4-FFF2-40B4-BE49-F238E27FC236}">
                      <a16:creationId xmlns:a16="http://schemas.microsoft.com/office/drawing/2014/main" id="{47C129BE-20E8-4C75-95EE-1468F2D8009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58492">
                  <a:off x="4007900" y="4520525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20" name="Oval 319">
                  <a:extLst>
                    <a:ext uri="{FF2B5EF4-FFF2-40B4-BE49-F238E27FC236}">
                      <a16:creationId xmlns:a16="http://schemas.microsoft.com/office/drawing/2014/main" id="{A93BDE15-0F88-4123-A63E-1E123D8AB8F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36382" y="4515843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321" name="Oval 320">
            <a:extLst>
              <a:ext uri="{FF2B5EF4-FFF2-40B4-BE49-F238E27FC236}">
                <a16:creationId xmlns:a16="http://schemas.microsoft.com/office/drawing/2014/main" id="{89E452DF-E8FD-4361-A6D7-F1C7BDA89DA6}"/>
              </a:ext>
            </a:extLst>
          </p:cNvPr>
          <p:cNvSpPr>
            <a:spLocks noChangeAspect="1"/>
          </p:cNvSpPr>
          <p:nvPr/>
        </p:nvSpPr>
        <p:spPr>
          <a:xfrm>
            <a:off x="3937186" y="1114930"/>
            <a:ext cx="503479" cy="392107"/>
          </a:xfrm>
          <a:prstGeom prst="ellipse">
            <a:avLst/>
          </a:prstGeom>
          <a:solidFill>
            <a:srgbClr val="FF00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B82824C2-E109-45B6-91DC-E3D999EA9FED}"/>
              </a:ext>
            </a:extLst>
          </p:cNvPr>
          <p:cNvGrpSpPr/>
          <p:nvPr/>
        </p:nvGrpSpPr>
        <p:grpSpPr>
          <a:xfrm>
            <a:off x="3183665" y="573261"/>
            <a:ext cx="2056270" cy="744208"/>
            <a:chOff x="9500497" y="3977087"/>
            <a:chExt cx="2056270" cy="744208"/>
          </a:xfrm>
        </p:grpSpPr>
        <p:grpSp>
          <p:nvGrpSpPr>
            <p:cNvPr id="323" name="Group 322">
              <a:extLst>
                <a:ext uri="{FF2B5EF4-FFF2-40B4-BE49-F238E27FC236}">
                  <a16:creationId xmlns:a16="http://schemas.microsoft.com/office/drawing/2014/main" id="{22D76F3E-2966-4869-8C15-322A4E0523E3}"/>
                </a:ext>
              </a:extLst>
            </p:cNvPr>
            <p:cNvGrpSpPr/>
            <p:nvPr/>
          </p:nvGrpSpPr>
          <p:grpSpPr>
            <a:xfrm>
              <a:off x="10603699" y="4042513"/>
              <a:ext cx="953068" cy="462557"/>
              <a:chOff x="5699890" y="1712904"/>
              <a:chExt cx="710327" cy="344746"/>
            </a:xfrm>
          </p:grpSpPr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7C1BB6FF-C646-47A6-BF1C-27177F9FF77C}"/>
                  </a:ext>
                </a:extLst>
              </p:cNvPr>
              <p:cNvSpPr/>
              <p:nvPr/>
            </p:nvSpPr>
            <p:spPr>
              <a:xfrm rot="17300918">
                <a:off x="5801795" y="1610999"/>
                <a:ext cx="137848" cy="341657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47" name="Group 346">
                <a:extLst>
                  <a:ext uri="{FF2B5EF4-FFF2-40B4-BE49-F238E27FC236}">
                    <a16:creationId xmlns:a16="http://schemas.microsoft.com/office/drawing/2014/main" id="{A798CA5F-6C87-48F9-AB16-FFB5062249E3}"/>
                  </a:ext>
                </a:extLst>
              </p:cNvPr>
              <p:cNvGrpSpPr/>
              <p:nvPr/>
            </p:nvGrpSpPr>
            <p:grpSpPr>
              <a:xfrm rot="18595549">
                <a:off x="6135186" y="1782618"/>
                <a:ext cx="171080" cy="37898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349" name="Rectangle: Rounded Corners 348">
                  <a:extLst>
                    <a:ext uri="{FF2B5EF4-FFF2-40B4-BE49-F238E27FC236}">
                      <a16:creationId xmlns:a16="http://schemas.microsoft.com/office/drawing/2014/main" id="{815F0ACA-D565-4F8F-9BFF-9255B91BACCB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0" name="Partial Circle 349">
                  <a:extLst>
                    <a:ext uri="{FF2B5EF4-FFF2-40B4-BE49-F238E27FC236}">
                      <a16:creationId xmlns:a16="http://schemas.microsoft.com/office/drawing/2014/main" id="{2443D8F7-FAC0-472D-B815-BF779CD825E3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8FA46144-F499-4462-9884-7F24939FFF98}"/>
                  </a:ext>
                </a:extLst>
              </p:cNvPr>
              <p:cNvSpPr/>
              <p:nvPr/>
            </p:nvSpPr>
            <p:spPr>
              <a:xfrm rot="15700102">
                <a:off x="5987948" y="1761378"/>
                <a:ext cx="124088" cy="143299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24" name="Group 323">
              <a:extLst>
                <a:ext uri="{FF2B5EF4-FFF2-40B4-BE49-F238E27FC236}">
                  <a16:creationId xmlns:a16="http://schemas.microsoft.com/office/drawing/2014/main" id="{4C30EDB0-0D4F-4214-9558-B4C994D5FAF5}"/>
                </a:ext>
              </a:extLst>
            </p:cNvPr>
            <p:cNvGrpSpPr/>
            <p:nvPr/>
          </p:nvGrpSpPr>
          <p:grpSpPr>
            <a:xfrm>
              <a:off x="9500497" y="4027425"/>
              <a:ext cx="821513" cy="359711"/>
              <a:chOff x="4858161" y="1717663"/>
              <a:chExt cx="612278" cy="268094"/>
            </a:xfrm>
          </p:grpSpPr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3FEBB484-76FF-41B9-8E9B-54530F38D73A}"/>
                  </a:ext>
                </a:extLst>
              </p:cNvPr>
              <p:cNvSpPr/>
              <p:nvPr/>
            </p:nvSpPr>
            <p:spPr>
              <a:xfrm rot="15472771" flipV="1">
                <a:off x="5240171" y="1606274"/>
                <a:ext cx="118880" cy="341657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42" name="Group 341">
                <a:extLst>
                  <a:ext uri="{FF2B5EF4-FFF2-40B4-BE49-F238E27FC236}">
                    <a16:creationId xmlns:a16="http://schemas.microsoft.com/office/drawing/2014/main" id="{1954E9B1-ED73-4BF8-AC93-93EEF791AEA0}"/>
                  </a:ext>
                </a:extLst>
              </p:cNvPr>
              <p:cNvGrpSpPr/>
              <p:nvPr/>
            </p:nvGrpSpPr>
            <p:grpSpPr>
              <a:xfrm rot="13989180" flipV="1">
                <a:off x="4936038" y="1736800"/>
                <a:ext cx="171080" cy="32683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344" name="Rectangle: Rounded Corners 343">
                  <a:extLst>
                    <a:ext uri="{FF2B5EF4-FFF2-40B4-BE49-F238E27FC236}">
                      <a16:creationId xmlns:a16="http://schemas.microsoft.com/office/drawing/2014/main" id="{4825F672-9482-4051-B34C-77AE6AD1DCE3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5" name="Partial Circle 344">
                  <a:extLst>
                    <a:ext uri="{FF2B5EF4-FFF2-40B4-BE49-F238E27FC236}">
                      <a16:creationId xmlns:a16="http://schemas.microsoft.com/office/drawing/2014/main" id="{D1B3F9CB-8A59-426D-8684-F064C5D40567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18B54A1A-1332-4605-91D0-8BD32F43527F}"/>
                  </a:ext>
                </a:extLst>
              </p:cNvPr>
              <p:cNvSpPr/>
              <p:nvPr/>
            </p:nvSpPr>
            <p:spPr>
              <a:xfrm rot="15700102">
                <a:off x="5100340" y="1726290"/>
                <a:ext cx="124088" cy="143299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40" name="Rectangle: Rounded Corners 339">
              <a:extLst>
                <a:ext uri="{FF2B5EF4-FFF2-40B4-BE49-F238E27FC236}">
                  <a16:creationId xmlns:a16="http://schemas.microsoft.com/office/drawing/2014/main" id="{C59CF647-CD63-4F47-8CB9-FE4CC65F83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19186" y="3977087"/>
              <a:ext cx="541244" cy="744208"/>
            </a:xfrm>
            <a:prstGeom prst="roundRect">
              <a:avLst>
                <a:gd name="adj" fmla="val 33590"/>
              </a:avLst>
            </a:pr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51" name="Oval 350">
            <a:hlinkClick r:id="rId12" action="ppaction://hlinksldjump"/>
            <a:extLst>
              <a:ext uri="{FF2B5EF4-FFF2-40B4-BE49-F238E27FC236}">
                <a16:creationId xmlns:a16="http://schemas.microsoft.com/office/drawing/2014/main" id="{777D10CD-DC4F-466D-AE97-B967661C97A6}"/>
              </a:ext>
            </a:extLst>
          </p:cNvPr>
          <p:cNvSpPr/>
          <p:nvPr/>
        </p:nvSpPr>
        <p:spPr>
          <a:xfrm>
            <a:off x="5624792" y="5876949"/>
            <a:ext cx="681565" cy="413683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52" name="Rectangle 351">
            <a:extLst>
              <a:ext uri="{FF2B5EF4-FFF2-40B4-BE49-F238E27FC236}">
                <a16:creationId xmlns:a16="http://schemas.microsoft.com/office/drawing/2014/main" id="{EEB2F134-CA60-4367-A74D-3FE81B95DF47}"/>
              </a:ext>
            </a:extLst>
          </p:cNvPr>
          <p:cNvSpPr/>
          <p:nvPr/>
        </p:nvSpPr>
        <p:spPr>
          <a:xfrm>
            <a:off x="8826603" y="-58491"/>
            <a:ext cx="32704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ROLLERPOOL</a:t>
            </a:r>
          </a:p>
        </p:txBody>
      </p:sp>
      <p:pic>
        <p:nvPicPr>
          <p:cNvPr id="264" name="Roller 1400 - straight">
            <a:hlinkClick r:id="" action="ppaction://media"/>
            <a:extLst>
              <a:ext uri="{FF2B5EF4-FFF2-40B4-BE49-F238E27FC236}">
                <a16:creationId xmlns:a16="http://schemas.microsoft.com/office/drawing/2014/main" id="{85B39385-684D-4126-8AA2-73B7037A4C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11687" y="6975454"/>
            <a:ext cx="609600" cy="609600"/>
          </a:xfrm>
          <a:prstGeom prst="rect">
            <a:avLst/>
          </a:prstGeom>
        </p:spPr>
      </p:pic>
      <p:sp>
        <p:nvSpPr>
          <p:cNvPr id="263" name="Rectangle 262">
            <a:extLst>
              <a:ext uri="{FF2B5EF4-FFF2-40B4-BE49-F238E27FC236}">
                <a16:creationId xmlns:a16="http://schemas.microsoft.com/office/drawing/2014/main" id="{9B19C219-80A4-4235-BF53-0FEED5614205}"/>
              </a:ext>
            </a:extLst>
          </p:cNvPr>
          <p:cNvSpPr/>
          <p:nvPr/>
        </p:nvSpPr>
        <p:spPr>
          <a:xfrm>
            <a:off x="145626" y="32963"/>
            <a:ext cx="2534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SURVIVAL</a:t>
            </a:r>
          </a:p>
        </p:txBody>
      </p:sp>
    </p:spTree>
    <p:extLst>
      <p:ext uri="{BB962C8B-B14F-4D97-AF65-F5344CB8AC3E}">
        <p14:creationId xmlns:p14="http://schemas.microsoft.com/office/powerpoint/2010/main" val="51321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6" presetClass="emph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4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1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2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1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3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3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9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0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3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5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6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0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3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9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2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1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7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8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0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3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4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6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9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2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5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8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1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4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7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0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3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4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6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9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2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5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6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8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9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1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2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4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5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7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0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3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6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7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9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0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5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8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1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7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0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3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6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9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2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3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5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6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8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 tmFilter="0, 0; .2, .5; .8, .5; 1, 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1" dur="250" autoRev="1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 tmFilter="0, 0; .2, .5; .8, .5; 1, 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4" dur="250" autoRev="1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5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7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8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0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1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3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4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6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7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9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0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2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4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5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7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8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1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2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3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4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6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7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0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3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6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9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2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5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8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1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2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4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7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9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0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1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3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4" presetID="26" presetClass="emph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9" dur="250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0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5" dur="250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7" dur="50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8" dur="250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0" dur="50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1" dur="250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3" dur="50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4" dur="250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5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7" dur="250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0" dur="250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3" dur="25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6" dur="25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9" dur="250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2" dur="250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4" dur="50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5" dur="250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7" dur="50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8" dur="250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0" dur="5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1" dur="25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3" dur="5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4" dur="25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6" dur="50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7" dur="250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9" dur="50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0" dur="250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2" dur="50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3" dur="250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4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5" dur="50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6" dur="250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8" dur="500" tmFilter="0, 0; .2, .5; .8, .5; 1, 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9" dur="250" autoRev="1" fill="hold"/>
                                        <p:tgtEl>
                                          <p:spTgt spid="2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1" dur="500" tmFilter="0, 0; .2, .5; .8, .5; 1, 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2" dur="250" autoRev="1" fill="hold"/>
                                        <p:tgtEl>
                                          <p:spTgt spid="2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3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 tmFilter="0, 0; .2, .5; .8, .5; 1, 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5" dur="250" autoRev="1" fill="hold"/>
                                        <p:tgtEl>
                                          <p:spTgt spid="2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6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 tmFilter="0, 0; .2, .5; .8, .5; 1, 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8" dur="250" autoRev="1" fill="hold"/>
                                        <p:tgtEl>
                                          <p:spTgt spid="2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 tmFilter="0, 0; .2, .5; .8, .5; 1, 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1" dur="250" autoRev="1" fill="hold"/>
                                        <p:tgtEl>
                                          <p:spTgt spid="2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500" tmFilter="0, 0; .2, .5; .8, .5; 1, 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4" dur="250" autoRev="1" fill="hold"/>
                                        <p:tgtEl>
                                          <p:spTgt spid="2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 tmFilter="0, 0; .2, .5; .8, .5; 1, 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7" dur="250" autoRev="1" fill="hold"/>
                                        <p:tgtEl>
                                          <p:spTgt spid="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 tmFilter="0, 0; .2, .5; .8, .5; 1, 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0" dur="250" autoRev="1" fill="hold"/>
                                        <p:tgtEl>
                                          <p:spTgt spid="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2" dur="500" tmFilter="0, 0; .2, .5; .8, .5; 1, 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3" dur="250" autoRev="1" fill="hold"/>
                                        <p:tgtEl>
                                          <p:spTgt spid="2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5" dur="500" tmFilter="0, 0; .2, .5; .8, .5; 1, 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6" dur="250" autoRev="1" fill="hold"/>
                                        <p:tgtEl>
                                          <p:spTgt spid="2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8" dur="500" tmFilter="0, 0; .2, .5; .8, .5; 1, 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9" dur="250" autoRev="1" fill="hold"/>
                                        <p:tgtEl>
                                          <p:spTgt spid="2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1" dur="500" tmFilter="0, 0; .2, .5; .8, .5; 1, 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2" dur="250" autoRev="1" fill="hold"/>
                                        <p:tgtEl>
                                          <p:spTgt spid="2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4" dur="500" tmFilter="0, 0; .2, .5; .8, .5; 1, 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5" dur="250" autoRev="1" fill="hold"/>
                                        <p:tgtEl>
                                          <p:spTgt spid="2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6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7" dur="500" tmFilter="0, 0; .2, .5; .8, .5; 1, 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8" dur="250" autoRev="1" fill="hold"/>
                                        <p:tgtEl>
                                          <p:spTgt spid="2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0" dur="500" tmFilter="0, 0; .2, .5; .8, .5; 1, 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1" dur="250" autoRev="1" fill="hold"/>
                                        <p:tgtEl>
                                          <p:spTgt spid="2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3" dur="500" tmFilter="0, 0; .2, .5; .8, .5; 1, 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4" dur="250" autoRev="1" fill="hold"/>
                                        <p:tgtEl>
                                          <p:spTgt spid="2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6" dur="500" tmFilter="0, 0; .2, .5; .8, .5; 1, 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7" dur="250" autoRev="1" fill="hold"/>
                                        <p:tgtEl>
                                          <p:spTgt spid="2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9" dur="500" tmFilter="0, 0; .2, .5; .8, .5; 1, 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0" dur="250" autoRev="1" fill="hold"/>
                                        <p:tgtEl>
                                          <p:spTgt spid="2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2" dur="500" tmFilter="0, 0; .2, .5; .8, .5; 1, 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3" dur="250" autoRev="1" fill="hold"/>
                                        <p:tgtEl>
                                          <p:spTgt spid="2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5" dur="500" tmFilter="0, 0; .2, .5; .8, .5; 1, 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6" dur="250" autoRev="1" fill="hold"/>
                                        <p:tgtEl>
                                          <p:spTgt spid="2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8" dur="500" tmFilter="0, 0; .2, .5; .8, .5; 1, 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9" dur="250" autoRev="1" fill="hold"/>
                                        <p:tgtEl>
                                          <p:spTgt spid="2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0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1" dur="500" tmFilter="0, 0; .2, .5; .8, .5; 1, 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2" dur="250" autoRev="1" fill="hold"/>
                                        <p:tgtEl>
                                          <p:spTgt spid="2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4" dur="500" tmFilter="0, 0; .2, .5; .8, .5; 1, 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5" dur="250" autoRev="1" fill="hold"/>
                                        <p:tgtEl>
                                          <p:spTgt spid="2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6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7" dur="500" tmFilter="0, 0; .2, .5; .8, .5; 1, 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8" dur="250" autoRev="1" fill="hold"/>
                                        <p:tgtEl>
                                          <p:spTgt spid="2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0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1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3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4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5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6" dur="500" tmFilter="0, 0; .2, .5; .8, .5; 1, 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7" dur="250" autoRev="1" fill="hold"/>
                                        <p:tgtEl>
                                          <p:spTgt spid="2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9" dur="500" tmFilter="0, 0; .2, .5; .8, .5; 1, 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0" dur="250" autoRev="1" fill="hold"/>
                                        <p:tgtEl>
                                          <p:spTgt spid="2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1" presetID="26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2" dur="500" tmFilter="0, 0; .2, .5; .8, .5; 1, 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3" dur="250" autoRev="1" fill="hold"/>
                                        <p:tgtEl>
                                          <p:spTgt spid="2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4" presetID="26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5" dur="500" tmFilter="0, 0; .2, .5; .8, .5; 1, 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6" dur="250" autoRev="1" fill="hold"/>
                                        <p:tgtEl>
                                          <p:spTgt spid="2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7" presetID="26" presetClass="emph" presetSubtype="0" repeatCount="indefinite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8" dur="500" tmFilter="0, 0; .2, .5; .8, .5; 1, 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9" dur="250" autoRev="1" fill="hold"/>
                                        <p:tgtEl>
                                          <p:spTgt spid="2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0" presetID="26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1" dur="500" tmFilter="0, 0; .2, .5; .8, .5; 1, 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2" dur="250" autoRev="1" fill="hold"/>
                                        <p:tgtEl>
                                          <p:spTgt spid="2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3" presetID="26" presetClass="emph" presetSubtype="0" repeatCount="indefinite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4" dur="500" tmFilter="0, 0; .2, .5; .8, .5; 1, 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5" dur="250" autoRev="1" fill="hold"/>
                                        <p:tgtEl>
                                          <p:spTgt spid="2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6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7" dur="500" tmFilter="0, 0; .2, .5; .8, .5; 1, 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8" dur="250" autoRev="1" fill="hold"/>
                                        <p:tgtEl>
                                          <p:spTgt spid="2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9" presetID="26" presetClass="emph" presetSubtype="0" repeatCount="indefinite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0" dur="500" tmFilter="0, 0; .2, .5; .8, .5; 1, 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1" dur="250" autoRev="1" fill="hold"/>
                                        <p:tgtEl>
                                          <p:spTgt spid="2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2" presetID="26" presetClass="emph" presetSubtype="0" repeatCount="indefinite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3" dur="500" tmFilter="0, 0; .2, .5; .8, .5; 1, 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4" dur="250" autoRev="1" fill="hold"/>
                                        <p:tgtEl>
                                          <p:spTgt spid="2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5" presetID="26" presetClass="emph" presetSubtype="0" repeatCount="indefinite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6" dur="500" tmFilter="0, 0; .2, .5; .8, .5; 1, 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7" dur="250" autoRev="1" fill="hold"/>
                                        <p:tgtEl>
                                          <p:spTgt spid="2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8" presetID="26" presetClass="emph" presetSubtype="0" repeatCount="indefinite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9" dur="500" tmFilter="0, 0; .2, .5; .8, .5; 1, 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0" dur="250" autoRev="1" fill="hold"/>
                                        <p:tgtEl>
                                          <p:spTgt spid="2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1" presetID="26" presetClass="emph" presetSubtype="0" repeatCount="indefinite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2" dur="500" tmFilter="0, 0; .2, .5; .8, .5; 1, 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3" dur="250" autoRev="1" fill="hold"/>
                                        <p:tgtEl>
                                          <p:spTgt spid="2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4" presetID="26" presetClass="emph" presetSubtype="0" repeatCount="indefinite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5" dur="500" tmFilter="0, 0; .2, .5; .8, .5; 1, 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6" dur="250" autoRev="1" fill="hold"/>
                                        <p:tgtEl>
                                          <p:spTgt spid="2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7" presetID="26" presetClass="emph" presetSubtype="0" repeatCount="indefinite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8" dur="500" tmFilter="0, 0; .2, .5; .8, .5; 1, 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9" dur="250" autoRev="1" fill="hold"/>
                                        <p:tgtEl>
                                          <p:spTgt spid="2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0" presetID="26" presetClass="emph" presetSubtype="0" repeatCount="indefinite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1" dur="500" tmFilter="0, 0; .2, .5; .8, .5; 1, 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2" dur="250" autoRev="1" fill="hold"/>
                                        <p:tgtEl>
                                          <p:spTgt spid="2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3" presetID="26" presetClass="emph" presetSubtype="0" repeatCount="indefinite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4" dur="500" tmFilter="0, 0; .2, .5; .8, .5; 1, 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5" dur="250" autoRev="1" fill="hold"/>
                                        <p:tgtEl>
                                          <p:spTgt spid="2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6" presetID="32" presetClass="emph" presetSubtype="0" repeatCount="indefinite" fill="hold" nodeType="withEffect">
                                  <p:stCondLst>
                                    <p:cond delay="2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2" presetID="32" presetClass="emph" presetSubtype="0" repeatCount="indefinite" fill="hold" nodeType="withEffect">
                                  <p:stCondLst>
                                    <p:cond delay="18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9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8" presetID="32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9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5" dur="1" fill="hold"/>
                                        <p:tgtEl>
                                          <p:spTgt spid="2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6" presetID="0" presetClass="path" presetSubtype="0" repeatCount="indefinite" decel="34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0833E-6 0.01713 L 2.70833E-6 0.01666 L 2.70833E-6 0.00046 L 2.70833E-6 4.07407E-6 " pathEditMode="relative" rAng="0" ptsTypes="AAAA">
                                      <p:cBhvr>
                                        <p:cTn id="707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6"/>
                                    </p:animMotion>
                                  </p:childTnLst>
                                </p:cTn>
                              </p:par>
                              <p:par>
                                <p:cTn id="708" presetID="0" presetClass="path" presetSubtype="0" repeatCount="indefinite" decel="34000" autoRev="1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0.01713 L 2.08333E-7 0.01666 L 2.08333E-7 0.00046 L 2.08333E-7 2.96296E-6 " pathEditMode="relative" rAng="0" ptsTypes="AAAA">
                                      <p:cBhvr>
                                        <p:cTn id="709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6"/>
                                    </p:animMotion>
                                  </p:childTnLst>
                                </p:cTn>
                              </p:par>
                              <p:par>
                                <p:cTn id="710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00417 0.13518 " pathEditMode="relative" rAng="0" ptsTypes="AA">
                                      <p:cBhvr>
                                        <p:cTn id="711" dur="2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6759"/>
                                    </p:animMotion>
                                  </p:childTnLst>
                                </p:cTn>
                              </p:par>
                              <p:par>
                                <p:cTn id="712" presetID="42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2.22222E-6 L -0.00091 0.1368 " pathEditMode="relative" rAng="0" ptsTypes="AA">
                                      <p:cBhvr>
                                        <p:cTn id="713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6829"/>
                                    </p:animMotion>
                                  </p:childTnLst>
                                </p:cTn>
                              </p:par>
                              <p:par>
                                <p:cTn id="714" presetID="12" presetClass="exit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5" dur="1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16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0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42773__qubodup__big-water-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1" presetID="42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2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3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4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ers &amp; boos - m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6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8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9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0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2" dur="500" tmFilter="0, 0; .2, .5; .8, .5; 1, 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3" dur="250" autoRev="1" fill="hold"/>
                                        <p:tgtEl>
                                          <p:spTgt spid="3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5" dur="500" tmFilter="0, 0; .2, .5; .8, .5; 1, 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6" dur="250" autoRev="1" fill="hold"/>
                                        <p:tgtEl>
                                          <p:spTgt spid="3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7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4"/>
                </p:tgtEl>
              </p:cMediaNode>
            </p:audio>
          </p:childTnLst>
        </p:cTn>
      </p:par>
    </p:tnLst>
    <p:bldLst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70" grpId="0" animBg="1"/>
      <p:bldP spid="70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226" grpId="0" animBg="1"/>
      <p:bldP spid="226" grpId="1" animBg="1"/>
      <p:bldP spid="227" grpId="0" animBg="1"/>
      <p:bldP spid="227" grpId="1" animBg="1"/>
      <p:bldP spid="228" grpId="0" animBg="1"/>
      <p:bldP spid="228" grpId="1" animBg="1"/>
      <p:bldP spid="229" grpId="0" animBg="1"/>
      <p:bldP spid="229" grpId="1" animBg="1"/>
      <p:bldP spid="230" grpId="0" animBg="1"/>
      <p:bldP spid="230" grpId="1" animBg="1"/>
      <p:bldP spid="231" grpId="0" animBg="1"/>
      <p:bldP spid="231" grpId="1" animBg="1"/>
      <p:bldP spid="232" grpId="0" animBg="1"/>
      <p:bldP spid="232" grpId="1" animBg="1"/>
      <p:bldP spid="233" grpId="0" animBg="1"/>
      <p:bldP spid="233" grpId="1" animBg="1"/>
      <p:bldP spid="234" grpId="0" animBg="1"/>
      <p:bldP spid="234" grpId="1" animBg="1"/>
      <p:bldP spid="235" grpId="0" animBg="1"/>
      <p:bldP spid="235" grpId="1" animBg="1"/>
      <p:bldP spid="236" grpId="0" animBg="1"/>
      <p:bldP spid="236" grpId="1" animBg="1"/>
      <p:bldP spid="237" grpId="0" animBg="1"/>
      <p:bldP spid="237" grpId="1" animBg="1"/>
      <p:bldP spid="239" grpId="0" animBg="1"/>
      <p:bldP spid="239" grpId="1" animBg="1"/>
      <p:bldP spid="240" grpId="0" animBg="1"/>
      <p:bldP spid="240" grpId="1" animBg="1"/>
      <p:bldP spid="58" grpId="0" animBg="1"/>
      <p:bldP spid="58" grpId="1" animBg="1"/>
      <p:bldP spid="124" grpId="0" animBg="1"/>
      <p:bldP spid="124" grpId="1" animBg="1"/>
      <p:bldP spid="131" grpId="0" animBg="1"/>
      <p:bldP spid="131" grpId="1" animBg="1"/>
      <p:bldP spid="72" grpId="0" animBg="1"/>
      <p:bldP spid="72" grpId="1" animBg="1"/>
      <p:bldP spid="356" grpId="0" animBg="1"/>
      <p:bldP spid="359" grpId="0" animBg="1"/>
      <p:bldP spid="290" grpId="0" animBg="1"/>
      <p:bldP spid="290" grpId="1" animBg="1"/>
      <p:bldP spid="291" grpId="0" animBg="1"/>
      <p:bldP spid="291" grpId="1" animBg="1"/>
      <p:bldP spid="292" grpId="0" animBg="1"/>
      <p:bldP spid="292" grpId="1" animBg="1"/>
      <p:bldP spid="294" grpId="0" animBg="1"/>
      <p:bldP spid="294" grpId="1" animBg="1"/>
      <p:bldP spid="295" grpId="0" animBg="1"/>
      <p:bldP spid="295" grpId="1" animBg="1"/>
      <p:bldP spid="296" grpId="0" animBg="1"/>
      <p:bldP spid="296" grpId="1" animBg="1"/>
      <p:bldP spid="297" grpId="0" animBg="1"/>
      <p:bldP spid="297" grpId="1" animBg="1"/>
      <p:bldP spid="241" grpId="0" animBg="1"/>
      <p:bldP spid="3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8D4DD1EE-1BAE-4BCC-B278-581D925AB477}"/>
              </a:ext>
            </a:extLst>
          </p:cNvPr>
          <p:cNvGrpSpPr/>
          <p:nvPr/>
        </p:nvGrpSpPr>
        <p:grpSpPr>
          <a:xfrm>
            <a:off x="8916876" y="2416618"/>
            <a:ext cx="2988677" cy="2079458"/>
            <a:chOff x="8940778" y="2367190"/>
            <a:chExt cx="2988677" cy="2079458"/>
          </a:xfrm>
        </p:grpSpPr>
        <p:sp>
          <p:nvSpPr>
            <p:cNvPr id="30" name="Trapezoid 29">
              <a:extLst>
                <a:ext uri="{FF2B5EF4-FFF2-40B4-BE49-F238E27FC236}">
                  <a16:creationId xmlns:a16="http://schemas.microsoft.com/office/drawing/2014/main" id="{75298AF7-15AA-4EC7-B681-E241B1275152}"/>
                </a:ext>
              </a:extLst>
            </p:cNvPr>
            <p:cNvSpPr/>
            <p:nvPr/>
          </p:nvSpPr>
          <p:spPr>
            <a:xfrm>
              <a:off x="8940778" y="2367190"/>
              <a:ext cx="2988677" cy="2079458"/>
            </a:xfrm>
            <a:prstGeom prst="trapezoid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scene3d>
              <a:camera prst="orthographicFront">
                <a:rot lat="0" lon="4500000" rev="0"/>
              </a:camera>
              <a:lightRig rig="threePt" dir="t"/>
            </a:scene3d>
            <a:sp3d extrusionH="152400">
              <a:bevelB w="298450"/>
              <a:extrusionClr>
                <a:srgbClr val="4C3A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DBDB754-49FB-4593-ADA6-B77C33BD3784}"/>
                </a:ext>
              </a:extLst>
            </p:cNvPr>
            <p:cNvSpPr/>
            <p:nvPr/>
          </p:nvSpPr>
          <p:spPr>
            <a:xfrm>
              <a:off x="10365799" y="2625812"/>
              <a:ext cx="176243" cy="506627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F536C0-0EA8-4855-8C63-2104AE654FA5}"/>
              </a:ext>
            </a:extLst>
          </p:cNvPr>
          <p:cNvGrpSpPr/>
          <p:nvPr/>
        </p:nvGrpSpPr>
        <p:grpSpPr>
          <a:xfrm>
            <a:off x="1193522" y="2306337"/>
            <a:ext cx="952503" cy="2109399"/>
            <a:chOff x="1218953" y="2224216"/>
            <a:chExt cx="952503" cy="210939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6A31A7B-F2B9-4C7D-9D1E-97E40FB61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218953" y="2224216"/>
              <a:ext cx="952503" cy="2109399"/>
            </a:xfrm>
            <a:prstGeom prst="rect">
              <a:avLst/>
            </a:prstGeom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0713661-2600-4229-9826-86F6A9601B9D}"/>
                </a:ext>
              </a:extLst>
            </p:cNvPr>
            <p:cNvSpPr/>
            <p:nvPr/>
          </p:nvSpPr>
          <p:spPr>
            <a:xfrm flipH="1">
              <a:off x="1726122" y="2588075"/>
              <a:ext cx="176243" cy="506627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02DCCC7-3CE3-49A6-9F54-7DD4BFF17221}"/>
              </a:ext>
            </a:extLst>
          </p:cNvPr>
          <p:cNvSpPr/>
          <p:nvPr/>
        </p:nvSpPr>
        <p:spPr>
          <a:xfrm>
            <a:off x="1884876" y="-1050324"/>
            <a:ext cx="8422248" cy="8588835"/>
          </a:xfrm>
          <a:prstGeom prst="rect">
            <a:avLst/>
          </a:prstGeom>
          <a:solidFill>
            <a:schemeClr val="tx1"/>
          </a:solidFill>
          <a:ln w="276225">
            <a:solidFill>
              <a:srgbClr val="3A4F6A"/>
            </a:solidFill>
          </a:ln>
          <a:scene3d>
            <a:camera prst="perspectiveFront">
              <a:rot lat="17399980" lon="0" rev="0"/>
            </a:camera>
            <a:lightRig rig="threePt" dir="t">
              <a:rot lat="0" lon="0" rev="3000000"/>
            </a:lightRig>
          </a:scene3d>
          <a:sp3d extrusionH="1073150">
            <a:extrusionClr>
              <a:schemeClr val="accent4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id="{BDD8EAE8-0C7F-46CD-9BB3-AAA8726434D6}"/>
              </a:ext>
            </a:extLst>
          </p:cNvPr>
          <p:cNvSpPr/>
          <p:nvPr/>
        </p:nvSpPr>
        <p:spPr>
          <a:xfrm>
            <a:off x="669471" y="2222232"/>
            <a:ext cx="10950443" cy="3027151"/>
          </a:xfrm>
          <a:prstGeom prst="trapezoid">
            <a:avLst>
              <a:gd name="adj" fmla="val 78447"/>
            </a:avLst>
          </a:prstGeom>
          <a:solidFill>
            <a:srgbClr val="006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2C271C27-BDDF-4D2C-ADB9-3006957BEC6E}"/>
              </a:ext>
            </a:extLst>
          </p:cNvPr>
          <p:cNvSpPr/>
          <p:nvPr/>
        </p:nvSpPr>
        <p:spPr>
          <a:xfrm>
            <a:off x="1913052" y="401299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9C6AFF0E-7335-4AAC-A661-74124B9E01E4}"/>
              </a:ext>
            </a:extLst>
          </p:cNvPr>
          <p:cNvSpPr/>
          <p:nvPr/>
        </p:nvSpPr>
        <p:spPr>
          <a:xfrm>
            <a:off x="7832003" y="4566392"/>
            <a:ext cx="2551379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F518759E-9C67-4D92-8623-423E3C27AB06}"/>
              </a:ext>
            </a:extLst>
          </p:cNvPr>
          <p:cNvSpPr/>
          <p:nvPr/>
        </p:nvSpPr>
        <p:spPr>
          <a:xfrm>
            <a:off x="6095764" y="4690945"/>
            <a:ext cx="1458884" cy="30618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48753941-1389-4E16-B9FC-80CF01B46A33}"/>
              </a:ext>
            </a:extLst>
          </p:cNvPr>
          <p:cNvSpPr/>
          <p:nvPr/>
        </p:nvSpPr>
        <p:spPr>
          <a:xfrm>
            <a:off x="1600869" y="457479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3B6F6606-6CB9-4C69-97DC-BAC018A72063}"/>
              </a:ext>
            </a:extLst>
          </p:cNvPr>
          <p:cNvSpPr/>
          <p:nvPr/>
        </p:nvSpPr>
        <p:spPr>
          <a:xfrm>
            <a:off x="5637707" y="405582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36E7E057-76F3-40E5-8F77-32D542A3B095}"/>
              </a:ext>
            </a:extLst>
          </p:cNvPr>
          <p:cNvSpPr/>
          <p:nvPr/>
        </p:nvSpPr>
        <p:spPr>
          <a:xfrm>
            <a:off x="8145601" y="4036042"/>
            <a:ext cx="1921027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9314F01E-EDA0-403F-8DE3-738FDE089051}"/>
              </a:ext>
            </a:extLst>
          </p:cNvPr>
          <p:cNvSpPr/>
          <p:nvPr/>
        </p:nvSpPr>
        <p:spPr>
          <a:xfrm flipV="1">
            <a:off x="2553954" y="361375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7669A56C-172B-4BE9-8A7A-840677FD9F2C}"/>
              </a:ext>
            </a:extLst>
          </p:cNvPr>
          <p:cNvSpPr/>
          <p:nvPr/>
        </p:nvSpPr>
        <p:spPr>
          <a:xfrm>
            <a:off x="2030284" y="450882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8377C067-FB0A-4CBF-8395-B68A8E767C7C}"/>
              </a:ext>
            </a:extLst>
          </p:cNvPr>
          <p:cNvSpPr/>
          <p:nvPr/>
        </p:nvSpPr>
        <p:spPr>
          <a:xfrm>
            <a:off x="3886258" y="471252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2C038185-0008-4B90-834C-A435389A57B6}"/>
              </a:ext>
            </a:extLst>
          </p:cNvPr>
          <p:cNvSpPr/>
          <p:nvPr/>
        </p:nvSpPr>
        <p:spPr>
          <a:xfrm>
            <a:off x="5958886" y="2276686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4B02142E-C44A-467D-B9A0-E2B9B46F4B32}"/>
              </a:ext>
            </a:extLst>
          </p:cNvPr>
          <p:cNvSpPr/>
          <p:nvPr/>
        </p:nvSpPr>
        <p:spPr>
          <a:xfrm flipV="1">
            <a:off x="5565896" y="35217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FABBAD1A-0B67-480D-AC83-E91385189DA1}"/>
              </a:ext>
            </a:extLst>
          </p:cNvPr>
          <p:cNvSpPr/>
          <p:nvPr/>
        </p:nvSpPr>
        <p:spPr>
          <a:xfrm>
            <a:off x="6895008" y="3532686"/>
            <a:ext cx="1524104" cy="26181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5B05657D-8EF5-4865-BA4F-E6EAF39F8EE3}"/>
              </a:ext>
            </a:extLst>
          </p:cNvPr>
          <p:cNvSpPr/>
          <p:nvPr/>
        </p:nvSpPr>
        <p:spPr>
          <a:xfrm>
            <a:off x="3556846" y="380196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1F139C68-FD38-48C7-926D-FE2E10C12F58}"/>
              </a:ext>
            </a:extLst>
          </p:cNvPr>
          <p:cNvSpPr/>
          <p:nvPr/>
        </p:nvSpPr>
        <p:spPr>
          <a:xfrm flipV="1">
            <a:off x="4027598" y="4640282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BAC61D6-71BA-4878-8E8D-C4E64C4722F2}"/>
              </a:ext>
            </a:extLst>
          </p:cNvPr>
          <p:cNvSpPr/>
          <p:nvPr/>
        </p:nvSpPr>
        <p:spPr>
          <a:xfrm>
            <a:off x="3447190" y="426865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771173F5-7D1D-434A-8750-69D1F2C850CC}"/>
              </a:ext>
            </a:extLst>
          </p:cNvPr>
          <p:cNvSpPr/>
          <p:nvPr/>
        </p:nvSpPr>
        <p:spPr>
          <a:xfrm flipH="1">
            <a:off x="9544099" y="4698741"/>
            <a:ext cx="1645100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D2A503C-A0AE-450A-8C0E-AF379EB1DB4B}"/>
              </a:ext>
            </a:extLst>
          </p:cNvPr>
          <p:cNvSpPr/>
          <p:nvPr/>
        </p:nvSpPr>
        <p:spPr>
          <a:xfrm>
            <a:off x="7558619" y="4486979"/>
            <a:ext cx="1458884" cy="30618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7FAD10D2-CB3E-44AC-966F-C6D99651F2FB}"/>
              </a:ext>
            </a:extLst>
          </p:cNvPr>
          <p:cNvSpPr/>
          <p:nvPr/>
        </p:nvSpPr>
        <p:spPr>
          <a:xfrm>
            <a:off x="2396826" y="452066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F6951339-28C1-4C29-90C7-3941114FC2E5}"/>
              </a:ext>
            </a:extLst>
          </p:cNvPr>
          <p:cNvSpPr/>
          <p:nvPr/>
        </p:nvSpPr>
        <p:spPr>
          <a:xfrm>
            <a:off x="6607644" y="400260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A38184AD-0CA2-4919-B255-4B664482FC5B}"/>
              </a:ext>
            </a:extLst>
          </p:cNvPr>
          <p:cNvSpPr/>
          <p:nvPr/>
        </p:nvSpPr>
        <p:spPr>
          <a:xfrm>
            <a:off x="5579513" y="4576729"/>
            <a:ext cx="1921027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67E3B4BE-3F1C-47D1-85B2-A1129DCA21F8}"/>
              </a:ext>
            </a:extLst>
          </p:cNvPr>
          <p:cNvSpPr/>
          <p:nvPr/>
        </p:nvSpPr>
        <p:spPr>
          <a:xfrm flipV="1">
            <a:off x="3349911" y="355962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25ABA2AB-00C1-4E66-B632-5DAAADA41255}"/>
              </a:ext>
            </a:extLst>
          </p:cNvPr>
          <p:cNvSpPr/>
          <p:nvPr/>
        </p:nvSpPr>
        <p:spPr>
          <a:xfrm>
            <a:off x="2735622" y="4640282"/>
            <a:ext cx="1458884" cy="31322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FE6580D5-FFCC-47D2-AFB8-0BB738082380}"/>
              </a:ext>
            </a:extLst>
          </p:cNvPr>
          <p:cNvSpPr/>
          <p:nvPr/>
        </p:nvSpPr>
        <p:spPr>
          <a:xfrm>
            <a:off x="4895350" y="443284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6508AC78-719C-4D96-9056-3006C75EFFDB}"/>
              </a:ext>
            </a:extLst>
          </p:cNvPr>
          <p:cNvSpPr/>
          <p:nvPr/>
        </p:nvSpPr>
        <p:spPr>
          <a:xfrm flipV="1">
            <a:off x="8779142" y="3777423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68CDA243-6153-4DEF-9286-38E948A3F8D0}"/>
              </a:ext>
            </a:extLst>
          </p:cNvPr>
          <p:cNvSpPr/>
          <p:nvPr/>
        </p:nvSpPr>
        <p:spPr>
          <a:xfrm>
            <a:off x="7690965" y="3478556"/>
            <a:ext cx="1524104" cy="26181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E065FACD-9FD1-497F-8CFA-40D060ECDA4B}"/>
              </a:ext>
            </a:extLst>
          </p:cNvPr>
          <p:cNvSpPr/>
          <p:nvPr/>
        </p:nvSpPr>
        <p:spPr>
          <a:xfrm>
            <a:off x="4352803" y="374783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403275D2-CD82-486A-9680-75DA60C0C90E}"/>
              </a:ext>
            </a:extLst>
          </p:cNvPr>
          <p:cNvSpPr/>
          <p:nvPr/>
        </p:nvSpPr>
        <p:spPr>
          <a:xfrm flipV="1">
            <a:off x="4977722" y="4270957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FE9BCC7B-2FD0-43D6-9C2A-9ACCAEB445D1}"/>
              </a:ext>
            </a:extLst>
          </p:cNvPr>
          <p:cNvSpPr/>
          <p:nvPr/>
        </p:nvSpPr>
        <p:spPr>
          <a:xfrm>
            <a:off x="2065452" y="416539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83DB6AB4-FE94-49DA-A6B4-81DFBB8E0D3A}"/>
              </a:ext>
            </a:extLst>
          </p:cNvPr>
          <p:cNvSpPr/>
          <p:nvPr/>
        </p:nvSpPr>
        <p:spPr>
          <a:xfrm>
            <a:off x="1753269" y="472719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8A915636-6E68-42CD-83B9-DF2494272725}"/>
              </a:ext>
            </a:extLst>
          </p:cNvPr>
          <p:cNvSpPr/>
          <p:nvPr/>
        </p:nvSpPr>
        <p:spPr>
          <a:xfrm>
            <a:off x="5964087" y="420913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202BA35-BDF6-4980-ABF6-458C3A5D4C11}"/>
              </a:ext>
            </a:extLst>
          </p:cNvPr>
          <p:cNvSpPr/>
          <p:nvPr/>
        </p:nvSpPr>
        <p:spPr>
          <a:xfrm flipV="1">
            <a:off x="2706354" y="376615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44D39692-D2DF-4336-BA7C-0D191C419653}"/>
              </a:ext>
            </a:extLst>
          </p:cNvPr>
          <p:cNvSpPr/>
          <p:nvPr/>
        </p:nvSpPr>
        <p:spPr>
          <a:xfrm>
            <a:off x="2182684" y="466122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FB88CAFB-F0D9-4BC3-A8DA-911FEA86EC18}"/>
              </a:ext>
            </a:extLst>
          </p:cNvPr>
          <p:cNvSpPr/>
          <p:nvPr/>
        </p:nvSpPr>
        <p:spPr>
          <a:xfrm>
            <a:off x="4184066" y="423418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59D26675-9776-47B8-BD80-CCD2D478F029}"/>
              </a:ext>
            </a:extLst>
          </p:cNvPr>
          <p:cNvSpPr/>
          <p:nvPr/>
        </p:nvSpPr>
        <p:spPr>
          <a:xfrm flipV="1">
            <a:off x="5718296" y="36741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FD1F6D9F-02FA-4290-AE5E-353AA9388744}"/>
              </a:ext>
            </a:extLst>
          </p:cNvPr>
          <p:cNvSpPr/>
          <p:nvPr/>
        </p:nvSpPr>
        <p:spPr>
          <a:xfrm>
            <a:off x="3709246" y="395436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895E4C8E-3FFA-40DB-9A75-240C6A3F9FB7}"/>
              </a:ext>
            </a:extLst>
          </p:cNvPr>
          <p:cNvSpPr/>
          <p:nvPr/>
        </p:nvSpPr>
        <p:spPr>
          <a:xfrm flipV="1">
            <a:off x="4252006" y="4864557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D9EA0929-DAF7-4A14-B107-7B897F306094}"/>
              </a:ext>
            </a:extLst>
          </p:cNvPr>
          <p:cNvSpPr/>
          <p:nvPr/>
        </p:nvSpPr>
        <p:spPr>
          <a:xfrm>
            <a:off x="3599590" y="452934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65312DD5-AAC9-4C87-9A5A-728B74313D8F}"/>
              </a:ext>
            </a:extLst>
          </p:cNvPr>
          <p:cNvSpPr/>
          <p:nvPr/>
        </p:nvSpPr>
        <p:spPr>
          <a:xfrm>
            <a:off x="2549226" y="467306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B7BD99FA-45E1-4F4F-9B6C-CD39E6DB92B3}"/>
              </a:ext>
            </a:extLst>
          </p:cNvPr>
          <p:cNvSpPr/>
          <p:nvPr/>
        </p:nvSpPr>
        <p:spPr>
          <a:xfrm flipV="1">
            <a:off x="3502311" y="371202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433E005E-A49E-4D19-8A78-B7A8915E605F}"/>
              </a:ext>
            </a:extLst>
          </p:cNvPr>
          <p:cNvSpPr/>
          <p:nvPr/>
        </p:nvSpPr>
        <p:spPr>
          <a:xfrm>
            <a:off x="2935953" y="4607342"/>
            <a:ext cx="1458884" cy="31322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93E51C77-72FF-4E30-BBE6-2A7565C9B19E}"/>
              </a:ext>
            </a:extLst>
          </p:cNvPr>
          <p:cNvSpPr/>
          <p:nvPr/>
        </p:nvSpPr>
        <p:spPr>
          <a:xfrm>
            <a:off x="5047750" y="458524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81F42393-5C37-4307-97DB-9B7FB48B2876}"/>
              </a:ext>
            </a:extLst>
          </p:cNvPr>
          <p:cNvSpPr/>
          <p:nvPr/>
        </p:nvSpPr>
        <p:spPr>
          <a:xfrm>
            <a:off x="4505203" y="390023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345BC84D-278D-4B39-985D-14929C36A64A}"/>
              </a:ext>
            </a:extLst>
          </p:cNvPr>
          <p:cNvSpPr/>
          <p:nvPr/>
        </p:nvSpPr>
        <p:spPr>
          <a:xfrm flipV="1">
            <a:off x="5130122" y="4512595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D710E072-B073-42D5-BAC2-7984E8BAD45F}"/>
              </a:ext>
            </a:extLst>
          </p:cNvPr>
          <p:cNvSpPr/>
          <p:nvPr/>
        </p:nvSpPr>
        <p:spPr>
          <a:xfrm>
            <a:off x="5691258" y="385325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5294F683-28A4-4F64-8731-DC86F26CE266}"/>
              </a:ext>
            </a:extLst>
          </p:cNvPr>
          <p:cNvSpPr/>
          <p:nvPr/>
        </p:nvSpPr>
        <p:spPr>
          <a:xfrm>
            <a:off x="5219204" y="461867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BF964CE5-DB70-4EB3-AF47-7BC3682F4D1F}"/>
              </a:ext>
            </a:extLst>
          </p:cNvPr>
          <p:cNvSpPr/>
          <p:nvPr/>
        </p:nvSpPr>
        <p:spPr>
          <a:xfrm>
            <a:off x="9133590" y="457479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F55B1260-8CA2-4051-ABD5-DBF41898C950}"/>
              </a:ext>
            </a:extLst>
          </p:cNvPr>
          <p:cNvSpPr/>
          <p:nvPr/>
        </p:nvSpPr>
        <p:spPr>
          <a:xfrm flipV="1">
            <a:off x="6172289" y="3676685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711B7BBC-C10E-4C37-A3B0-A75900C18D19}"/>
              </a:ext>
            </a:extLst>
          </p:cNvPr>
          <p:cNvSpPr/>
          <p:nvPr/>
        </p:nvSpPr>
        <p:spPr>
          <a:xfrm>
            <a:off x="5648619" y="455270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9A83919B-4C82-4BCA-BF0A-2CA5CFBEB8CF}"/>
              </a:ext>
            </a:extLst>
          </p:cNvPr>
          <p:cNvSpPr/>
          <p:nvPr/>
        </p:nvSpPr>
        <p:spPr>
          <a:xfrm>
            <a:off x="7650001" y="4144719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062EECD1-CAF3-4E60-970F-FE17FFB3F92C}"/>
              </a:ext>
            </a:extLst>
          </p:cNvPr>
          <p:cNvSpPr/>
          <p:nvPr/>
        </p:nvSpPr>
        <p:spPr>
          <a:xfrm flipV="1">
            <a:off x="9184231" y="3584645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88DEBFB7-EA71-4B69-8EE6-131A2BDEAD82}"/>
              </a:ext>
            </a:extLst>
          </p:cNvPr>
          <p:cNvSpPr/>
          <p:nvPr/>
        </p:nvSpPr>
        <p:spPr>
          <a:xfrm>
            <a:off x="7175181" y="386489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19E345ED-A552-4E8B-8352-A59AD73B721E}"/>
              </a:ext>
            </a:extLst>
          </p:cNvPr>
          <p:cNvSpPr/>
          <p:nvPr/>
        </p:nvSpPr>
        <p:spPr>
          <a:xfrm flipV="1">
            <a:off x="7645933" y="4703215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463E0164-47BB-4C7E-9A89-23A24F9A2FB8}"/>
              </a:ext>
            </a:extLst>
          </p:cNvPr>
          <p:cNvSpPr/>
          <p:nvPr/>
        </p:nvSpPr>
        <p:spPr>
          <a:xfrm>
            <a:off x="7065525" y="443987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E4A2960C-4210-49F8-BAA0-C99390BA5B53}"/>
              </a:ext>
            </a:extLst>
          </p:cNvPr>
          <p:cNvSpPr/>
          <p:nvPr/>
        </p:nvSpPr>
        <p:spPr>
          <a:xfrm>
            <a:off x="6015161" y="456454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23204FFC-3EF0-47BC-A1DA-96326BC547C1}"/>
              </a:ext>
            </a:extLst>
          </p:cNvPr>
          <p:cNvSpPr/>
          <p:nvPr/>
        </p:nvSpPr>
        <p:spPr>
          <a:xfrm flipV="1">
            <a:off x="6968246" y="3622555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F51133CB-319A-4274-BC92-984DB21B42C2}"/>
              </a:ext>
            </a:extLst>
          </p:cNvPr>
          <p:cNvSpPr/>
          <p:nvPr/>
        </p:nvSpPr>
        <p:spPr>
          <a:xfrm>
            <a:off x="6353957" y="4655590"/>
            <a:ext cx="1458884" cy="31322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139FB98F-36C8-4DE4-8491-E284612C7138}"/>
              </a:ext>
            </a:extLst>
          </p:cNvPr>
          <p:cNvSpPr/>
          <p:nvPr/>
        </p:nvSpPr>
        <p:spPr>
          <a:xfrm>
            <a:off x="8513685" y="449577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8FEAB930-9B4B-4B20-A60F-8FBD8BA3291B}"/>
              </a:ext>
            </a:extLst>
          </p:cNvPr>
          <p:cNvSpPr/>
          <p:nvPr/>
        </p:nvSpPr>
        <p:spPr>
          <a:xfrm flipH="1">
            <a:off x="9270896" y="3922516"/>
            <a:ext cx="1174481" cy="224169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214AA6EC-C7EF-4A14-B0EE-4CB77020FAF7}"/>
              </a:ext>
            </a:extLst>
          </p:cNvPr>
          <p:cNvSpPr/>
          <p:nvPr/>
        </p:nvSpPr>
        <p:spPr>
          <a:xfrm flipV="1">
            <a:off x="9466108" y="4295577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F98D7B18-8660-4BA8-8640-A4445DBC7099}"/>
              </a:ext>
            </a:extLst>
          </p:cNvPr>
          <p:cNvSpPr/>
          <p:nvPr/>
        </p:nvSpPr>
        <p:spPr>
          <a:xfrm>
            <a:off x="9471118" y="4509961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4E8FAA4F-505F-48F0-8516-D26FECC9A5A6}"/>
              </a:ext>
            </a:extLst>
          </p:cNvPr>
          <p:cNvSpPr/>
          <p:nvPr/>
        </p:nvSpPr>
        <p:spPr>
          <a:xfrm>
            <a:off x="1765783" y="385191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E0F24E0C-224B-431B-BDD4-79F5956CD0FF}"/>
              </a:ext>
            </a:extLst>
          </p:cNvPr>
          <p:cNvSpPr/>
          <p:nvPr/>
        </p:nvSpPr>
        <p:spPr>
          <a:xfrm>
            <a:off x="3570016" y="3543101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2EB820EC-F3E3-4E52-AB98-0DA4B9341C4C}"/>
              </a:ext>
            </a:extLst>
          </p:cNvPr>
          <p:cNvSpPr/>
          <p:nvPr/>
        </p:nvSpPr>
        <p:spPr>
          <a:xfrm>
            <a:off x="2964694" y="427542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76536284-00C1-4E01-B930-CEDDBD8B0B87}"/>
              </a:ext>
            </a:extLst>
          </p:cNvPr>
          <p:cNvSpPr/>
          <p:nvPr/>
        </p:nvSpPr>
        <p:spPr>
          <a:xfrm>
            <a:off x="4059312" y="414386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F1BD7C2B-7655-4FA3-8F25-202056A81F9A}"/>
              </a:ext>
            </a:extLst>
          </p:cNvPr>
          <p:cNvSpPr/>
          <p:nvPr/>
        </p:nvSpPr>
        <p:spPr>
          <a:xfrm>
            <a:off x="9744496" y="497928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BD0923DB-00B5-4DD3-BFF2-F6FE70B9AA65}"/>
              </a:ext>
            </a:extLst>
          </p:cNvPr>
          <p:cNvSpPr/>
          <p:nvPr/>
        </p:nvSpPr>
        <p:spPr>
          <a:xfrm>
            <a:off x="1152936" y="473885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1A823740-4EFD-42C5-99D8-1ACD032CF7E0}"/>
              </a:ext>
            </a:extLst>
          </p:cNvPr>
          <p:cNvSpPr/>
          <p:nvPr/>
        </p:nvSpPr>
        <p:spPr>
          <a:xfrm flipV="1">
            <a:off x="5187451" y="227123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F92A8183-96C3-47A8-BEFD-A2826D031189}"/>
              </a:ext>
            </a:extLst>
          </p:cNvPr>
          <p:cNvSpPr/>
          <p:nvPr/>
        </p:nvSpPr>
        <p:spPr>
          <a:xfrm>
            <a:off x="1378297" y="444747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B568835B-B082-478E-BF2F-E2A1F23F1475}"/>
              </a:ext>
            </a:extLst>
          </p:cNvPr>
          <p:cNvSpPr/>
          <p:nvPr/>
        </p:nvSpPr>
        <p:spPr>
          <a:xfrm flipV="1">
            <a:off x="8807859" y="4742144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B7978B5F-3B07-41D1-B019-53ECAABFD6EC}"/>
              </a:ext>
            </a:extLst>
          </p:cNvPr>
          <p:cNvSpPr/>
          <p:nvPr/>
        </p:nvSpPr>
        <p:spPr>
          <a:xfrm>
            <a:off x="997056" y="496030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B10462AD-DED4-4A3A-975F-0E1789ADDCDA}"/>
              </a:ext>
            </a:extLst>
          </p:cNvPr>
          <p:cNvSpPr/>
          <p:nvPr/>
        </p:nvSpPr>
        <p:spPr>
          <a:xfrm flipV="1">
            <a:off x="7224628" y="4188473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47AE718A-BCBB-4AFC-BB23-E5CAB33DE389}"/>
              </a:ext>
            </a:extLst>
          </p:cNvPr>
          <p:cNvSpPr/>
          <p:nvPr/>
        </p:nvSpPr>
        <p:spPr>
          <a:xfrm flipV="1">
            <a:off x="1443076" y="42653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05C54F48-1B30-404F-99F7-68E6B4766F2D}"/>
              </a:ext>
            </a:extLst>
          </p:cNvPr>
          <p:cNvSpPr/>
          <p:nvPr/>
        </p:nvSpPr>
        <p:spPr>
          <a:xfrm>
            <a:off x="1570091" y="4231237"/>
            <a:ext cx="1070130" cy="10326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56D8F2CB-63D8-4E4E-A619-D86F058549C7}"/>
              </a:ext>
            </a:extLst>
          </p:cNvPr>
          <p:cNvSpPr/>
          <p:nvPr/>
        </p:nvSpPr>
        <p:spPr>
          <a:xfrm>
            <a:off x="6996485" y="429455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034586DF-A317-4E10-AAE0-DECA4ACB4710}"/>
              </a:ext>
            </a:extLst>
          </p:cNvPr>
          <p:cNvSpPr/>
          <p:nvPr/>
        </p:nvSpPr>
        <p:spPr>
          <a:xfrm>
            <a:off x="4487410" y="460503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60ECA09F-5A7B-476B-9538-99024A200153}"/>
              </a:ext>
            </a:extLst>
          </p:cNvPr>
          <p:cNvSpPr/>
          <p:nvPr/>
        </p:nvSpPr>
        <p:spPr>
          <a:xfrm flipV="1">
            <a:off x="3181759" y="340706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D4DDF43F-1ED0-4952-8F55-C5228FB1F7C4}"/>
              </a:ext>
            </a:extLst>
          </p:cNvPr>
          <p:cNvSpPr/>
          <p:nvPr/>
        </p:nvSpPr>
        <p:spPr>
          <a:xfrm>
            <a:off x="5859931" y="3432244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16A9F51D-BF6E-4C25-AE9A-F5D5EA263F53}"/>
              </a:ext>
            </a:extLst>
          </p:cNvPr>
          <p:cNvSpPr/>
          <p:nvPr/>
        </p:nvSpPr>
        <p:spPr>
          <a:xfrm>
            <a:off x="7812841" y="3408720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294358E1-316A-4045-B665-E353EFFDD8C5}"/>
              </a:ext>
            </a:extLst>
          </p:cNvPr>
          <p:cNvSpPr/>
          <p:nvPr/>
        </p:nvSpPr>
        <p:spPr>
          <a:xfrm flipV="1">
            <a:off x="4292539" y="3443856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2B273CFD-2DAD-4BC7-9D19-E1E251257CE8}"/>
              </a:ext>
            </a:extLst>
          </p:cNvPr>
          <p:cNvSpPr/>
          <p:nvPr/>
        </p:nvSpPr>
        <p:spPr>
          <a:xfrm flipV="1">
            <a:off x="5088496" y="3426797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4E814F5D-5DD8-487B-9815-3B34394A9C63}"/>
              </a:ext>
            </a:extLst>
          </p:cNvPr>
          <p:cNvSpPr/>
          <p:nvPr/>
        </p:nvSpPr>
        <p:spPr>
          <a:xfrm flipV="1">
            <a:off x="7404661" y="3407140"/>
            <a:ext cx="648740" cy="11178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68474937-CB60-4847-BB48-15A6BFD4FDAE}"/>
              </a:ext>
            </a:extLst>
          </p:cNvPr>
          <p:cNvSpPr/>
          <p:nvPr/>
        </p:nvSpPr>
        <p:spPr>
          <a:xfrm>
            <a:off x="2836765" y="3436251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67E2E537-7AF6-4632-AE38-561D3E10C571}"/>
              </a:ext>
            </a:extLst>
          </p:cNvPr>
          <p:cNvSpPr/>
          <p:nvPr/>
        </p:nvSpPr>
        <p:spPr>
          <a:xfrm flipV="1">
            <a:off x="8251727" y="3436251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1823EA75-D9BD-421C-BAFD-2E8B2871C2BC}"/>
              </a:ext>
            </a:extLst>
          </p:cNvPr>
          <p:cNvSpPr/>
          <p:nvPr/>
        </p:nvSpPr>
        <p:spPr>
          <a:xfrm flipV="1">
            <a:off x="4174418" y="349616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567436D8-4570-4EA1-8017-DB57CAA522AC}"/>
              </a:ext>
            </a:extLst>
          </p:cNvPr>
          <p:cNvSpPr/>
          <p:nvPr/>
        </p:nvSpPr>
        <p:spPr>
          <a:xfrm>
            <a:off x="2563900" y="458124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46AC6974-AECE-47F8-B688-5DAE50E763BB}"/>
              </a:ext>
            </a:extLst>
          </p:cNvPr>
          <p:cNvSpPr/>
          <p:nvPr/>
        </p:nvSpPr>
        <p:spPr>
          <a:xfrm>
            <a:off x="2058035" y="350306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Freeform: Shape 149">
            <a:extLst>
              <a:ext uri="{FF2B5EF4-FFF2-40B4-BE49-F238E27FC236}">
                <a16:creationId xmlns:a16="http://schemas.microsoft.com/office/drawing/2014/main" id="{5443B2F2-7E82-4760-A532-6AADD1863F87}"/>
              </a:ext>
            </a:extLst>
          </p:cNvPr>
          <p:cNvSpPr/>
          <p:nvPr/>
        </p:nvSpPr>
        <p:spPr>
          <a:xfrm>
            <a:off x="1918183" y="400431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F05D602E-0D56-4B26-8184-B3D6B48D9025}"/>
              </a:ext>
            </a:extLst>
          </p:cNvPr>
          <p:cNvSpPr/>
          <p:nvPr/>
        </p:nvSpPr>
        <p:spPr>
          <a:xfrm flipV="1">
            <a:off x="1595476" y="4526000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" name="Freeform: Shape 225">
            <a:extLst>
              <a:ext uri="{FF2B5EF4-FFF2-40B4-BE49-F238E27FC236}">
                <a16:creationId xmlns:a16="http://schemas.microsoft.com/office/drawing/2014/main" id="{9265A6E1-D0DF-4200-B513-BF4E93D1E0F1}"/>
              </a:ext>
            </a:extLst>
          </p:cNvPr>
          <p:cNvSpPr/>
          <p:nvPr/>
        </p:nvSpPr>
        <p:spPr>
          <a:xfrm>
            <a:off x="2571191" y="4551299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" name="Freeform: Shape 226">
            <a:extLst>
              <a:ext uri="{FF2B5EF4-FFF2-40B4-BE49-F238E27FC236}">
                <a16:creationId xmlns:a16="http://schemas.microsoft.com/office/drawing/2014/main" id="{76F5852F-1780-4FD0-8965-026384C7217C}"/>
              </a:ext>
            </a:extLst>
          </p:cNvPr>
          <p:cNvSpPr/>
          <p:nvPr/>
        </p:nvSpPr>
        <p:spPr>
          <a:xfrm>
            <a:off x="2259008" y="500481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" name="Freeform: Shape 227">
            <a:extLst>
              <a:ext uri="{FF2B5EF4-FFF2-40B4-BE49-F238E27FC236}">
                <a16:creationId xmlns:a16="http://schemas.microsoft.com/office/drawing/2014/main" id="{1A4B78F9-B7FF-467A-8461-33CE3B555F72}"/>
              </a:ext>
            </a:extLst>
          </p:cNvPr>
          <p:cNvSpPr/>
          <p:nvPr/>
        </p:nvSpPr>
        <p:spPr>
          <a:xfrm>
            <a:off x="2688423" y="4938839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" name="Freeform: Shape 228">
            <a:extLst>
              <a:ext uri="{FF2B5EF4-FFF2-40B4-BE49-F238E27FC236}">
                <a16:creationId xmlns:a16="http://schemas.microsoft.com/office/drawing/2014/main" id="{F62755B4-ABB6-4563-A1DF-701864FFE664}"/>
              </a:ext>
            </a:extLst>
          </p:cNvPr>
          <p:cNvSpPr/>
          <p:nvPr/>
        </p:nvSpPr>
        <p:spPr>
          <a:xfrm>
            <a:off x="3054965" y="495068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" name="Freeform: Shape 229">
            <a:extLst>
              <a:ext uri="{FF2B5EF4-FFF2-40B4-BE49-F238E27FC236}">
                <a16:creationId xmlns:a16="http://schemas.microsoft.com/office/drawing/2014/main" id="{9818B794-8352-44D2-B133-90D55FF32BC3}"/>
              </a:ext>
            </a:extLst>
          </p:cNvPr>
          <p:cNvSpPr/>
          <p:nvPr/>
        </p:nvSpPr>
        <p:spPr>
          <a:xfrm>
            <a:off x="5339996" y="498233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" name="Freeform: Shape 230">
            <a:extLst>
              <a:ext uri="{FF2B5EF4-FFF2-40B4-BE49-F238E27FC236}">
                <a16:creationId xmlns:a16="http://schemas.microsoft.com/office/drawing/2014/main" id="{B62F4BC7-E483-41E0-86A5-DCC5B42FCA20}"/>
              </a:ext>
            </a:extLst>
          </p:cNvPr>
          <p:cNvSpPr/>
          <p:nvPr/>
        </p:nvSpPr>
        <p:spPr>
          <a:xfrm>
            <a:off x="7474045" y="499420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" name="Freeform: Shape 231">
            <a:extLst>
              <a:ext uri="{FF2B5EF4-FFF2-40B4-BE49-F238E27FC236}">
                <a16:creationId xmlns:a16="http://schemas.microsoft.com/office/drawing/2014/main" id="{FC9356A6-990F-4B49-B33D-FB5D11D1642F}"/>
              </a:ext>
            </a:extLst>
          </p:cNvPr>
          <p:cNvSpPr/>
          <p:nvPr/>
        </p:nvSpPr>
        <p:spPr>
          <a:xfrm flipV="1">
            <a:off x="2101215" y="480361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" name="Freeform: Shape 232">
            <a:extLst>
              <a:ext uri="{FF2B5EF4-FFF2-40B4-BE49-F238E27FC236}">
                <a16:creationId xmlns:a16="http://schemas.microsoft.com/office/drawing/2014/main" id="{E9E81F00-D91F-4C59-8861-08BA251D5AF8}"/>
              </a:ext>
            </a:extLst>
          </p:cNvPr>
          <p:cNvSpPr/>
          <p:nvPr/>
        </p:nvSpPr>
        <p:spPr>
          <a:xfrm>
            <a:off x="2032188" y="4753758"/>
            <a:ext cx="1070130" cy="10326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" name="Freeform: Shape 233">
            <a:extLst>
              <a:ext uri="{FF2B5EF4-FFF2-40B4-BE49-F238E27FC236}">
                <a16:creationId xmlns:a16="http://schemas.microsoft.com/office/drawing/2014/main" id="{367937EF-D35F-48DC-AAED-7ACDFFCA00E4}"/>
              </a:ext>
            </a:extLst>
          </p:cNvPr>
          <p:cNvSpPr/>
          <p:nvPr/>
        </p:nvSpPr>
        <p:spPr>
          <a:xfrm>
            <a:off x="3222039" y="5011261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" name="Freeform: Shape 234">
            <a:extLst>
              <a:ext uri="{FF2B5EF4-FFF2-40B4-BE49-F238E27FC236}">
                <a16:creationId xmlns:a16="http://schemas.microsoft.com/office/drawing/2014/main" id="{05DB168D-B2BD-40A1-ADBA-D9CDFC03CECA}"/>
              </a:ext>
            </a:extLst>
          </p:cNvPr>
          <p:cNvSpPr/>
          <p:nvPr/>
        </p:nvSpPr>
        <p:spPr>
          <a:xfrm>
            <a:off x="2576322" y="454262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6" name="Freeform: Shape 235">
            <a:extLst>
              <a:ext uri="{FF2B5EF4-FFF2-40B4-BE49-F238E27FC236}">
                <a16:creationId xmlns:a16="http://schemas.microsoft.com/office/drawing/2014/main" id="{E239B15F-82F5-4B4C-9B81-E76852CD704E}"/>
              </a:ext>
            </a:extLst>
          </p:cNvPr>
          <p:cNvSpPr/>
          <p:nvPr/>
        </p:nvSpPr>
        <p:spPr>
          <a:xfrm flipV="1">
            <a:off x="2253615" y="495601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" name="Freeform: Shape 236">
            <a:extLst>
              <a:ext uri="{FF2B5EF4-FFF2-40B4-BE49-F238E27FC236}">
                <a16:creationId xmlns:a16="http://schemas.microsoft.com/office/drawing/2014/main" id="{95AFCB53-3D74-41DE-9041-6069501CF858}"/>
              </a:ext>
            </a:extLst>
          </p:cNvPr>
          <p:cNvSpPr/>
          <p:nvPr/>
        </p:nvSpPr>
        <p:spPr>
          <a:xfrm flipH="1">
            <a:off x="6352631" y="4829337"/>
            <a:ext cx="1645100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" name="Freeform: Shape 238">
            <a:extLst>
              <a:ext uri="{FF2B5EF4-FFF2-40B4-BE49-F238E27FC236}">
                <a16:creationId xmlns:a16="http://schemas.microsoft.com/office/drawing/2014/main" id="{4FF02202-CA31-42AD-8B0D-12349F689D15}"/>
              </a:ext>
            </a:extLst>
          </p:cNvPr>
          <p:cNvSpPr/>
          <p:nvPr/>
        </p:nvSpPr>
        <p:spPr>
          <a:xfrm flipV="1">
            <a:off x="5834909" y="234439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" name="Freeform: Shape 239">
            <a:extLst>
              <a:ext uri="{FF2B5EF4-FFF2-40B4-BE49-F238E27FC236}">
                <a16:creationId xmlns:a16="http://schemas.microsoft.com/office/drawing/2014/main" id="{287023D7-206F-4840-8A9C-C295BA12DD67}"/>
              </a:ext>
            </a:extLst>
          </p:cNvPr>
          <p:cNvSpPr/>
          <p:nvPr/>
        </p:nvSpPr>
        <p:spPr>
          <a:xfrm flipV="1">
            <a:off x="6630866" y="2327340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F2A5C1FF-7DB4-429E-9D0B-CA8181074D9C}"/>
              </a:ext>
            </a:extLst>
          </p:cNvPr>
          <p:cNvSpPr/>
          <p:nvPr/>
        </p:nvSpPr>
        <p:spPr>
          <a:xfrm flipV="1">
            <a:off x="3264018" y="221887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A1C0388D-F444-4B4A-B2C6-2F3B7BBD70D3}"/>
              </a:ext>
            </a:extLst>
          </p:cNvPr>
          <p:cNvSpPr/>
          <p:nvPr/>
        </p:nvSpPr>
        <p:spPr>
          <a:xfrm flipV="1">
            <a:off x="4374798" y="2255666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352B1FDB-4232-4F11-A14F-5075AE8987A8}"/>
              </a:ext>
            </a:extLst>
          </p:cNvPr>
          <p:cNvSpPr/>
          <p:nvPr/>
        </p:nvSpPr>
        <p:spPr>
          <a:xfrm>
            <a:off x="2919024" y="2248061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D2F3B3B5-E666-4B10-B542-661C8DF425DC}"/>
              </a:ext>
            </a:extLst>
          </p:cNvPr>
          <p:cNvSpPr/>
          <p:nvPr/>
        </p:nvSpPr>
        <p:spPr>
          <a:xfrm flipV="1">
            <a:off x="4256677" y="230797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4" name="Freeform: Shape 353">
            <a:extLst>
              <a:ext uri="{FF2B5EF4-FFF2-40B4-BE49-F238E27FC236}">
                <a16:creationId xmlns:a16="http://schemas.microsoft.com/office/drawing/2014/main" id="{DA069BEA-7AE1-4532-BBBF-5D5D1FFC3C2B}"/>
              </a:ext>
            </a:extLst>
          </p:cNvPr>
          <p:cNvSpPr/>
          <p:nvPr/>
        </p:nvSpPr>
        <p:spPr>
          <a:xfrm>
            <a:off x="7716405" y="2191489"/>
            <a:ext cx="948069" cy="177895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5" name="Freeform: Shape 354">
            <a:extLst>
              <a:ext uri="{FF2B5EF4-FFF2-40B4-BE49-F238E27FC236}">
                <a16:creationId xmlns:a16="http://schemas.microsoft.com/office/drawing/2014/main" id="{8A67EB72-019E-446D-8FF9-D6271CA5A32F}"/>
              </a:ext>
            </a:extLst>
          </p:cNvPr>
          <p:cNvSpPr/>
          <p:nvPr/>
        </p:nvSpPr>
        <p:spPr>
          <a:xfrm flipV="1">
            <a:off x="7324619" y="2247508"/>
            <a:ext cx="665687" cy="11470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6" name="Freeform: Shape 355">
            <a:extLst>
              <a:ext uri="{FF2B5EF4-FFF2-40B4-BE49-F238E27FC236}">
                <a16:creationId xmlns:a16="http://schemas.microsoft.com/office/drawing/2014/main" id="{412710CA-BB56-400B-A6E6-AB816A3D3C6A}"/>
              </a:ext>
            </a:extLst>
          </p:cNvPr>
          <p:cNvSpPr/>
          <p:nvPr/>
        </p:nvSpPr>
        <p:spPr>
          <a:xfrm flipV="1">
            <a:off x="8294174" y="2296199"/>
            <a:ext cx="948069" cy="13257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0" name="Freeform: Shape 289">
            <a:extLst>
              <a:ext uri="{FF2B5EF4-FFF2-40B4-BE49-F238E27FC236}">
                <a16:creationId xmlns:a16="http://schemas.microsoft.com/office/drawing/2014/main" id="{9B49EAE2-0B28-41D3-B339-49A25068156D}"/>
              </a:ext>
            </a:extLst>
          </p:cNvPr>
          <p:cNvSpPr/>
          <p:nvPr/>
        </p:nvSpPr>
        <p:spPr>
          <a:xfrm flipV="1">
            <a:off x="3264018" y="221887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1" name="Freeform: Shape 290">
            <a:extLst>
              <a:ext uri="{FF2B5EF4-FFF2-40B4-BE49-F238E27FC236}">
                <a16:creationId xmlns:a16="http://schemas.microsoft.com/office/drawing/2014/main" id="{5284EFAD-B4C0-4B50-973C-F28F87A03EBD}"/>
              </a:ext>
            </a:extLst>
          </p:cNvPr>
          <p:cNvSpPr/>
          <p:nvPr/>
        </p:nvSpPr>
        <p:spPr>
          <a:xfrm>
            <a:off x="7403192" y="2280747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2" name="Freeform: Shape 291">
            <a:extLst>
              <a:ext uri="{FF2B5EF4-FFF2-40B4-BE49-F238E27FC236}">
                <a16:creationId xmlns:a16="http://schemas.microsoft.com/office/drawing/2014/main" id="{D44A1F04-DEA3-4F21-82CE-788793FB9088}"/>
              </a:ext>
            </a:extLst>
          </p:cNvPr>
          <p:cNvSpPr/>
          <p:nvPr/>
        </p:nvSpPr>
        <p:spPr>
          <a:xfrm flipV="1">
            <a:off x="4256677" y="230797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3" name="Freeform: Shape 292">
            <a:extLst>
              <a:ext uri="{FF2B5EF4-FFF2-40B4-BE49-F238E27FC236}">
                <a16:creationId xmlns:a16="http://schemas.microsoft.com/office/drawing/2014/main" id="{9E3F92F4-9409-4C85-BA1F-97600E7096F9}"/>
              </a:ext>
            </a:extLst>
          </p:cNvPr>
          <p:cNvSpPr/>
          <p:nvPr/>
        </p:nvSpPr>
        <p:spPr>
          <a:xfrm flipV="1">
            <a:off x="8560055" y="2371555"/>
            <a:ext cx="948069" cy="13257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4" name="Freeform: Shape 293">
            <a:extLst>
              <a:ext uri="{FF2B5EF4-FFF2-40B4-BE49-F238E27FC236}">
                <a16:creationId xmlns:a16="http://schemas.microsoft.com/office/drawing/2014/main" id="{5D349F4E-9503-411E-A292-F60F4C08A933}"/>
              </a:ext>
            </a:extLst>
          </p:cNvPr>
          <p:cNvSpPr/>
          <p:nvPr/>
        </p:nvSpPr>
        <p:spPr>
          <a:xfrm flipV="1">
            <a:off x="5291202" y="2289593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5" name="Freeform: Shape 294">
            <a:extLst>
              <a:ext uri="{FF2B5EF4-FFF2-40B4-BE49-F238E27FC236}">
                <a16:creationId xmlns:a16="http://schemas.microsoft.com/office/drawing/2014/main" id="{4DDEA2DA-BD75-476D-B4F8-F5B2ED7CFC30}"/>
              </a:ext>
            </a:extLst>
          </p:cNvPr>
          <p:cNvSpPr/>
          <p:nvPr/>
        </p:nvSpPr>
        <p:spPr>
          <a:xfrm flipV="1">
            <a:off x="4256677" y="2223747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6" name="Freeform: Shape 295">
            <a:extLst>
              <a:ext uri="{FF2B5EF4-FFF2-40B4-BE49-F238E27FC236}">
                <a16:creationId xmlns:a16="http://schemas.microsoft.com/office/drawing/2014/main" id="{920D75A4-78FA-49FC-9546-F7DAD54604AB}"/>
              </a:ext>
            </a:extLst>
          </p:cNvPr>
          <p:cNvSpPr/>
          <p:nvPr/>
        </p:nvSpPr>
        <p:spPr>
          <a:xfrm flipV="1">
            <a:off x="6514136" y="227671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7" name="Freeform: Shape 296">
            <a:extLst>
              <a:ext uri="{FF2B5EF4-FFF2-40B4-BE49-F238E27FC236}">
                <a16:creationId xmlns:a16="http://schemas.microsoft.com/office/drawing/2014/main" id="{46B5E6F5-920F-49B4-9549-F9E472370E30}"/>
              </a:ext>
            </a:extLst>
          </p:cNvPr>
          <p:cNvSpPr/>
          <p:nvPr/>
        </p:nvSpPr>
        <p:spPr>
          <a:xfrm flipV="1">
            <a:off x="4256677" y="2223747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" name="Freeform: Shape 240">
            <a:extLst>
              <a:ext uri="{FF2B5EF4-FFF2-40B4-BE49-F238E27FC236}">
                <a16:creationId xmlns:a16="http://schemas.microsoft.com/office/drawing/2014/main" id="{FCC8D7CB-475F-42D4-ABF5-78AA80F8252D}"/>
              </a:ext>
            </a:extLst>
          </p:cNvPr>
          <p:cNvSpPr/>
          <p:nvPr/>
        </p:nvSpPr>
        <p:spPr>
          <a:xfrm flipV="1">
            <a:off x="3041011" y="2283879"/>
            <a:ext cx="948069" cy="13257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Trapezoid 137">
            <a:extLst>
              <a:ext uri="{FF2B5EF4-FFF2-40B4-BE49-F238E27FC236}">
                <a16:creationId xmlns:a16="http://schemas.microsoft.com/office/drawing/2014/main" id="{146168D6-2B81-428F-A991-CE5DC3BC25C2}"/>
              </a:ext>
            </a:extLst>
          </p:cNvPr>
          <p:cNvSpPr/>
          <p:nvPr/>
        </p:nvSpPr>
        <p:spPr>
          <a:xfrm>
            <a:off x="723964" y="2273276"/>
            <a:ext cx="10935473" cy="2960223"/>
          </a:xfrm>
          <a:prstGeom prst="trapezoid">
            <a:avLst>
              <a:gd name="adj" fmla="val 78447"/>
            </a:avLst>
          </a:prstGeom>
          <a:solidFill>
            <a:srgbClr val="00666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Cylinder 31">
            <a:extLst>
              <a:ext uri="{FF2B5EF4-FFF2-40B4-BE49-F238E27FC236}">
                <a16:creationId xmlns:a16="http://schemas.microsoft.com/office/drawing/2014/main" id="{D0FE56D5-6098-4909-8F2F-C0882096E0C7}"/>
              </a:ext>
            </a:extLst>
          </p:cNvPr>
          <p:cNvSpPr/>
          <p:nvPr/>
        </p:nvSpPr>
        <p:spPr>
          <a:xfrm rot="15991191">
            <a:off x="10190300" y="2811814"/>
            <a:ext cx="284120" cy="317896"/>
          </a:xfrm>
          <a:prstGeom prst="can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9" name="Cylinder 38">
            <a:extLst>
              <a:ext uri="{FF2B5EF4-FFF2-40B4-BE49-F238E27FC236}">
                <a16:creationId xmlns:a16="http://schemas.microsoft.com/office/drawing/2014/main" id="{6868E43A-F103-48ED-A276-A3A59647660B}"/>
              </a:ext>
            </a:extLst>
          </p:cNvPr>
          <p:cNvSpPr/>
          <p:nvPr/>
        </p:nvSpPr>
        <p:spPr>
          <a:xfrm rot="16200000" flipV="1">
            <a:off x="1743084" y="2841732"/>
            <a:ext cx="280084" cy="257544"/>
          </a:xfrm>
          <a:prstGeom prst="can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4CC79C3-D1A7-46E8-BE9F-0CEF34BD25B9}"/>
              </a:ext>
            </a:extLst>
          </p:cNvPr>
          <p:cNvGrpSpPr/>
          <p:nvPr/>
        </p:nvGrpSpPr>
        <p:grpSpPr>
          <a:xfrm>
            <a:off x="1858773" y="2505316"/>
            <a:ext cx="8481366" cy="930378"/>
            <a:chOff x="1742584" y="2515477"/>
            <a:chExt cx="8706834" cy="963388"/>
          </a:xfrm>
          <a:gradFill flip="none" rotWithShape="1">
            <a:gsLst>
              <a:gs pos="0">
                <a:schemeClr val="accent4">
                  <a:lumMod val="50000"/>
                  <a:shade val="30000"/>
                  <a:satMod val="115000"/>
                </a:schemeClr>
              </a:gs>
              <a:gs pos="50000">
                <a:schemeClr val="accent4">
                  <a:lumMod val="50000"/>
                  <a:shade val="67500"/>
                  <a:satMod val="115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6200000" scaled="1"/>
            <a:tileRect/>
          </a:gra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98600E-1351-4F83-A661-E7E44FDF2214}"/>
                </a:ext>
              </a:extLst>
            </p:cNvPr>
            <p:cNvSpPr/>
            <p:nvPr/>
          </p:nvSpPr>
          <p:spPr>
            <a:xfrm>
              <a:off x="2001794" y="2515477"/>
              <a:ext cx="8192529" cy="963388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3" name="Flowchart: Stored Data 12">
              <a:extLst>
                <a:ext uri="{FF2B5EF4-FFF2-40B4-BE49-F238E27FC236}">
                  <a16:creationId xmlns:a16="http://schemas.microsoft.com/office/drawing/2014/main" id="{1502BC7B-AC60-46EC-B850-CFF7048D1A13}"/>
                </a:ext>
              </a:extLst>
            </p:cNvPr>
            <p:cNvSpPr/>
            <p:nvPr/>
          </p:nvSpPr>
          <p:spPr>
            <a:xfrm>
              <a:off x="1742584" y="2515477"/>
              <a:ext cx="1972095" cy="963388"/>
            </a:xfrm>
            <a:prstGeom prst="flowChartOnlineStorage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21" name="Flowchart: Stored Data 20">
              <a:extLst>
                <a:ext uri="{FF2B5EF4-FFF2-40B4-BE49-F238E27FC236}">
                  <a16:creationId xmlns:a16="http://schemas.microsoft.com/office/drawing/2014/main" id="{21B0768B-5ECB-425E-8CAF-AFBCFC0D1EEE}"/>
                </a:ext>
              </a:extLst>
            </p:cNvPr>
            <p:cNvSpPr/>
            <p:nvPr/>
          </p:nvSpPr>
          <p:spPr>
            <a:xfrm rot="10800000">
              <a:off x="8477323" y="2515477"/>
              <a:ext cx="1972095" cy="963388"/>
            </a:xfrm>
            <a:prstGeom prst="flowChartOnlineStorage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</p:grpSp>
      <p:cxnSp>
        <p:nvCxnSpPr>
          <p:cNvPr id="338" name="Straight Connector 337">
            <a:extLst>
              <a:ext uri="{FF2B5EF4-FFF2-40B4-BE49-F238E27FC236}">
                <a16:creationId xmlns:a16="http://schemas.microsoft.com/office/drawing/2014/main" id="{507072BB-92DE-417E-B101-429E007004F5}"/>
              </a:ext>
            </a:extLst>
          </p:cNvPr>
          <p:cNvCxnSpPr/>
          <p:nvPr/>
        </p:nvCxnSpPr>
        <p:spPr>
          <a:xfrm>
            <a:off x="2107739" y="2505315"/>
            <a:ext cx="7883944" cy="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>
            <a:extLst>
              <a:ext uri="{FF2B5EF4-FFF2-40B4-BE49-F238E27FC236}">
                <a16:creationId xmlns:a16="http://schemas.microsoft.com/office/drawing/2014/main" id="{1EED513E-DC3F-4134-996B-2CC39AA60A17}"/>
              </a:ext>
            </a:extLst>
          </p:cNvPr>
          <p:cNvCxnSpPr/>
          <p:nvPr/>
        </p:nvCxnSpPr>
        <p:spPr>
          <a:xfrm>
            <a:off x="2154962" y="2505315"/>
            <a:ext cx="7883944" cy="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92ED9CE-063A-41D1-B884-6DBA5280D2BF}"/>
              </a:ext>
            </a:extLst>
          </p:cNvPr>
          <p:cNvSpPr/>
          <p:nvPr/>
        </p:nvSpPr>
        <p:spPr>
          <a:xfrm rot="16200000" flipH="1">
            <a:off x="7599092" y="2074783"/>
            <a:ext cx="930377" cy="1793479"/>
          </a:xfrm>
          <a:custGeom>
            <a:avLst/>
            <a:gdLst>
              <a:gd name="connsiteX0" fmla="*/ 0 w 1035700"/>
              <a:gd name="connsiteY0" fmla="*/ 792626 h 8764414"/>
              <a:gd name="connsiteX1" fmla="*/ 0 w 1035700"/>
              <a:gd name="connsiteY1" fmla="*/ 8432048 h 8764414"/>
              <a:gd name="connsiteX2" fmla="*/ 413485 w 1035700"/>
              <a:gd name="connsiteY2" fmla="*/ 8757661 h 8764414"/>
              <a:gd name="connsiteX3" fmla="*/ 517849 w 1035700"/>
              <a:gd name="connsiteY3" fmla="*/ 8764414 h 8764414"/>
              <a:gd name="connsiteX4" fmla="*/ 1035698 w 1035700"/>
              <a:gd name="connsiteY4" fmla="*/ 8432048 h 8764414"/>
              <a:gd name="connsiteX5" fmla="*/ 1035698 w 1035700"/>
              <a:gd name="connsiteY5" fmla="*/ 7971800 h 8764414"/>
              <a:gd name="connsiteX6" fmla="*/ 1035700 w 1035700"/>
              <a:gd name="connsiteY6" fmla="*/ 7971787 h 8764414"/>
              <a:gd name="connsiteX7" fmla="*/ 1035700 w 1035700"/>
              <a:gd name="connsiteY7" fmla="*/ 332366 h 8764414"/>
              <a:gd name="connsiteX8" fmla="*/ 517851 w 1035700"/>
              <a:gd name="connsiteY8" fmla="*/ 0 h 8764414"/>
              <a:gd name="connsiteX9" fmla="*/ 413486 w 1035700"/>
              <a:gd name="connsiteY9" fmla="*/ 6753 h 8764414"/>
              <a:gd name="connsiteX10" fmla="*/ 2 w 1035700"/>
              <a:gd name="connsiteY10" fmla="*/ 332366 h 8764414"/>
              <a:gd name="connsiteX11" fmla="*/ 2 w 1035700"/>
              <a:gd name="connsiteY11" fmla="*/ 792614 h 876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35700" h="8764414">
                <a:moveTo>
                  <a:pt x="0" y="792626"/>
                </a:moveTo>
                <a:lnTo>
                  <a:pt x="0" y="8432048"/>
                </a:lnTo>
                <a:cubicBezTo>
                  <a:pt x="0" y="8592664"/>
                  <a:pt x="177510" y="8726669"/>
                  <a:pt x="413485" y="8757661"/>
                </a:cubicBezTo>
                <a:cubicBezTo>
                  <a:pt x="447195" y="8762088"/>
                  <a:pt x="482099" y="8764414"/>
                  <a:pt x="517849" y="8764414"/>
                </a:cubicBezTo>
                <a:cubicBezTo>
                  <a:pt x="803849" y="8764414"/>
                  <a:pt x="1035698" y="8615608"/>
                  <a:pt x="1035698" y="8432048"/>
                </a:cubicBezTo>
                <a:lnTo>
                  <a:pt x="1035698" y="7971800"/>
                </a:lnTo>
                <a:lnTo>
                  <a:pt x="1035700" y="7971787"/>
                </a:lnTo>
                <a:lnTo>
                  <a:pt x="1035700" y="332366"/>
                </a:lnTo>
                <a:cubicBezTo>
                  <a:pt x="1035700" y="148805"/>
                  <a:pt x="803851" y="0"/>
                  <a:pt x="517851" y="0"/>
                </a:cubicBezTo>
                <a:cubicBezTo>
                  <a:pt x="482101" y="0"/>
                  <a:pt x="447197" y="2325"/>
                  <a:pt x="413486" y="6753"/>
                </a:cubicBezTo>
                <a:cubicBezTo>
                  <a:pt x="177511" y="37745"/>
                  <a:pt x="2" y="171750"/>
                  <a:pt x="2" y="332366"/>
                </a:cubicBezTo>
                <a:lnTo>
                  <a:pt x="2" y="792614"/>
                </a:lnTo>
                <a:close/>
              </a:path>
            </a:pathLst>
          </a:custGeom>
          <a:gradFill flip="none" rotWithShape="1">
            <a:gsLst>
              <a:gs pos="0">
                <a:srgbClr val="003300"/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3A03EC4-7621-46A1-846D-F3D08BFD2F46}"/>
              </a:ext>
            </a:extLst>
          </p:cNvPr>
          <p:cNvSpPr/>
          <p:nvPr/>
        </p:nvSpPr>
        <p:spPr>
          <a:xfrm rot="16200000" flipH="1">
            <a:off x="3653802" y="2073766"/>
            <a:ext cx="930377" cy="1793479"/>
          </a:xfrm>
          <a:custGeom>
            <a:avLst/>
            <a:gdLst>
              <a:gd name="connsiteX0" fmla="*/ 0 w 1035700"/>
              <a:gd name="connsiteY0" fmla="*/ 792626 h 8764414"/>
              <a:gd name="connsiteX1" fmla="*/ 0 w 1035700"/>
              <a:gd name="connsiteY1" fmla="*/ 8432048 h 8764414"/>
              <a:gd name="connsiteX2" fmla="*/ 413485 w 1035700"/>
              <a:gd name="connsiteY2" fmla="*/ 8757661 h 8764414"/>
              <a:gd name="connsiteX3" fmla="*/ 517849 w 1035700"/>
              <a:gd name="connsiteY3" fmla="*/ 8764414 h 8764414"/>
              <a:gd name="connsiteX4" fmla="*/ 1035698 w 1035700"/>
              <a:gd name="connsiteY4" fmla="*/ 8432048 h 8764414"/>
              <a:gd name="connsiteX5" fmla="*/ 1035698 w 1035700"/>
              <a:gd name="connsiteY5" fmla="*/ 7971800 h 8764414"/>
              <a:gd name="connsiteX6" fmla="*/ 1035700 w 1035700"/>
              <a:gd name="connsiteY6" fmla="*/ 7971787 h 8764414"/>
              <a:gd name="connsiteX7" fmla="*/ 1035700 w 1035700"/>
              <a:gd name="connsiteY7" fmla="*/ 332366 h 8764414"/>
              <a:gd name="connsiteX8" fmla="*/ 517851 w 1035700"/>
              <a:gd name="connsiteY8" fmla="*/ 0 h 8764414"/>
              <a:gd name="connsiteX9" fmla="*/ 413486 w 1035700"/>
              <a:gd name="connsiteY9" fmla="*/ 6753 h 8764414"/>
              <a:gd name="connsiteX10" fmla="*/ 2 w 1035700"/>
              <a:gd name="connsiteY10" fmla="*/ 332366 h 8764414"/>
              <a:gd name="connsiteX11" fmla="*/ 2 w 1035700"/>
              <a:gd name="connsiteY11" fmla="*/ 792614 h 876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35700" h="8764414">
                <a:moveTo>
                  <a:pt x="0" y="792626"/>
                </a:moveTo>
                <a:lnTo>
                  <a:pt x="0" y="8432048"/>
                </a:lnTo>
                <a:cubicBezTo>
                  <a:pt x="0" y="8592664"/>
                  <a:pt x="177510" y="8726669"/>
                  <a:pt x="413485" y="8757661"/>
                </a:cubicBezTo>
                <a:cubicBezTo>
                  <a:pt x="447195" y="8762088"/>
                  <a:pt x="482099" y="8764414"/>
                  <a:pt x="517849" y="8764414"/>
                </a:cubicBezTo>
                <a:cubicBezTo>
                  <a:pt x="803849" y="8764414"/>
                  <a:pt x="1035698" y="8615608"/>
                  <a:pt x="1035698" y="8432048"/>
                </a:cubicBezTo>
                <a:lnTo>
                  <a:pt x="1035698" y="7971800"/>
                </a:lnTo>
                <a:lnTo>
                  <a:pt x="1035700" y="7971787"/>
                </a:lnTo>
                <a:lnTo>
                  <a:pt x="1035700" y="332366"/>
                </a:lnTo>
                <a:cubicBezTo>
                  <a:pt x="1035700" y="148805"/>
                  <a:pt x="803851" y="0"/>
                  <a:pt x="517851" y="0"/>
                </a:cubicBezTo>
                <a:cubicBezTo>
                  <a:pt x="482101" y="0"/>
                  <a:pt x="447197" y="2325"/>
                  <a:pt x="413486" y="6753"/>
                </a:cubicBezTo>
                <a:cubicBezTo>
                  <a:pt x="177511" y="37745"/>
                  <a:pt x="2" y="171750"/>
                  <a:pt x="2" y="332366"/>
                </a:cubicBezTo>
                <a:lnTo>
                  <a:pt x="2" y="792614"/>
                </a:lnTo>
                <a:close/>
              </a:path>
            </a:pathLst>
          </a:custGeom>
          <a:gradFill flip="none" rotWithShape="1">
            <a:gsLst>
              <a:gs pos="0">
                <a:srgbClr val="280B3D"/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AD6EDC"/>
              </a:gs>
            </a:gsLst>
            <a:lin ang="10800000" scaled="1"/>
            <a:tileRect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EBA0E2-3FB1-425D-9E67-13E76FD87ECD}"/>
              </a:ext>
            </a:extLst>
          </p:cNvPr>
          <p:cNvSpPr/>
          <p:nvPr/>
        </p:nvSpPr>
        <p:spPr>
          <a:xfrm>
            <a:off x="4940686" y="2505315"/>
            <a:ext cx="129984" cy="93037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1E569A7-278C-4C8B-81F4-76B7B6771932}"/>
              </a:ext>
            </a:extLst>
          </p:cNvPr>
          <p:cNvSpPr/>
          <p:nvPr/>
        </p:nvSpPr>
        <p:spPr>
          <a:xfrm>
            <a:off x="6061717" y="2505315"/>
            <a:ext cx="129984" cy="93037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DD99100B-2EAB-4333-9B8D-3ABA43ECDF2B}"/>
              </a:ext>
            </a:extLst>
          </p:cNvPr>
          <p:cNvGrpSpPr/>
          <p:nvPr/>
        </p:nvGrpSpPr>
        <p:grpSpPr>
          <a:xfrm>
            <a:off x="7219908" y="3962"/>
            <a:ext cx="1482281" cy="3046147"/>
            <a:chOff x="7447845" y="1990765"/>
            <a:chExt cx="1482281" cy="3046147"/>
          </a:xfrm>
        </p:grpSpPr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A83CA547-AF96-4F1A-903B-248F9D5535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3836" y="3125899"/>
              <a:ext cx="242778" cy="180642"/>
            </a:xfrm>
            <a:prstGeom prst="ellipse">
              <a:avLst/>
            </a:prstGeom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0" name="Rectangle: Rounded Corners 209">
              <a:extLst>
                <a:ext uri="{FF2B5EF4-FFF2-40B4-BE49-F238E27FC236}">
                  <a16:creationId xmlns:a16="http://schemas.microsoft.com/office/drawing/2014/main" id="{5D95AC5F-0662-4215-8C18-D2D24C4B3B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38836" y="2752883"/>
              <a:ext cx="193170" cy="354770"/>
            </a:xfrm>
            <a:prstGeom prst="roundRect">
              <a:avLst/>
            </a:prstGeom>
            <a:solidFill>
              <a:srgbClr val="AC83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504A0FEE-6C97-493C-A7D5-1CA1EA13E845}"/>
                </a:ext>
              </a:extLst>
            </p:cNvPr>
            <p:cNvGrpSpPr>
              <a:grpSpLocks noChangeAspect="1"/>
            </p:cNvGrpSpPr>
            <p:nvPr/>
          </p:nvGrpSpPr>
          <p:grpSpPr>
            <a:xfrm rot="7404564">
              <a:off x="8261052" y="2283560"/>
              <a:ext cx="961870" cy="376279"/>
              <a:chOff x="4721697" y="3778541"/>
              <a:chExt cx="710141" cy="277801"/>
            </a:xfrm>
          </p:grpSpPr>
          <p:grpSp>
            <p:nvGrpSpPr>
              <p:cNvPr id="256" name="Group 255">
                <a:extLst>
                  <a:ext uri="{FF2B5EF4-FFF2-40B4-BE49-F238E27FC236}">
                    <a16:creationId xmlns:a16="http://schemas.microsoft.com/office/drawing/2014/main" id="{7767A450-D293-4EDC-87B6-8ED965E1961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3624650">
                <a:off x="4818002" y="3791480"/>
                <a:ext cx="168557" cy="361167"/>
                <a:chOff x="3944068" y="2934598"/>
                <a:chExt cx="275025" cy="589292"/>
              </a:xfrm>
              <a:solidFill>
                <a:srgbClr val="FFCC05"/>
              </a:solidFill>
            </p:grpSpPr>
            <p:sp>
              <p:nvSpPr>
                <p:cNvPr id="259" name="Rectangle: Rounded Corners 258">
                  <a:extLst>
                    <a:ext uri="{FF2B5EF4-FFF2-40B4-BE49-F238E27FC236}">
                      <a16:creationId xmlns:a16="http://schemas.microsoft.com/office/drawing/2014/main" id="{A71D13BE-05BF-4A40-91C0-0E8E31EC5547}"/>
                    </a:ext>
                  </a:extLst>
                </p:cNvPr>
                <p:cNvSpPr/>
                <p:nvPr/>
              </p:nvSpPr>
              <p:spPr>
                <a:xfrm>
                  <a:off x="3983897" y="2934598"/>
                  <a:ext cx="161992" cy="394480"/>
                </a:xfrm>
                <a:prstGeom prst="roundRect">
                  <a:avLst/>
                </a:prstGeom>
                <a:solidFill>
                  <a:srgbClr val="BE8F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0" name="Partial Circle 259">
                  <a:extLst>
                    <a:ext uri="{FF2B5EF4-FFF2-40B4-BE49-F238E27FC236}">
                      <a16:creationId xmlns:a16="http://schemas.microsoft.com/office/drawing/2014/main" id="{69C873C2-7309-4FCB-A590-AB690B04508F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BE8F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E5F36451-CE04-4DEC-BBFE-384ACEEA8F0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5621945" flipV="1">
                <a:off x="5197740" y="3679039"/>
                <a:ext cx="134596" cy="333600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5BC58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D805B0DC-CAEE-4AF0-B9CA-309C5634FDD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527744">
                <a:off x="4999306" y="3800776"/>
                <a:ext cx="157635" cy="119277"/>
              </a:xfrm>
              <a:prstGeom prst="ellipse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CEFB75D5-7D48-4D43-8A33-660486B8F6CF}"/>
                </a:ext>
              </a:extLst>
            </p:cNvPr>
            <p:cNvGrpSpPr>
              <a:grpSpLocks noChangeAspect="1"/>
            </p:cNvGrpSpPr>
            <p:nvPr/>
          </p:nvGrpSpPr>
          <p:grpSpPr>
            <a:xfrm rot="13274178">
              <a:off x="7447845" y="2316250"/>
              <a:ext cx="985165" cy="450629"/>
              <a:chOff x="5628318" y="3798266"/>
              <a:chExt cx="727339" cy="332693"/>
            </a:xfrm>
          </p:grpSpPr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CC22C324-0E69-49AF-8729-364B63F7824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8397315">
                <a:off x="6087642" y="3862945"/>
                <a:ext cx="162505" cy="373524"/>
                <a:chOff x="3887422" y="2836493"/>
                <a:chExt cx="265150" cy="609457"/>
              </a:xfrm>
              <a:solidFill>
                <a:srgbClr val="FFCC05"/>
              </a:solidFill>
            </p:grpSpPr>
            <p:sp>
              <p:nvSpPr>
                <p:cNvPr id="254" name="Rectangle: Rounded Corners 253">
                  <a:extLst>
                    <a:ext uri="{FF2B5EF4-FFF2-40B4-BE49-F238E27FC236}">
                      <a16:creationId xmlns:a16="http://schemas.microsoft.com/office/drawing/2014/main" id="{7029D04A-0440-4699-9DA3-1B8A106473B4}"/>
                    </a:ext>
                  </a:extLst>
                </p:cNvPr>
                <p:cNvSpPr/>
                <p:nvPr/>
              </p:nvSpPr>
              <p:spPr>
                <a:xfrm>
                  <a:off x="3965733" y="2836493"/>
                  <a:ext cx="162687" cy="394480"/>
                </a:xfrm>
                <a:prstGeom prst="roundRect">
                  <a:avLst/>
                </a:prstGeom>
                <a:solidFill>
                  <a:srgbClr val="BE8F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5" name="Partial Circle 254">
                  <a:extLst>
                    <a:ext uri="{FF2B5EF4-FFF2-40B4-BE49-F238E27FC236}">
                      <a16:creationId xmlns:a16="http://schemas.microsoft.com/office/drawing/2014/main" id="{3D528DCD-04F6-4913-92B7-BCDD85E4D988}"/>
                    </a:ext>
                  </a:extLst>
                </p:cNvPr>
                <p:cNvSpPr/>
                <p:nvPr/>
              </p:nvSpPr>
              <p:spPr>
                <a:xfrm rot="9568678">
                  <a:off x="3887422" y="3170924"/>
                  <a:ext cx="265150" cy="275026"/>
                </a:xfrm>
                <a:prstGeom prst="pie">
                  <a:avLst/>
                </a:prstGeom>
                <a:solidFill>
                  <a:srgbClr val="BE8F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5590145C-D3F7-4365-B6DF-045B75B766D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051898">
                <a:off x="5728721" y="3697863"/>
                <a:ext cx="135815" cy="336621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5BC58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3" name="Oval 252">
                <a:extLst>
                  <a:ext uri="{FF2B5EF4-FFF2-40B4-BE49-F238E27FC236}">
                    <a16:creationId xmlns:a16="http://schemas.microsoft.com/office/drawing/2014/main" id="{9DE1CF25-BFE9-45D8-8A23-7AEA53DE630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490458">
                <a:off x="5920279" y="3850160"/>
                <a:ext cx="176896" cy="133851"/>
              </a:xfrm>
              <a:prstGeom prst="ellipse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1E6A9A04-42F5-4067-AC7B-E7E8AFAEEDE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78642" y="3362313"/>
              <a:ext cx="828578" cy="792674"/>
              <a:chOff x="5258209" y="4194578"/>
              <a:chExt cx="611734" cy="585225"/>
            </a:xfrm>
          </p:grpSpPr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7EF70355-12D0-4DE5-8F10-B65D1146208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68299">
                <a:off x="5442105" y="4355857"/>
                <a:ext cx="427838" cy="400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06286A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2CB69960-0B84-4C9D-AA06-F81231B6C5F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58612">
                <a:off x="5244674" y="4365500"/>
                <a:ext cx="427838" cy="400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06286A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9A9E12C6-6665-4EAF-A5BF-D262DA26CD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76502" y="4194578"/>
                <a:ext cx="334782" cy="242368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14" name="Rectangle: Rounded Corners 213">
              <a:extLst>
                <a:ext uri="{FF2B5EF4-FFF2-40B4-BE49-F238E27FC236}">
                  <a16:creationId xmlns:a16="http://schemas.microsoft.com/office/drawing/2014/main" id="{2981060B-E6C2-4C9A-BB64-144FD76FD6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90437" y="2826700"/>
              <a:ext cx="560516" cy="736356"/>
            </a:xfrm>
            <a:prstGeom prst="roundRect">
              <a:avLst>
                <a:gd name="adj" fmla="val 33590"/>
              </a:avLst>
            </a:prstGeom>
            <a:solidFill>
              <a:srgbClr val="00B05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40ABD2F4-DE3C-4FFD-A520-A75AC2ADD681}"/>
                </a:ext>
              </a:extLst>
            </p:cNvPr>
            <p:cNvGrpSpPr/>
            <p:nvPr/>
          </p:nvGrpSpPr>
          <p:grpSpPr>
            <a:xfrm>
              <a:off x="8095020" y="2205418"/>
              <a:ext cx="512411" cy="561137"/>
              <a:chOff x="7882213" y="228266"/>
              <a:chExt cx="499366" cy="546851"/>
            </a:xfrm>
          </p:grpSpPr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8332E177-3ED5-42C1-9A9F-C8BE8DCC15B6}"/>
                  </a:ext>
                </a:extLst>
              </p:cNvPr>
              <p:cNvSpPr/>
              <p:nvPr/>
            </p:nvSpPr>
            <p:spPr>
              <a:xfrm>
                <a:off x="7946373" y="324064"/>
                <a:ext cx="369209" cy="451053"/>
              </a:xfrm>
              <a:prstGeom prst="ellipse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C7FC0473-3F9D-4A05-9979-B7B70F863A93}"/>
                  </a:ext>
                </a:extLst>
              </p:cNvPr>
              <p:cNvSpPr/>
              <p:nvPr/>
            </p:nvSpPr>
            <p:spPr>
              <a:xfrm flipV="1">
                <a:off x="8045541" y="485180"/>
                <a:ext cx="59120" cy="591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020A62CE-EABC-46E9-BAB8-933C915ADBA1}"/>
                  </a:ext>
                </a:extLst>
              </p:cNvPr>
              <p:cNvSpPr/>
              <p:nvPr/>
            </p:nvSpPr>
            <p:spPr>
              <a:xfrm flipV="1">
                <a:off x="8169700" y="474614"/>
                <a:ext cx="59120" cy="591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C48E65B3-12AD-4985-B7C7-7F2ED3FBCF2C}"/>
                  </a:ext>
                </a:extLst>
              </p:cNvPr>
              <p:cNvSpPr/>
              <p:nvPr/>
            </p:nvSpPr>
            <p:spPr>
              <a:xfrm>
                <a:off x="8126890" y="537137"/>
                <a:ext cx="67804" cy="100030"/>
              </a:xfrm>
              <a:custGeom>
                <a:avLst/>
                <a:gdLst>
                  <a:gd name="connsiteX0" fmla="*/ 16778 w 51367"/>
                  <a:gd name="connsiteY0" fmla="*/ 0 h 75780"/>
                  <a:gd name="connsiteX1" fmla="*/ 41945 w 51367"/>
                  <a:gd name="connsiteY1" fmla="*/ 41945 h 75780"/>
                  <a:gd name="connsiteX2" fmla="*/ 50334 w 51367"/>
                  <a:gd name="connsiteY2" fmla="*/ 67112 h 75780"/>
                  <a:gd name="connsiteX3" fmla="*/ 0 w 51367"/>
                  <a:gd name="connsiteY3" fmla="*/ 75501 h 7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367" h="75780">
                    <a:moveTo>
                      <a:pt x="16778" y="0"/>
                    </a:moveTo>
                    <a:cubicBezTo>
                      <a:pt x="25167" y="13982"/>
                      <a:pt x="34653" y="27361"/>
                      <a:pt x="41945" y="41945"/>
                    </a:cubicBezTo>
                    <a:cubicBezTo>
                      <a:pt x="45900" y="49854"/>
                      <a:pt x="54289" y="59203"/>
                      <a:pt x="50334" y="67112"/>
                    </a:cubicBezTo>
                    <a:cubicBezTo>
                      <a:pt x="44813" y="78154"/>
                      <a:pt x="7822" y="75501"/>
                      <a:pt x="0" y="7550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FC9588BC-56E7-49CA-84D9-F429A5282268}"/>
                  </a:ext>
                </a:extLst>
              </p:cNvPr>
              <p:cNvSpPr/>
              <p:nvPr/>
            </p:nvSpPr>
            <p:spPr>
              <a:xfrm>
                <a:off x="7882213" y="228266"/>
                <a:ext cx="499366" cy="408534"/>
              </a:xfrm>
              <a:custGeom>
                <a:avLst/>
                <a:gdLst>
                  <a:gd name="connsiteX0" fmla="*/ 168584 w 378309"/>
                  <a:gd name="connsiteY0" fmla="*/ 75501 h 251670"/>
                  <a:gd name="connsiteX1" fmla="*/ 126639 w 378309"/>
                  <a:gd name="connsiteY1" fmla="*/ 92279 h 251670"/>
                  <a:gd name="connsiteX2" fmla="*/ 93083 w 378309"/>
                  <a:gd name="connsiteY2" fmla="*/ 142613 h 251670"/>
                  <a:gd name="connsiteX3" fmla="*/ 67916 w 378309"/>
                  <a:gd name="connsiteY3" fmla="*/ 159391 h 251670"/>
                  <a:gd name="connsiteX4" fmla="*/ 59527 w 378309"/>
                  <a:gd name="connsiteY4" fmla="*/ 184558 h 251670"/>
                  <a:gd name="connsiteX5" fmla="*/ 51138 w 378309"/>
                  <a:gd name="connsiteY5" fmla="*/ 243281 h 251670"/>
                  <a:gd name="connsiteX6" fmla="*/ 25971 w 378309"/>
                  <a:gd name="connsiteY6" fmla="*/ 251670 h 251670"/>
                  <a:gd name="connsiteX7" fmla="*/ 9193 w 378309"/>
                  <a:gd name="connsiteY7" fmla="*/ 226503 h 251670"/>
                  <a:gd name="connsiteX8" fmla="*/ 9193 w 378309"/>
                  <a:gd name="connsiteY8" fmla="*/ 134224 h 251670"/>
                  <a:gd name="connsiteX9" fmla="*/ 17582 w 378309"/>
                  <a:gd name="connsiteY9" fmla="*/ 109057 h 251670"/>
                  <a:gd name="connsiteX10" fmla="*/ 42749 w 378309"/>
                  <a:gd name="connsiteY10" fmla="*/ 92279 h 251670"/>
                  <a:gd name="connsiteX11" fmla="*/ 84694 w 378309"/>
                  <a:gd name="connsiteY11" fmla="*/ 50334 h 251670"/>
                  <a:gd name="connsiteX12" fmla="*/ 109861 w 378309"/>
                  <a:gd name="connsiteY12" fmla="*/ 25167 h 251670"/>
                  <a:gd name="connsiteX13" fmla="*/ 135028 w 378309"/>
                  <a:gd name="connsiteY13" fmla="*/ 16778 h 251670"/>
                  <a:gd name="connsiteX14" fmla="*/ 160195 w 378309"/>
                  <a:gd name="connsiteY14" fmla="*/ 0 h 251670"/>
                  <a:gd name="connsiteX15" fmla="*/ 202140 w 378309"/>
                  <a:gd name="connsiteY15" fmla="*/ 8389 h 251670"/>
                  <a:gd name="connsiteX16" fmla="*/ 277641 w 378309"/>
                  <a:gd name="connsiteY16" fmla="*/ 33556 h 251670"/>
                  <a:gd name="connsiteX17" fmla="*/ 302808 w 378309"/>
                  <a:gd name="connsiteY17" fmla="*/ 41945 h 251670"/>
                  <a:gd name="connsiteX18" fmla="*/ 327975 w 378309"/>
                  <a:gd name="connsiteY18" fmla="*/ 50334 h 251670"/>
                  <a:gd name="connsiteX19" fmla="*/ 336364 w 378309"/>
                  <a:gd name="connsiteY19" fmla="*/ 75501 h 251670"/>
                  <a:gd name="connsiteX20" fmla="*/ 353142 w 378309"/>
                  <a:gd name="connsiteY20" fmla="*/ 100668 h 251670"/>
                  <a:gd name="connsiteX21" fmla="*/ 369920 w 378309"/>
                  <a:gd name="connsiteY21" fmla="*/ 151002 h 251670"/>
                  <a:gd name="connsiteX22" fmla="*/ 378309 w 378309"/>
                  <a:gd name="connsiteY22" fmla="*/ 176169 h 251670"/>
                  <a:gd name="connsiteX23" fmla="*/ 336364 w 378309"/>
                  <a:gd name="connsiteY23" fmla="*/ 192947 h 251670"/>
                  <a:gd name="connsiteX24" fmla="*/ 319586 w 378309"/>
                  <a:gd name="connsiteY24" fmla="*/ 167780 h 251670"/>
                  <a:gd name="connsiteX25" fmla="*/ 294419 w 378309"/>
                  <a:gd name="connsiteY25" fmla="*/ 117446 h 251670"/>
                  <a:gd name="connsiteX26" fmla="*/ 269252 w 378309"/>
                  <a:gd name="connsiteY26" fmla="*/ 109057 h 251670"/>
                  <a:gd name="connsiteX27" fmla="*/ 168584 w 378309"/>
                  <a:gd name="connsiteY27" fmla="*/ 75501 h 251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78309" h="251670">
                    <a:moveTo>
                      <a:pt x="168584" y="75501"/>
                    </a:moveTo>
                    <a:cubicBezTo>
                      <a:pt x="144815" y="72705"/>
                      <a:pt x="137894" y="82275"/>
                      <a:pt x="126639" y="92279"/>
                    </a:cubicBezTo>
                    <a:cubicBezTo>
                      <a:pt x="111568" y="105676"/>
                      <a:pt x="109861" y="131428"/>
                      <a:pt x="93083" y="142613"/>
                    </a:cubicBezTo>
                    <a:lnTo>
                      <a:pt x="67916" y="159391"/>
                    </a:lnTo>
                    <a:cubicBezTo>
                      <a:pt x="65120" y="167780"/>
                      <a:pt x="61261" y="175887"/>
                      <a:pt x="59527" y="184558"/>
                    </a:cubicBezTo>
                    <a:cubicBezTo>
                      <a:pt x="55649" y="203947"/>
                      <a:pt x="59981" y="225595"/>
                      <a:pt x="51138" y="243281"/>
                    </a:cubicBezTo>
                    <a:cubicBezTo>
                      <a:pt x="47183" y="251190"/>
                      <a:pt x="34360" y="248874"/>
                      <a:pt x="25971" y="251670"/>
                    </a:cubicBezTo>
                    <a:cubicBezTo>
                      <a:pt x="20378" y="243281"/>
                      <a:pt x="13702" y="235521"/>
                      <a:pt x="9193" y="226503"/>
                    </a:cubicBezTo>
                    <a:cubicBezTo>
                      <a:pt x="-7154" y="193809"/>
                      <a:pt x="1820" y="174773"/>
                      <a:pt x="9193" y="134224"/>
                    </a:cubicBezTo>
                    <a:cubicBezTo>
                      <a:pt x="10775" y="125524"/>
                      <a:pt x="12058" y="115962"/>
                      <a:pt x="17582" y="109057"/>
                    </a:cubicBezTo>
                    <a:cubicBezTo>
                      <a:pt x="23880" y="101184"/>
                      <a:pt x="34360" y="97872"/>
                      <a:pt x="42749" y="92279"/>
                    </a:cubicBezTo>
                    <a:cubicBezTo>
                      <a:pt x="73509" y="46139"/>
                      <a:pt x="42749" y="85288"/>
                      <a:pt x="84694" y="50334"/>
                    </a:cubicBezTo>
                    <a:cubicBezTo>
                      <a:pt x="93808" y="42739"/>
                      <a:pt x="99990" y="31748"/>
                      <a:pt x="109861" y="25167"/>
                    </a:cubicBezTo>
                    <a:cubicBezTo>
                      <a:pt x="117219" y="20262"/>
                      <a:pt x="127119" y="20733"/>
                      <a:pt x="135028" y="16778"/>
                    </a:cubicBezTo>
                    <a:cubicBezTo>
                      <a:pt x="144046" y="12269"/>
                      <a:pt x="151806" y="5593"/>
                      <a:pt x="160195" y="0"/>
                    </a:cubicBezTo>
                    <a:cubicBezTo>
                      <a:pt x="174177" y="2796"/>
                      <a:pt x="188384" y="4637"/>
                      <a:pt x="202140" y="8389"/>
                    </a:cubicBezTo>
                    <a:lnTo>
                      <a:pt x="277641" y="33556"/>
                    </a:lnTo>
                    <a:lnTo>
                      <a:pt x="302808" y="41945"/>
                    </a:lnTo>
                    <a:lnTo>
                      <a:pt x="327975" y="50334"/>
                    </a:lnTo>
                    <a:cubicBezTo>
                      <a:pt x="330771" y="58723"/>
                      <a:pt x="332409" y="67592"/>
                      <a:pt x="336364" y="75501"/>
                    </a:cubicBezTo>
                    <a:cubicBezTo>
                      <a:pt x="340873" y="84519"/>
                      <a:pt x="349047" y="91455"/>
                      <a:pt x="353142" y="100668"/>
                    </a:cubicBezTo>
                    <a:cubicBezTo>
                      <a:pt x="360325" y="116829"/>
                      <a:pt x="364327" y="134224"/>
                      <a:pt x="369920" y="151002"/>
                    </a:cubicBezTo>
                    <a:lnTo>
                      <a:pt x="378309" y="176169"/>
                    </a:lnTo>
                    <a:cubicBezTo>
                      <a:pt x="369946" y="201257"/>
                      <a:pt x="373711" y="217845"/>
                      <a:pt x="336364" y="192947"/>
                    </a:cubicBezTo>
                    <a:cubicBezTo>
                      <a:pt x="327975" y="187354"/>
                      <a:pt x="324095" y="176798"/>
                      <a:pt x="319586" y="167780"/>
                    </a:cubicBezTo>
                    <a:cubicBezTo>
                      <a:pt x="309454" y="147517"/>
                      <a:pt x="314454" y="133474"/>
                      <a:pt x="294419" y="117446"/>
                    </a:cubicBezTo>
                    <a:cubicBezTo>
                      <a:pt x="287514" y="111922"/>
                      <a:pt x="277161" y="113012"/>
                      <a:pt x="269252" y="109057"/>
                    </a:cubicBezTo>
                    <a:cubicBezTo>
                      <a:pt x="213980" y="81421"/>
                      <a:pt x="192353" y="78297"/>
                      <a:pt x="168584" y="75501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F6EA00A8-F7D5-42CA-AAE7-0C5BA8F8BBA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04713" y="4038699"/>
              <a:ext cx="260449" cy="998213"/>
              <a:chOff x="5063505" y="4803729"/>
              <a:chExt cx="192285" cy="736970"/>
            </a:xfrm>
          </p:grpSpPr>
          <p:sp>
            <p:nvSpPr>
              <p:cNvPr id="223" name="Trapezoid 222">
                <a:extLst>
                  <a:ext uri="{FF2B5EF4-FFF2-40B4-BE49-F238E27FC236}">
                    <a16:creationId xmlns:a16="http://schemas.microsoft.com/office/drawing/2014/main" id="{B178355C-2EB2-4C0C-902C-16A6D5E90E1F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5084475" y="4925031"/>
                <a:ext cx="163829" cy="396701"/>
              </a:xfrm>
              <a:prstGeom prst="trapezoid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56AF630F-BC35-4BFF-AA93-65D1EB4EAA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73809" y="4803729"/>
                <a:ext cx="181981" cy="146099"/>
              </a:xfrm>
              <a:prstGeom prst="ellipse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C6E264EF-06F0-4F7F-A356-0BEBEC50949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217573">
                <a:off x="5063505" y="5288353"/>
                <a:ext cx="111748" cy="252346"/>
                <a:chOff x="9198611" y="3348270"/>
                <a:chExt cx="182338" cy="411737"/>
              </a:xfrm>
            </p:grpSpPr>
            <p:sp>
              <p:nvSpPr>
                <p:cNvPr id="238" name="Rectangle: Rounded Corners 237">
                  <a:extLst>
                    <a:ext uri="{FF2B5EF4-FFF2-40B4-BE49-F238E27FC236}">
                      <a16:creationId xmlns:a16="http://schemas.microsoft.com/office/drawing/2014/main" id="{489B1849-D3EC-4141-B7B2-A68F9D787217}"/>
                    </a:ext>
                  </a:extLst>
                </p:cNvPr>
                <p:cNvSpPr/>
                <p:nvPr/>
              </p:nvSpPr>
              <p:spPr>
                <a:xfrm rot="4414200">
                  <a:off x="9140843" y="3519901"/>
                  <a:ext cx="357576" cy="122636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2" name="Oval 241">
                  <a:extLst>
                    <a:ext uri="{FF2B5EF4-FFF2-40B4-BE49-F238E27FC236}">
                      <a16:creationId xmlns:a16="http://schemas.microsoft.com/office/drawing/2014/main" id="{3D8A9315-F7A4-4BD4-A2E5-D58F1D4A25B6}"/>
                    </a:ext>
                  </a:extLst>
                </p:cNvPr>
                <p:cNvSpPr/>
                <p:nvPr/>
              </p:nvSpPr>
              <p:spPr>
                <a:xfrm rot="19416647">
                  <a:off x="9198611" y="3348270"/>
                  <a:ext cx="153238" cy="153238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AFBF0732-CE5F-4733-B5A7-E7DA53D6D10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467130" y="4038978"/>
              <a:ext cx="257423" cy="962790"/>
              <a:chOff x="5623637" y="4728216"/>
              <a:chExt cx="190053" cy="710820"/>
            </a:xfrm>
          </p:grpSpPr>
          <p:sp>
            <p:nvSpPr>
              <p:cNvPr id="218" name="Trapezoid 217">
                <a:extLst>
                  <a:ext uri="{FF2B5EF4-FFF2-40B4-BE49-F238E27FC236}">
                    <a16:creationId xmlns:a16="http://schemas.microsoft.com/office/drawing/2014/main" id="{7AADDDB2-2710-4A36-B139-D34935CE3409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5639254" y="4847127"/>
                <a:ext cx="163829" cy="396701"/>
              </a:xfrm>
              <a:prstGeom prst="trapezoid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FE69DA8C-CBCB-458C-811B-9EF91E8C5E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739522">
                <a:off x="5623637" y="4728216"/>
                <a:ext cx="188118" cy="151026"/>
              </a:xfrm>
              <a:prstGeom prst="ellipse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0E713FA7-A6F9-4DD2-8544-E3B4FAA04B4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4676542">
                <a:off x="5630205" y="5255551"/>
                <a:ext cx="251069" cy="115901"/>
                <a:chOff x="10680590" y="3196827"/>
                <a:chExt cx="409653" cy="189111"/>
              </a:xfrm>
            </p:grpSpPr>
            <p:sp>
              <p:nvSpPr>
                <p:cNvPr id="221" name="Rectangle: Rounded Corners 220">
                  <a:extLst>
                    <a:ext uri="{FF2B5EF4-FFF2-40B4-BE49-F238E27FC236}">
                      <a16:creationId xmlns:a16="http://schemas.microsoft.com/office/drawing/2014/main" id="{349398FA-E4E7-4E01-A89C-47AA6323AC77}"/>
                    </a:ext>
                  </a:extLst>
                </p:cNvPr>
                <p:cNvSpPr/>
                <p:nvPr/>
              </p:nvSpPr>
              <p:spPr>
                <a:xfrm rot="20464271">
                  <a:off x="10732667" y="3196827"/>
                  <a:ext cx="357576" cy="122636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F3DEB9EC-FD1D-4258-A242-DE9417B7AEE6}"/>
                    </a:ext>
                  </a:extLst>
                </p:cNvPr>
                <p:cNvSpPr/>
                <p:nvPr/>
              </p:nvSpPr>
              <p:spPr>
                <a:xfrm rot="13866718">
                  <a:off x="10680590" y="3232700"/>
                  <a:ext cx="153238" cy="153238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91FDC9F6-8368-48C6-9974-28FE329E8974}"/>
              </a:ext>
            </a:extLst>
          </p:cNvPr>
          <p:cNvSpPr/>
          <p:nvPr/>
        </p:nvSpPr>
        <p:spPr>
          <a:xfrm>
            <a:off x="7133882" y="2505315"/>
            <a:ext cx="129984" cy="93037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261" name="Picture 260">
            <a:extLst>
              <a:ext uri="{FF2B5EF4-FFF2-40B4-BE49-F238E27FC236}">
                <a16:creationId xmlns:a16="http://schemas.microsoft.com/office/drawing/2014/main" id="{E902E04C-A38A-40C8-83A7-C014365DB9E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3892"/>
          <a:stretch/>
        </p:blipFill>
        <p:spPr>
          <a:xfrm>
            <a:off x="7727469" y="2655218"/>
            <a:ext cx="957155" cy="1308458"/>
          </a:xfrm>
          <a:prstGeom prst="rect">
            <a:avLst/>
          </a:prstGeom>
        </p:spPr>
      </p:pic>
      <p:pic>
        <p:nvPicPr>
          <p:cNvPr id="262" name="Picture 261" descr="A picture containing outdoor, water, wave, riding&#10;&#10;Description automatically generated">
            <a:extLst>
              <a:ext uri="{FF2B5EF4-FFF2-40B4-BE49-F238E27FC236}">
                <a16:creationId xmlns:a16="http://schemas.microsoft.com/office/drawing/2014/main" id="{41609C17-94C7-4D5D-AB00-3C416E21257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573" y="2531006"/>
            <a:ext cx="2738493" cy="1688738"/>
          </a:xfrm>
          <a:prstGeom prst="rect">
            <a:avLst/>
          </a:prstGeom>
        </p:spPr>
      </p:pic>
      <p:pic>
        <p:nvPicPr>
          <p:cNvPr id="288" name="Picture 28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950E7D3-2219-4351-A946-0BF5045D36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424" y="6350321"/>
            <a:ext cx="761248" cy="471548"/>
          </a:xfrm>
          <a:prstGeom prst="rect">
            <a:avLst/>
          </a:prstGeom>
        </p:spPr>
      </p:pic>
      <p:pic>
        <p:nvPicPr>
          <p:cNvPr id="289" name="RESET Picture 11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B777115B-E9BE-4ACD-8D60-6F183B96E7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83600" y="6373257"/>
            <a:ext cx="683143" cy="417177"/>
          </a:xfrm>
          <a:prstGeom prst="rect">
            <a:avLst/>
          </a:prstGeom>
        </p:spPr>
      </p:pic>
      <p:sp>
        <p:nvSpPr>
          <p:cNvPr id="298" name="Rectangle: Rounded Corners 297">
            <a:extLst>
              <a:ext uri="{FF2B5EF4-FFF2-40B4-BE49-F238E27FC236}">
                <a16:creationId xmlns:a16="http://schemas.microsoft.com/office/drawing/2014/main" id="{A5771942-E539-410E-B8CB-06D4D1BEFD36}"/>
              </a:ext>
            </a:extLst>
          </p:cNvPr>
          <p:cNvSpPr>
            <a:spLocks noChangeAspect="1"/>
          </p:cNvSpPr>
          <p:nvPr/>
        </p:nvSpPr>
        <p:spPr>
          <a:xfrm>
            <a:off x="4099187" y="458985"/>
            <a:ext cx="186443" cy="379398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5A30E418-9193-4A6E-852B-F75DEA1076AF}"/>
              </a:ext>
            </a:extLst>
          </p:cNvPr>
          <p:cNvGrpSpPr/>
          <p:nvPr/>
        </p:nvGrpSpPr>
        <p:grpSpPr>
          <a:xfrm rot="285939">
            <a:off x="3927703" y="-45887"/>
            <a:ext cx="507589" cy="549908"/>
            <a:chOff x="3355376" y="3848139"/>
            <a:chExt cx="378309" cy="409849"/>
          </a:xfrm>
        </p:grpSpPr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6EF9D9E2-56E3-4FD0-92D4-10A5C5379DCB}"/>
                </a:ext>
              </a:extLst>
            </p:cNvPr>
            <p:cNvSpPr/>
            <p:nvPr/>
          </p:nvSpPr>
          <p:spPr>
            <a:xfrm>
              <a:off x="3412371" y="3916283"/>
              <a:ext cx="279705" cy="341705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D627CC7B-1CFB-4E61-A22D-00D797A68C52}"/>
                </a:ext>
              </a:extLst>
            </p:cNvPr>
            <p:cNvSpPr/>
            <p:nvPr/>
          </p:nvSpPr>
          <p:spPr>
            <a:xfrm flipV="1">
              <a:off x="3487499" y="4038340"/>
              <a:ext cx="44788" cy="447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E0023C7B-9C85-4C9A-9D47-B51D688BC027}"/>
                </a:ext>
              </a:extLst>
            </p:cNvPr>
            <p:cNvSpPr/>
            <p:nvPr/>
          </p:nvSpPr>
          <p:spPr>
            <a:xfrm flipV="1">
              <a:off x="3581559" y="4030335"/>
              <a:ext cx="44788" cy="447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4CBC0316-D377-4C5F-91BC-080B4D14DFE6}"/>
                </a:ext>
              </a:extLst>
            </p:cNvPr>
            <p:cNvSpPr/>
            <p:nvPr/>
          </p:nvSpPr>
          <p:spPr>
            <a:xfrm>
              <a:off x="3549127" y="4077701"/>
              <a:ext cx="51367" cy="75780"/>
            </a:xfrm>
            <a:custGeom>
              <a:avLst/>
              <a:gdLst>
                <a:gd name="connsiteX0" fmla="*/ 16778 w 51367"/>
                <a:gd name="connsiteY0" fmla="*/ 0 h 75780"/>
                <a:gd name="connsiteX1" fmla="*/ 41945 w 51367"/>
                <a:gd name="connsiteY1" fmla="*/ 41945 h 75780"/>
                <a:gd name="connsiteX2" fmla="*/ 50334 w 51367"/>
                <a:gd name="connsiteY2" fmla="*/ 67112 h 75780"/>
                <a:gd name="connsiteX3" fmla="*/ 0 w 51367"/>
                <a:gd name="connsiteY3" fmla="*/ 75501 h 7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67" h="75780">
                  <a:moveTo>
                    <a:pt x="16778" y="0"/>
                  </a:moveTo>
                  <a:cubicBezTo>
                    <a:pt x="25167" y="13982"/>
                    <a:pt x="34653" y="27361"/>
                    <a:pt x="41945" y="41945"/>
                  </a:cubicBezTo>
                  <a:cubicBezTo>
                    <a:pt x="45900" y="49854"/>
                    <a:pt x="54289" y="59203"/>
                    <a:pt x="50334" y="67112"/>
                  </a:cubicBezTo>
                  <a:cubicBezTo>
                    <a:pt x="44813" y="78154"/>
                    <a:pt x="7822" y="75501"/>
                    <a:pt x="0" y="75501"/>
                  </a:cubicBezTo>
                </a:path>
              </a:pathLst>
            </a:cu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0DEFDA73-AD55-46A0-8FA1-3EB128740551}"/>
                </a:ext>
              </a:extLst>
            </p:cNvPr>
            <p:cNvSpPr/>
            <p:nvPr/>
          </p:nvSpPr>
          <p:spPr>
            <a:xfrm>
              <a:off x="3355376" y="3848139"/>
              <a:ext cx="378309" cy="288285"/>
            </a:xfrm>
            <a:custGeom>
              <a:avLst/>
              <a:gdLst>
                <a:gd name="connsiteX0" fmla="*/ 168584 w 378309"/>
                <a:gd name="connsiteY0" fmla="*/ 75501 h 251670"/>
                <a:gd name="connsiteX1" fmla="*/ 126639 w 378309"/>
                <a:gd name="connsiteY1" fmla="*/ 92279 h 251670"/>
                <a:gd name="connsiteX2" fmla="*/ 93083 w 378309"/>
                <a:gd name="connsiteY2" fmla="*/ 142613 h 251670"/>
                <a:gd name="connsiteX3" fmla="*/ 67916 w 378309"/>
                <a:gd name="connsiteY3" fmla="*/ 159391 h 251670"/>
                <a:gd name="connsiteX4" fmla="*/ 59527 w 378309"/>
                <a:gd name="connsiteY4" fmla="*/ 184558 h 251670"/>
                <a:gd name="connsiteX5" fmla="*/ 51138 w 378309"/>
                <a:gd name="connsiteY5" fmla="*/ 243281 h 251670"/>
                <a:gd name="connsiteX6" fmla="*/ 25971 w 378309"/>
                <a:gd name="connsiteY6" fmla="*/ 251670 h 251670"/>
                <a:gd name="connsiteX7" fmla="*/ 9193 w 378309"/>
                <a:gd name="connsiteY7" fmla="*/ 226503 h 251670"/>
                <a:gd name="connsiteX8" fmla="*/ 9193 w 378309"/>
                <a:gd name="connsiteY8" fmla="*/ 134224 h 251670"/>
                <a:gd name="connsiteX9" fmla="*/ 17582 w 378309"/>
                <a:gd name="connsiteY9" fmla="*/ 109057 h 251670"/>
                <a:gd name="connsiteX10" fmla="*/ 42749 w 378309"/>
                <a:gd name="connsiteY10" fmla="*/ 92279 h 251670"/>
                <a:gd name="connsiteX11" fmla="*/ 84694 w 378309"/>
                <a:gd name="connsiteY11" fmla="*/ 50334 h 251670"/>
                <a:gd name="connsiteX12" fmla="*/ 109861 w 378309"/>
                <a:gd name="connsiteY12" fmla="*/ 25167 h 251670"/>
                <a:gd name="connsiteX13" fmla="*/ 135028 w 378309"/>
                <a:gd name="connsiteY13" fmla="*/ 16778 h 251670"/>
                <a:gd name="connsiteX14" fmla="*/ 160195 w 378309"/>
                <a:gd name="connsiteY14" fmla="*/ 0 h 251670"/>
                <a:gd name="connsiteX15" fmla="*/ 202140 w 378309"/>
                <a:gd name="connsiteY15" fmla="*/ 8389 h 251670"/>
                <a:gd name="connsiteX16" fmla="*/ 277641 w 378309"/>
                <a:gd name="connsiteY16" fmla="*/ 33556 h 251670"/>
                <a:gd name="connsiteX17" fmla="*/ 302808 w 378309"/>
                <a:gd name="connsiteY17" fmla="*/ 41945 h 251670"/>
                <a:gd name="connsiteX18" fmla="*/ 327975 w 378309"/>
                <a:gd name="connsiteY18" fmla="*/ 50334 h 251670"/>
                <a:gd name="connsiteX19" fmla="*/ 336364 w 378309"/>
                <a:gd name="connsiteY19" fmla="*/ 75501 h 251670"/>
                <a:gd name="connsiteX20" fmla="*/ 353142 w 378309"/>
                <a:gd name="connsiteY20" fmla="*/ 100668 h 251670"/>
                <a:gd name="connsiteX21" fmla="*/ 369920 w 378309"/>
                <a:gd name="connsiteY21" fmla="*/ 151002 h 251670"/>
                <a:gd name="connsiteX22" fmla="*/ 378309 w 378309"/>
                <a:gd name="connsiteY22" fmla="*/ 176169 h 251670"/>
                <a:gd name="connsiteX23" fmla="*/ 336364 w 378309"/>
                <a:gd name="connsiteY23" fmla="*/ 192947 h 251670"/>
                <a:gd name="connsiteX24" fmla="*/ 319586 w 378309"/>
                <a:gd name="connsiteY24" fmla="*/ 167780 h 251670"/>
                <a:gd name="connsiteX25" fmla="*/ 294419 w 378309"/>
                <a:gd name="connsiteY25" fmla="*/ 117446 h 251670"/>
                <a:gd name="connsiteX26" fmla="*/ 269252 w 378309"/>
                <a:gd name="connsiteY26" fmla="*/ 109057 h 251670"/>
                <a:gd name="connsiteX27" fmla="*/ 168584 w 378309"/>
                <a:gd name="connsiteY27" fmla="*/ 75501 h 25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8309" h="251670">
                  <a:moveTo>
                    <a:pt x="168584" y="75501"/>
                  </a:moveTo>
                  <a:cubicBezTo>
                    <a:pt x="144815" y="72705"/>
                    <a:pt x="137894" y="82275"/>
                    <a:pt x="126639" y="92279"/>
                  </a:cubicBezTo>
                  <a:cubicBezTo>
                    <a:pt x="111568" y="105676"/>
                    <a:pt x="109861" y="131428"/>
                    <a:pt x="93083" y="142613"/>
                  </a:cubicBezTo>
                  <a:lnTo>
                    <a:pt x="67916" y="159391"/>
                  </a:lnTo>
                  <a:cubicBezTo>
                    <a:pt x="65120" y="167780"/>
                    <a:pt x="61261" y="175887"/>
                    <a:pt x="59527" y="184558"/>
                  </a:cubicBezTo>
                  <a:cubicBezTo>
                    <a:pt x="55649" y="203947"/>
                    <a:pt x="59981" y="225595"/>
                    <a:pt x="51138" y="243281"/>
                  </a:cubicBezTo>
                  <a:cubicBezTo>
                    <a:pt x="47183" y="251190"/>
                    <a:pt x="34360" y="248874"/>
                    <a:pt x="25971" y="251670"/>
                  </a:cubicBezTo>
                  <a:cubicBezTo>
                    <a:pt x="20378" y="243281"/>
                    <a:pt x="13702" y="235521"/>
                    <a:pt x="9193" y="226503"/>
                  </a:cubicBezTo>
                  <a:cubicBezTo>
                    <a:pt x="-7154" y="193809"/>
                    <a:pt x="1820" y="174773"/>
                    <a:pt x="9193" y="134224"/>
                  </a:cubicBezTo>
                  <a:cubicBezTo>
                    <a:pt x="10775" y="125524"/>
                    <a:pt x="12058" y="115962"/>
                    <a:pt x="17582" y="109057"/>
                  </a:cubicBezTo>
                  <a:cubicBezTo>
                    <a:pt x="23880" y="101184"/>
                    <a:pt x="34360" y="97872"/>
                    <a:pt x="42749" y="92279"/>
                  </a:cubicBezTo>
                  <a:cubicBezTo>
                    <a:pt x="73509" y="46139"/>
                    <a:pt x="42749" y="85288"/>
                    <a:pt x="84694" y="50334"/>
                  </a:cubicBezTo>
                  <a:cubicBezTo>
                    <a:pt x="93808" y="42739"/>
                    <a:pt x="99990" y="31748"/>
                    <a:pt x="109861" y="25167"/>
                  </a:cubicBezTo>
                  <a:cubicBezTo>
                    <a:pt x="117219" y="20262"/>
                    <a:pt x="127119" y="20733"/>
                    <a:pt x="135028" y="16778"/>
                  </a:cubicBezTo>
                  <a:cubicBezTo>
                    <a:pt x="144046" y="12269"/>
                    <a:pt x="151806" y="5593"/>
                    <a:pt x="160195" y="0"/>
                  </a:cubicBezTo>
                  <a:cubicBezTo>
                    <a:pt x="174177" y="2796"/>
                    <a:pt x="188384" y="4637"/>
                    <a:pt x="202140" y="8389"/>
                  </a:cubicBezTo>
                  <a:lnTo>
                    <a:pt x="277641" y="33556"/>
                  </a:lnTo>
                  <a:lnTo>
                    <a:pt x="302808" y="41945"/>
                  </a:lnTo>
                  <a:lnTo>
                    <a:pt x="327975" y="50334"/>
                  </a:lnTo>
                  <a:cubicBezTo>
                    <a:pt x="330771" y="58723"/>
                    <a:pt x="332409" y="67592"/>
                    <a:pt x="336364" y="75501"/>
                  </a:cubicBezTo>
                  <a:cubicBezTo>
                    <a:pt x="340873" y="84519"/>
                    <a:pt x="349047" y="91455"/>
                    <a:pt x="353142" y="100668"/>
                  </a:cubicBezTo>
                  <a:cubicBezTo>
                    <a:pt x="360325" y="116829"/>
                    <a:pt x="364327" y="134224"/>
                    <a:pt x="369920" y="151002"/>
                  </a:cubicBezTo>
                  <a:lnTo>
                    <a:pt x="378309" y="176169"/>
                  </a:lnTo>
                  <a:cubicBezTo>
                    <a:pt x="369946" y="201257"/>
                    <a:pt x="373711" y="217845"/>
                    <a:pt x="336364" y="192947"/>
                  </a:cubicBezTo>
                  <a:cubicBezTo>
                    <a:pt x="327975" y="187354"/>
                    <a:pt x="324095" y="176798"/>
                    <a:pt x="319586" y="167780"/>
                  </a:cubicBezTo>
                  <a:cubicBezTo>
                    <a:pt x="309454" y="147517"/>
                    <a:pt x="314454" y="133474"/>
                    <a:pt x="294419" y="117446"/>
                  </a:cubicBezTo>
                  <a:cubicBezTo>
                    <a:pt x="287514" y="111922"/>
                    <a:pt x="277161" y="113012"/>
                    <a:pt x="269252" y="109057"/>
                  </a:cubicBezTo>
                  <a:cubicBezTo>
                    <a:pt x="213980" y="81421"/>
                    <a:pt x="192353" y="78297"/>
                    <a:pt x="168584" y="75501"/>
                  </a:cubicBezTo>
                  <a:close/>
                </a:path>
              </a:pathLst>
            </a:custGeom>
            <a:solidFill>
              <a:srgbClr val="8969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5" name="Group 304">
            <a:extLst>
              <a:ext uri="{FF2B5EF4-FFF2-40B4-BE49-F238E27FC236}">
                <a16:creationId xmlns:a16="http://schemas.microsoft.com/office/drawing/2014/main" id="{BD4DEF5F-84A0-4153-9404-36EB5EA08B2D}"/>
              </a:ext>
            </a:extLst>
          </p:cNvPr>
          <p:cNvGrpSpPr/>
          <p:nvPr/>
        </p:nvGrpSpPr>
        <p:grpSpPr>
          <a:xfrm>
            <a:off x="4183991" y="1337467"/>
            <a:ext cx="278116" cy="1366872"/>
            <a:chOff x="6348741" y="4801889"/>
            <a:chExt cx="278116" cy="1366872"/>
          </a:xfrm>
        </p:grpSpPr>
        <p:sp>
          <p:nvSpPr>
            <p:cNvPr id="306" name="Trapezoid 305">
              <a:extLst>
                <a:ext uri="{FF2B5EF4-FFF2-40B4-BE49-F238E27FC236}">
                  <a16:creationId xmlns:a16="http://schemas.microsoft.com/office/drawing/2014/main" id="{6CB45BAC-584F-49E9-9838-F63F5E604A4B}"/>
                </a:ext>
              </a:extLst>
            </p:cNvPr>
            <p:cNvSpPr>
              <a:spLocks noChangeAspect="1"/>
            </p:cNvSpPr>
            <p:nvPr/>
          </p:nvSpPr>
          <p:spPr>
            <a:xfrm rot="21082625" flipV="1">
              <a:off x="6348741" y="4801889"/>
              <a:ext cx="257250" cy="540230"/>
            </a:xfrm>
            <a:prstGeom prst="trapezoid">
              <a:avLst>
                <a:gd name="adj" fmla="val 11666"/>
              </a:avLst>
            </a:pr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07" name="Group 306">
              <a:extLst>
                <a:ext uri="{FF2B5EF4-FFF2-40B4-BE49-F238E27FC236}">
                  <a16:creationId xmlns:a16="http://schemas.microsoft.com/office/drawing/2014/main" id="{065991F8-C421-40F8-BFC2-23F37F439907}"/>
                </a:ext>
              </a:extLst>
            </p:cNvPr>
            <p:cNvGrpSpPr/>
            <p:nvPr/>
          </p:nvGrpSpPr>
          <p:grpSpPr>
            <a:xfrm>
              <a:off x="6392646" y="5271434"/>
              <a:ext cx="234211" cy="897327"/>
              <a:chOff x="5627457" y="2619295"/>
              <a:chExt cx="174559" cy="668781"/>
            </a:xfrm>
          </p:grpSpPr>
          <p:sp>
            <p:nvSpPr>
              <p:cNvPr id="308" name="Trapezoid 307">
                <a:extLst>
                  <a:ext uri="{FF2B5EF4-FFF2-40B4-BE49-F238E27FC236}">
                    <a16:creationId xmlns:a16="http://schemas.microsoft.com/office/drawing/2014/main" id="{1D744C33-77F9-4902-B883-3252EF94176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7362" flipV="1">
                <a:off x="5627457" y="2710687"/>
                <a:ext cx="153926" cy="402636"/>
              </a:xfrm>
              <a:prstGeom prst="trapezoid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09" name="Group 308">
                <a:extLst>
                  <a:ext uri="{FF2B5EF4-FFF2-40B4-BE49-F238E27FC236}">
                    <a16:creationId xmlns:a16="http://schemas.microsoft.com/office/drawing/2014/main" id="{84756407-C4F5-467D-99C2-6FDD7B7DBB69}"/>
                  </a:ext>
                </a:extLst>
              </p:cNvPr>
              <p:cNvGrpSpPr/>
              <p:nvPr/>
            </p:nvGrpSpPr>
            <p:grpSpPr>
              <a:xfrm rot="4468658" flipV="1">
                <a:off x="5607214" y="3127931"/>
                <a:ext cx="226380" cy="93909"/>
                <a:chOff x="3929941" y="4493533"/>
                <a:chExt cx="274603" cy="96077"/>
              </a:xfrm>
            </p:grpSpPr>
            <p:sp>
              <p:nvSpPr>
                <p:cNvPr id="311" name="Rectangle: Rounded Corners 310">
                  <a:extLst>
                    <a:ext uri="{FF2B5EF4-FFF2-40B4-BE49-F238E27FC236}">
                      <a16:creationId xmlns:a16="http://schemas.microsoft.com/office/drawing/2014/main" id="{116075E3-C37E-4BD5-9A94-BC104D3DD73E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258492">
                  <a:off x="4009266" y="4496280"/>
                  <a:ext cx="195278" cy="93330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12" name="Oval 311">
                  <a:extLst>
                    <a:ext uri="{FF2B5EF4-FFF2-40B4-BE49-F238E27FC236}">
                      <a16:creationId xmlns:a16="http://schemas.microsoft.com/office/drawing/2014/main" id="{6ABEA434-8F3E-441B-8390-0F21E5425F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29941" y="4493533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57ECC029-44CB-4598-86A2-48AE69B061A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5632179" y="2619295"/>
                <a:ext cx="169837" cy="136346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4922024B-325C-4523-A827-85B222C3D682}"/>
              </a:ext>
            </a:extLst>
          </p:cNvPr>
          <p:cNvGrpSpPr/>
          <p:nvPr/>
        </p:nvGrpSpPr>
        <p:grpSpPr>
          <a:xfrm>
            <a:off x="3764585" y="1320793"/>
            <a:ext cx="545767" cy="1381730"/>
            <a:chOff x="5895843" y="4812750"/>
            <a:chExt cx="545767" cy="1381730"/>
          </a:xfrm>
        </p:grpSpPr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1C27382B-30DB-4761-AAF7-69D20DA2F88D}"/>
                </a:ext>
              </a:extLst>
            </p:cNvPr>
            <p:cNvSpPr>
              <a:spLocks noChangeAspect="1"/>
            </p:cNvSpPr>
            <p:nvPr/>
          </p:nvSpPr>
          <p:spPr>
            <a:xfrm rot="3393184">
              <a:off x="5877407" y="4831186"/>
              <a:ext cx="582639" cy="545767"/>
            </a:xfrm>
            <a:custGeom>
              <a:avLst/>
              <a:gdLst>
                <a:gd name="connsiteX0" fmla="*/ 170379 w 698077"/>
                <a:gd name="connsiteY0" fmla="*/ 0 h 653906"/>
                <a:gd name="connsiteX1" fmla="*/ 236699 w 698077"/>
                <a:gd name="connsiteY1" fmla="*/ 10749 h 653906"/>
                <a:gd name="connsiteX2" fmla="*/ 247696 w 698077"/>
                <a:gd name="connsiteY2" fmla="*/ 16702 h 653906"/>
                <a:gd name="connsiteX3" fmla="*/ 253137 w 698077"/>
                <a:gd name="connsiteY3" fmla="*/ 10964 h 653906"/>
                <a:gd name="connsiteX4" fmla="*/ 269887 w 698077"/>
                <a:gd name="connsiteY4" fmla="*/ 28713 h 653906"/>
                <a:gd name="connsiteX5" fmla="*/ 290856 w 698077"/>
                <a:gd name="connsiteY5" fmla="*/ 40062 h 653906"/>
                <a:gd name="connsiteX6" fmla="*/ 327369 w 698077"/>
                <a:gd name="connsiteY6" fmla="*/ 83540 h 653906"/>
                <a:gd name="connsiteX7" fmla="*/ 329454 w 698077"/>
                <a:gd name="connsiteY7" fmla="*/ 91832 h 653906"/>
                <a:gd name="connsiteX8" fmla="*/ 698077 w 698077"/>
                <a:gd name="connsiteY8" fmla="*/ 482432 h 653906"/>
                <a:gd name="connsiteX9" fmla="*/ 535477 w 698077"/>
                <a:gd name="connsiteY9" fmla="*/ 653906 h 653906"/>
                <a:gd name="connsiteX10" fmla="*/ 41053 w 698077"/>
                <a:gd name="connsiteY10" fmla="*/ 234622 h 653906"/>
                <a:gd name="connsiteX11" fmla="*/ 46246 w 698077"/>
                <a:gd name="connsiteY11" fmla="*/ 229146 h 653906"/>
                <a:gd name="connsiteX12" fmla="*/ 13389 w 698077"/>
                <a:gd name="connsiteY12" fmla="*/ 190022 h 653906"/>
                <a:gd name="connsiteX13" fmla="*/ 0 w 698077"/>
                <a:gd name="connsiteY13" fmla="*/ 136781 h 653906"/>
                <a:gd name="connsiteX14" fmla="*/ 170379 w 698077"/>
                <a:gd name="connsiteY14" fmla="*/ 0 h 65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77" h="653906">
                  <a:moveTo>
                    <a:pt x="170379" y="0"/>
                  </a:moveTo>
                  <a:cubicBezTo>
                    <a:pt x="193904" y="0"/>
                    <a:pt x="216315" y="3828"/>
                    <a:pt x="236699" y="10749"/>
                  </a:cubicBezTo>
                  <a:lnTo>
                    <a:pt x="247696" y="16702"/>
                  </a:lnTo>
                  <a:lnTo>
                    <a:pt x="253137" y="10964"/>
                  </a:lnTo>
                  <a:lnTo>
                    <a:pt x="269887" y="28713"/>
                  </a:lnTo>
                  <a:lnTo>
                    <a:pt x="290856" y="40062"/>
                  </a:lnTo>
                  <a:cubicBezTo>
                    <a:pt x="306272" y="52439"/>
                    <a:pt x="318747" y="67176"/>
                    <a:pt x="327369" y="83540"/>
                  </a:cubicBezTo>
                  <a:lnTo>
                    <a:pt x="329454" y="91832"/>
                  </a:lnTo>
                  <a:lnTo>
                    <a:pt x="698077" y="482432"/>
                  </a:lnTo>
                  <a:lnTo>
                    <a:pt x="535477" y="653906"/>
                  </a:lnTo>
                  <a:lnTo>
                    <a:pt x="41053" y="234622"/>
                  </a:lnTo>
                  <a:lnTo>
                    <a:pt x="46246" y="229146"/>
                  </a:lnTo>
                  <a:lnTo>
                    <a:pt x="13389" y="190022"/>
                  </a:lnTo>
                  <a:cubicBezTo>
                    <a:pt x="4768" y="173658"/>
                    <a:pt x="0" y="155667"/>
                    <a:pt x="0" y="136781"/>
                  </a:cubicBezTo>
                  <a:cubicBezTo>
                    <a:pt x="0" y="61239"/>
                    <a:pt x="76281" y="0"/>
                    <a:pt x="170379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15" name="Group 314">
              <a:extLst>
                <a:ext uri="{FF2B5EF4-FFF2-40B4-BE49-F238E27FC236}">
                  <a16:creationId xmlns:a16="http://schemas.microsoft.com/office/drawing/2014/main" id="{DD51AE82-FC4A-4C03-8475-27793BAF0715}"/>
                </a:ext>
              </a:extLst>
            </p:cNvPr>
            <p:cNvGrpSpPr/>
            <p:nvPr/>
          </p:nvGrpSpPr>
          <p:grpSpPr>
            <a:xfrm>
              <a:off x="5993059" y="5311022"/>
              <a:ext cx="260815" cy="883458"/>
              <a:chOff x="5329626" y="2648806"/>
              <a:chExt cx="194386" cy="658446"/>
            </a:xfrm>
          </p:grpSpPr>
          <p:sp>
            <p:nvSpPr>
              <p:cNvPr id="316" name="Trapezoid 315">
                <a:extLst>
                  <a:ext uri="{FF2B5EF4-FFF2-40B4-BE49-F238E27FC236}">
                    <a16:creationId xmlns:a16="http://schemas.microsoft.com/office/drawing/2014/main" id="{80AB56D0-C4C3-4572-BAE1-C1D265E8EB6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6244" flipV="1">
                <a:off x="5341217" y="2754454"/>
                <a:ext cx="166282" cy="402636"/>
              </a:xfrm>
              <a:prstGeom prst="trapezoid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6520794E-A553-43B5-AE15-0229994494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39608" y="2648806"/>
                <a:ext cx="184404" cy="148040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18" name="Group 317">
                <a:extLst>
                  <a:ext uri="{FF2B5EF4-FFF2-40B4-BE49-F238E27FC236}">
                    <a16:creationId xmlns:a16="http://schemas.microsoft.com/office/drawing/2014/main" id="{72219F16-6035-41BC-B0A5-C75BD6A8DB30}"/>
                  </a:ext>
                </a:extLst>
              </p:cNvPr>
              <p:cNvGrpSpPr/>
              <p:nvPr/>
            </p:nvGrpSpPr>
            <p:grpSpPr>
              <a:xfrm rot="6001971">
                <a:off x="5279264" y="3143695"/>
                <a:ext cx="213919" cy="113196"/>
                <a:chOff x="3936382" y="4515843"/>
                <a:chExt cx="293953" cy="95326"/>
              </a:xfrm>
            </p:grpSpPr>
            <p:sp>
              <p:nvSpPr>
                <p:cNvPr id="319" name="Rectangle: Rounded Corners 318">
                  <a:extLst>
                    <a:ext uri="{FF2B5EF4-FFF2-40B4-BE49-F238E27FC236}">
                      <a16:creationId xmlns:a16="http://schemas.microsoft.com/office/drawing/2014/main" id="{C8068672-D162-41A0-AAF5-5F69B7526D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58492">
                  <a:off x="4007900" y="4520525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20" name="Oval 319">
                  <a:extLst>
                    <a:ext uri="{FF2B5EF4-FFF2-40B4-BE49-F238E27FC236}">
                      <a16:creationId xmlns:a16="http://schemas.microsoft.com/office/drawing/2014/main" id="{D7A806F8-4FC9-4732-A0F7-D8CF24DB2E2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36382" y="4515843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321" name="Oval 320">
            <a:extLst>
              <a:ext uri="{FF2B5EF4-FFF2-40B4-BE49-F238E27FC236}">
                <a16:creationId xmlns:a16="http://schemas.microsoft.com/office/drawing/2014/main" id="{4E896E9C-2E60-4154-A432-52E501CFFEC9}"/>
              </a:ext>
            </a:extLst>
          </p:cNvPr>
          <p:cNvSpPr>
            <a:spLocks noChangeAspect="1"/>
          </p:cNvSpPr>
          <p:nvPr/>
        </p:nvSpPr>
        <p:spPr>
          <a:xfrm>
            <a:off x="3937186" y="1114930"/>
            <a:ext cx="503479" cy="392107"/>
          </a:xfrm>
          <a:prstGeom prst="ellipse">
            <a:avLst/>
          </a:prstGeom>
          <a:solidFill>
            <a:srgbClr val="FF00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83E12CCC-1266-48C8-8B5B-EB9E608E5A54}"/>
              </a:ext>
            </a:extLst>
          </p:cNvPr>
          <p:cNvGrpSpPr/>
          <p:nvPr/>
        </p:nvGrpSpPr>
        <p:grpSpPr>
          <a:xfrm>
            <a:off x="3183665" y="573261"/>
            <a:ext cx="2056270" cy="744208"/>
            <a:chOff x="9500497" y="3977087"/>
            <a:chExt cx="2056270" cy="744208"/>
          </a:xfrm>
        </p:grpSpPr>
        <p:grpSp>
          <p:nvGrpSpPr>
            <p:cNvPr id="323" name="Group 322">
              <a:extLst>
                <a:ext uri="{FF2B5EF4-FFF2-40B4-BE49-F238E27FC236}">
                  <a16:creationId xmlns:a16="http://schemas.microsoft.com/office/drawing/2014/main" id="{E2A2B8CE-27B1-400E-86AA-E97F5D738364}"/>
                </a:ext>
              </a:extLst>
            </p:cNvPr>
            <p:cNvGrpSpPr/>
            <p:nvPr/>
          </p:nvGrpSpPr>
          <p:grpSpPr>
            <a:xfrm>
              <a:off x="10603699" y="4042513"/>
              <a:ext cx="953068" cy="462557"/>
              <a:chOff x="5699890" y="1712904"/>
              <a:chExt cx="710327" cy="344746"/>
            </a:xfrm>
          </p:grpSpPr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0B0257F7-E294-4975-B1FD-A4D72E1FF939}"/>
                  </a:ext>
                </a:extLst>
              </p:cNvPr>
              <p:cNvSpPr/>
              <p:nvPr/>
            </p:nvSpPr>
            <p:spPr>
              <a:xfrm rot="17300918">
                <a:off x="5801795" y="1610999"/>
                <a:ext cx="137848" cy="341657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47" name="Group 346">
                <a:extLst>
                  <a:ext uri="{FF2B5EF4-FFF2-40B4-BE49-F238E27FC236}">
                    <a16:creationId xmlns:a16="http://schemas.microsoft.com/office/drawing/2014/main" id="{2D7DC8AC-E917-47B1-9625-DC18C91C9A16}"/>
                  </a:ext>
                </a:extLst>
              </p:cNvPr>
              <p:cNvGrpSpPr/>
              <p:nvPr/>
            </p:nvGrpSpPr>
            <p:grpSpPr>
              <a:xfrm rot="18595549">
                <a:off x="6135186" y="1782618"/>
                <a:ext cx="171080" cy="37898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349" name="Rectangle: Rounded Corners 348">
                  <a:extLst>
                    <a:ext uri="{FF2B5EF4-FFF2-40B4-BE49-F238E27FC236}">
                      <a16:creationId xmlns:a16="http://schemas.microsoft.com/office/drawing/2014/main" id="{91B9E996-D639-4306-BFE8-2336DA173BB3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0" name="Partial Circle 349">
                  <a:extLst>
                    <a:ext uri="{FF2B5EF4-FFF2-40B4-BE49-F238E27FC236}">
                      <a16:creationId xmlns:a16="http://schemas.microsoft.com/office/drawing/2014/main" id="{5DACFE0E-A263-4FD0-8D01-89D3FA4DF26E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8D09C2EC-B36F-46BF-8BC6-B3824EEE7FC4}"/>
                  </a:ext>
                </a:extLst>
              </p:cNvPr>
              <p:cNvSpPr/>
              <p:nvPr/>
            </p:nvSpPr>
            <p:spPr>
              <a:xfrm rot="15700102">
                <a:off x="5987948" y="1761378"/>
                <a:ext cx="124088" cy="143299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24" name="Group 323">
              <a:extLst>
                <a:ext uri="{FF2B5EF4-FFF2-40B4-BE49-F238E27FC236}">
                  <a16:creationId xmlns:a16="http://schemas.microsoft.com/office/drawing/2014/main" id="{54097E44-BCCE-4034-A5ED-6EE83002F273}"/>
                </a:ext>
              </a:extLst>
            </p:cNvPr>
            <p:cNvGrpSpPr/>
            <p:nvPr/>
          </p:nvGrpSpPr>
          <p:grpSpPr>
            <a:xfrm>
              <a:off x="9500497" y="4027425"/>
              <a:ext cx="821513" cy="359711"/>
              <a:chOff x="4858161" y="1717663"/>
              <a:chExt cx="612278" cy="268094"/>
            </a:xfrm>
          </p:grpSpPr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DCA19E3F-C3B7-4D82-A6F3-7A4D136336A7}"/>
                  </a:ext>
                </a:extLst>
              </p:cNvPr>
              <p:cNvSpPr/>
              <p:nvPr/>
            </p:nvSpPr>
            <p:spPr>
              <a:xfrm rot="15472771" flipV="1">
                <a:off x="5240171" y="1606274"/>
                <a:ext cx="118880" cy="341657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42" name="Group 341">
                <a:extLst>
                  <a:ext uri="{FF2B5EF4-FFF2-40B4-BE49-F238E27FC236}">
                    <a16:creationId xmlns:a16="http://schemas.microsoft.com/office/drawing/2014/main" id="{B3D47FCA-F439-41E5-8BA1-2282DE8927C5}"/>
                  </a:ext>
                </a:extLst>
              </p:cNvPr>
              <p:cNvGrpSpPr/>
              <p:nvPr/>
            </p:nvGrpSpPr>
            <p:grpSpPr>
              <a:xfrm rot="13989180" flipV="1">
                <a:off x="4936038" y="1736800"/>
                <a:ext cx="171080" cy="32683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344" name="Rectangle: Rounded Corners 343">
                  <a:extLst>
                    <a:ext uri="{FF2B5EF4-FFF2-40B4-BE49-F238E27FC236}">
                      <a16:creationId xmlns:a16="http://schemas.microsoft.com/office/drawing/2014/main" id="{1BAF826F-3145-4119-95C3-0AF7223491BE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5" name="Partial Circle 344">
                  <a:extLst>
                    <a:ext uri="{FF2B5EF4-FFF2-40B4-BE49-F238E27FC236}">
                      <a16:creationId xmlns:a16="http://schemas.microsoft.com/office/drawing/2014/main" id="{9201C2AC-CF66-4514-9FB8-90F68F3B9E31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606B8452-DE4B-44E1-B072-5DBAFB7D23A3}"/>
                  </a:ext>
                </a:extLst>
              </p:cNvPr>
              <p:cNvSpPr/>
              <p:nvPr/>
            </p:nvSpPr>
            <p:spPr>
              <a:xfrm rot="15700102">
                <a:off x="5100340" y="1726290"/>
                <a:ext cx="124088" cy="143299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40" name="Rectangle: Rounded Corners 339">
              <a:extLst>
                <a:ext uri="{FF2B5EF4-FFF2-40B4-BE49-F238E27FC236}">
                  <a16:creationId xmlns:a16="http://schemas.microsoft.com/office/drawing/2014/main" id="{DED8DBA3-F010-4497-9D49-608F0ECED1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19186" y="3977087"/>
              <a:ext cx="541244" cy="744208"/>
            </a:xfrm>
            <a:prstGeom prst="roundRect">
              <a:avLst>
                <a:gd name="adj" fmla="val 33590"/>
              </a:avLst>
            </a:pr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51" name="Oval 350">
            <a:hlinkClick r:id="rId12" action="ppaction://hlinksldjump"/>
            <a:extLst>
              <a:ext uri="{FF2B5EF4-FFF2-40B4-BE49-F238E27FC236}">
                <a16:creationId xmlns:a16="http://schemas.microsoft.com/office/drawing/2014/main" id="{D6382975-7F37-491C-BDE2-9DD06E9EB161}"/>
              </a:ext>
            </a:extLst>
          </p:cNvPr>
          <p:cNvSpPr/>
          <p:nvPr/>
        </p:nvSpPr>
        <p:spPr>
          <a:xfrm>
            <a:off x="5624792" y="5876949"/>
            <a:ext cx="681565" cy="413683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52" name="Rectangle 351">
            <a:extLst>
              <a:ext uri="{FF2B5EF4-FFF2-40B4-BE49-F238E27FC236}">
                <a16:creationId xmlns:a16="http://schemas.microsoft.com/office/drawing/2014/main" id="{B19C7A69-951D-43F2-A1D0-BEA4B1CD51CD}"/>
              </a:ext>
            </a:extLst>
          </p:cNvPr>
          <p:cNvSpPr/>
          <p:nvPr/>
        </p:nvSpPr>
        <p:spPr>
          <a:xfrm>
            <a:off x="8826603" y="-58491"/>
            <a:ext cx="32704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ROLLERPOOL</a:t>
            </a:r>
          </a:p>
        </p:txBody>
      </p:sp>
      <p:pic>
        <p:nvPicPr>
          <p:cNvPr id="263" name="Roller 1400 - straight">
            <a:hlinkClick r:id="" action="ppaction://media"/>
            <a:extLst>
              <a:ext uri="{FF2B5EF4-FFF2-40B4-BE49-F238E27FC236}">
                <a16:creationId xmlns:a16="http://schemas.microsoft.com/office/drawing/2014/main" id="{965C8757-08EB-453B-A128-E030D6D828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11687" y="6975454"/>
            <a:ext cx="609600" cy="609600"/>
          </a:xfrm>
          <a:prstGeom prst="rect">
            <a:avLst/>
          </a:prstGeom>
        </p:spPr>
      </p:pic>
      <p:sp>
        <p:nvSpPr>
          <p:cNvPr id="264" name="Rectangle 263">
            <a:extLst>
              <a:ext uri="{FF2B5EF4-FFF2-40B4-BE49-F238E27FC236}">
                <a16:creationId xmlns:a16="http://schemas.microsoft.com/office/drawing/2014/main" id="{DEB0888E-78E0-45C4-A61C-00D90C0E6185}"/>
              </a:ext>
            </a:extLst>
          </p:cNvPr>
          <p:cNvSpPr/>
          <p:nvPr/>
        </p:nvSpPr>
        <p:spPr>
          <a:xfrm>
            <a:off x="145626" y="32963"/>
            <a:ext cx="2534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SURVIVAL</a:t>
            </a:r>
          </a:p>
        </p:txBody>
      </p:sp>
    </p:spTree>
    <p:extLst>
      <p:ext uri="{BB962C8B-B14F-4D97-AF65-F5344CB8AC3E}">
        <p14:creationId xmlns:p14="http://schemas.microsoft.com/office/powerpoint/2010/main" val="140251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6" presetClass="emph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4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1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2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1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3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3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9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0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3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5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6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0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3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9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2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1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7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8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0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3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4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6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9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2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5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8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1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4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7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0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3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4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6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9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2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5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6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8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9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1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2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4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5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7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0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3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6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7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9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0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5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8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1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7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0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3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6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9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2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3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5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6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8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 tmFilter="0, 0; .2, .5; .8, .5; 1, 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1" dur="250" autoRev="1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 tmFilter="0, 0; .2, .5; .8, .5; 1, 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4" dur="250" autoRev="1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5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7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8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0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1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3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4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6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7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9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0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2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4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5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7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8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1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2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3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4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6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7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0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3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6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9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2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5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8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1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2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4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7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9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0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1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3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4" presetID="26" presetClass="emph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9" dur="250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0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5" dur="250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7" dur="50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8" dur="250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0" dur="50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1" dur="250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3" dur="50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4" dur="250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5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7" dur="250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0" dur="250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3" dur="25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6" dur="25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9" dur="250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2" dur="250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4" dur="50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5" dur="250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7" dur="50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8" dur="250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0" dur="5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1" dur="25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3" dur="5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4" dur="25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6" dur="50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7" dur="250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9" dur="50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0" dur="250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2" dur="50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3" dur="250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4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5" dur="50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6" dur="250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8" dur="500" tmFilter="0, 0; .2, .5; .8, .5; 1, 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9" dur="250" autoRev="1" fill="hold"/>
                                        <p:tgtEl>
                                          <p:spTgt spid="2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1" dur="500" tmFilter="0, 0; .2, .5; .8, .5; 1, 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2" dur="250" autoRev="1" fill="hold"/>
                                        <p:tgtEl>
                                          <p:spTgt spid="2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3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 tmFilter="0, 0; .2, .5; .8, .5; 1, 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5" dur="250" autoRev="1" fill="hold"/>
                                        <p:tgtEl>
                                          <p:spTgt spid="2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6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 tmFilter="0, 0; .2, .5; .8, .5; 1, 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8" dur="250" autoRev="1" fill="hold"/>
                                        <p:tgtEl>
                                          <p:spTgt spid="2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 tmFilter="0, 0; .2, .5; .8, .5; 1, 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1" dur="250" autoRev="1" fill="hold"/>
                                        <p:tgtEl>
                                          <p:spTgt spid="2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500" tmFilter="0, 0; .2, .5; .8, .5; 1, 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4" dur="250" autoRev="1" fill="hold"/>
                                        <p:tgtEl>
                                          <p:spTgt spid="2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 tmFilter="0, 0; .2, .5; .8, .5; 1, 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7" dur="250" autoRev="1" fill="hold"/>
                                        <p:tgtEl>
                                          <p:spTgt spid="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 tmFilter="0, 0; .2, .5; .8, .5; 1, 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0" dur="250" autoRev="1" fill="hold"/>
                                        <p:tgtEl>
                                          <p:spTgt spid="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2" dur="500" tmFilter="0, 0; .2, .5; .8, .5; 1, 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3" dur="250" autoRev="1" fill="hold"/>
                                        <p:tgtEl>
                                          <p:spTgt spid="2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5" dur="500" tmFilter="0, 0; .2, .5; .8, .5; 1, 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6" dur="250" autoRev="1" fill="hold"/>
                                        <p:tgtEl>
                                          <p:spTgt spid="2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8" dur="500" tmFilter="0, 0; .2, .5; .8, .5; 1, 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9" dur="250" autoRev="1" fill="hold"/>
                                        <p:tgtEl>
                                          <p:spTgt spid="2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1" dur="500" tmFilter="0, 0; .2, .5; .8, .5; 1, 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2" dur="250" autoRev="1" fill="hold"/>
                                        <p:tgtEl>
                                          <p:spTgt spid="2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4" dur="500" tmFilter="0, 0; .2, .5; .8, .5; 1, 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5" dur="250" autoRev="1" fill="hold"/>
                                        <p:tgtEl>
                                          <p:spTgt spid="2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6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7" dur="500" tmFilter="0, 0; .2, .5; .8, .5; 1, 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8" dur="250" autoRev="1" fill="hold"/>
                                        <p:tgtEl>
                                          <p:spTgt spid="2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0" dur="500" tmFilter="0, 0; .2, .5; .8, .5; 1, 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1" dur="250" autoRev="1" fill="hold"/>
                                        <p:tgtEl>
                                          <p:spTgt spid="2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3" dur="500" tmFilter="0, 0; .2, .5; .8, .5; 1, 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4" dur="250" autoRev="1" fill="hold"/>
                                        <p:tgtEl>
                                          <p:spTgt spid="2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6" dur="500" tmFilter="0, 0; .2, .5; .8, .5; 1, 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7" dur="250" autoRev="1" fill="hold"/>
                                        <p:tgtEl>
                                          <p:spTgt spid="2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9" dur="500" tmFilter="0, 0; .2, .5; .8, .5; 1, 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0" dur="250" autoRev="1" fill="hold"/>
                                        <p:tgtEl>
                                          <p:spTgt spid="2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2" dur="500" tmFilter="0, 0; .2, .5; .8, .5; 1, 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3" dur="250" autoRev="1" fill="hold"/>
                                        <p:tgtEl>
                                          <p:spTgt spid="2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5" dur="500" tmFilter="0, 0; .2, .5; .8, .5; 1, 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6" dur="250" autoRev="1" fill="hold"/>
                                        <p:tgtEl>
                                          <p:spTgt spid="2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8" dur="500" tmFilter="0, 0; .2, .5; .8, .5; 1, 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9" dur="250" autoRev="1" fill="hold"/>
                                        <p:tgtEl>
                                          <p:spTgt spid="2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0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1" dur="500" tmFilter="0, 0; .2, .5; .8, .5; 1, 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2" dur="250" autoRev="1" fill="hold"/>
                                        <p:tgtEl>
                                          <p:spTgt spid="2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4" dur="500" tmFilter="0, 0; .2, .5; .8, .5; 1, 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5" dur="250" autoRev="1" fill="hold"/>
                                        <p:tgtEl>
                                          <p:spTgt spid="2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6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7" dur="500" tmFilter="0, 0; .2, .5; .8, .5; 1, 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8" dur="250" autoRev="1" fill="hold"/>
                                        <p:tgtEl>
                                          <p:spTgt spid="2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0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1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3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4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5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6" dur="500" tmFilter="0, 0; .2, .5; .8, .5; 1, 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7" dur="250" autoRev="1" fill="hold"/>
                                        <p:tgtEl>
                                          <p:spTgt spid="2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9" dur="500" tmFilter="0, 0; .2, .5; .8, .5; 1, 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0" dur="250" autoRev="1" fill="hold"/>
                                        <p:tgtEl>
                                          <p:spTgt spid="2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1" presetID="26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2" dur="500" tmFilter="0, 0; .2, .5; .8, .5; 1, 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3" dur="250" autoRev="1" fill="hold"/>
                                        <p:tgtEl>
                                          <p:spTgt spid="2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4" presetID="26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5" dur="500" tmFilter="0, 0; .2, .5; .8, .5; 1, 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6" dur="250" autoRev="1" fill="hold"/>
                                        <p:tgtEl>
                                          <p:spTgt spid="2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7" presetID="26" presetClass="emph" presetSubtype="0" repeatCount="indefinite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8" dur="500" tmFilter="0, 0; .2, .5; .8, .5; 1, 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9" dur="250" autoRev="1" fill="hold"/>
                                        <p:tgtEl>
                                          <p:spTgt spid="2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0" presetID="26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1" dur="500" tmFilter="0, 0; .2, .5; .8, .5; 1, 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2" dur="250" autoRev="1" fill="hold"/>
                                        <p:tgtEl>
                                          <p:spTgt spid="2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3" presetID="26" presetClass="emph" presetSubtype="0" repeatCount="indefinite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4" dur="500" tmFilter="0, 0; .2, .5; .8, .5; 1, 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5" dur="250" autoRev="1" fill="hold"/>
                                        <p:tgtEl>
                                          <p:spTgt spid="2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6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7" dur="500" tmFilter="0, 0; .2, .5; .8, .5; 1, 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8" dur="250" autoRev="1" fill="hold"/>
                                        <p:tgtEl>
                                          <p:spTgt spid="2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9" presetID="26" presetClass="emph" presetSubtype="0" repeatCount="indefinite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0" dur="500" tmFilter="0, 0; .2, .5; .8, .5; 1, 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1" dur="250" autoRev="1" fill="hold"/>
                                        <p:tgtEl>
                                          <p:spTgt spid="2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2" presetID="26" presetClass="emph" presetSubtype="0" repeatCount="indefinite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3" dur="500" tmFilter="0, 0; .2, .5; .8, .5; 1, 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4" dur="250" autoRev="1" fill="hold"/>
                                        <p:tgtEl>
                                          <p:spTgt spid="2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5" presetID="26" presetClass="emph" presetSubtype="0" repeatCount="indefinite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6" dur="500" tmFilter="0, 0; .2, .5; .8, .5; 1, 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7" dur="250" autoRev="1" fill="hold"/>
                                        <p:tgtEl>
                                          <p:spTgt spid="2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8" presetID="26" presetClass="emph" presetSubtype="0" repeatCount="indefinite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9" dur="500" tmFilter="0, 0; .2, .5; .8, .5; 1, 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0" dur="250" autoRev="1" fill="hold"/>
                                        <p:tgtEl>
                                          <p:spTgt spid="2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1" presetID="26" presetClass="emph" presetSubtype="0" repeatCount="indefinite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2" dur="500" tmFilter="0, 0; .2, .5; .8, .5; 1, 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3" dur="250" autoRev="1" fill="hold"/>
                                        <p:tgtEl>
                                          <p:spTgt spid="2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4" presetID="26" presetClass="emph" presetSubtype="0" repeatCount="indefinite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5" dur="500" tmFilter="0, 0; .2, .5; .8, .5; 1, 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6" dur="250" autoRev="1" fill="hold"/>
                                        <p:tgtEl>
                                          <p:spTgt spid="2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7" presetID="26" presetClass="emph" presetSubtype="0" repeatCount="indefinite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8" dur="500" tmFilter="0, 0; .2, .5; .8, .5; 1, 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9" dur="250" autoRev="1" fill="hold"/>
                                        <p:tgtEl>
                                          <p:spTgt spid="2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0" presetID="26" presetClass="emph" presetSubtype="0" repeatCount="indefinite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1" dur="500" tmFilter="0, 0; .2, .5; .8, .5; 1, 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2" dur="250" autoRev="1" fill="hold"/>
                                        <p:tgtEl>
                                          <p:spTgt spid="3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3" presetID="26" presetClass="emph" presetSubtype="0" repeatCount="indefinite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4" dur="500" tmFilter="0, 0; .2, .5; .8, .5; 1, 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5" dur="250" autoRev="1" fill="hold"/>
                                        <p:tgtEl>
                                          <p:spTgt spid="2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6" presetID="26" presetClass="emph" presetSubtype="0" repeatCount="indefinite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7" dur="500" tmFilter="0, 0; .2, .5; .8, .5; 1, 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8" dur="250" autoRev="1" fill="hold"/>
                                        <p:tgtEl>
                                          <p:spTgt spid="2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9" presetID="26" presetClass="emph" presetSubtype="0" repeatCount="indefinite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0" dur="500" tmFilter="0, 0; .2, .5; .8, .5; 1, 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1" dur="250" autoRev="1" fill="hold"/>
                                        <p:tgtEl>
                                          <p:spTgt spid="2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2" presetID="32" presetClass="emph" presetSubtype="0" repeatCount="indefinite" fill="hold" nodeType="withEffect">
                                  <p:stCondLst>
                                    <p:cond delay="2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9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8" presetID="32" presetClass="emph" presetSubtype="0" repeatCount="indefinite" fill="hold" nodeType="withEffect">
                                  <p:stCondLst>
                                    <p:cond delay="18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9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4" presetID="32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0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1" dur="1" fill="hold"/>
                                        <p:tgtEl>
                                          <p:spTgt spid="2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2" presetID="0" presetClass="path" presetSubtype="0" repeatCount="indefinite" decel="34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0833E-6 0.01713 L 2.70833E-6 0.01666 L 2.70833E-6 0.00046 L 2.70833E-6 4.07407E-6 " pathEditMode="relative" rAng="0" ptsTypes="AAAA">
                                      <p:cBhvr>
                                        <p:cTn id="713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6"/>
                                    </p:animMotion>
                                  </p:childTnLst>
                                </p:cTn>
                              </p:par>
                              <p:par>
                                <p:cTn id="714" presetID="0" presetClass="path" presetSubtype="0" repeatCount="indefinite" decel="34000" autoRev="1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0.01713 L 2.08333E-7 0.01666 L 2.08333E-7 0.00046 L 2.08333E-7 2.96296E-6 " pathEditMode="relative" rAng="0" ptsTypes="AAAA">
                                      <p:cBhvr>
                                        <p:cTn id="715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6"/>
                                    </p:animMotion>
                                  </p:childTnLst>
                                </p:cTn>
                              </p:par>
                              <p:par>
                                <p:cTn id="716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00417 0.13518 " pathEditMode="relative" rAng="0" ptsTypes="AA">
                                      <p:cBhvr>
                                        <p:cTn id="717" dur="2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6759"/>
                                    </p:animMotion>
                                  </p:childTnLst>
                                </p:cTn>
                              </p:par>
                              <p:par>
                                <p:cTn id="718" presetID="42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2.22222E-6 L -0.00091 0.1368 " pathEditMode="relative" rAng="0" ptsTypes="AA">
                                      <p:cBhvr>
                                        <p:cTn id="719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6829"/>
                                    </p:animMotion>
                                  </p:childTnLst>
                                </p:cTn>
                              </p:par>
                              <p:par>
                                <p:cTn id="720" presetID="12" presetClass="exit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1" dur="1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22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6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42773__qubodup__big-water-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7" presetID="42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8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9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0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ers &amp; boos - m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2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4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5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6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818">
                <p:cTn id="7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3"/>
                </p:tgtEl>
              </p:cMediaNode>
            </p:audio>
          </p:childTnLst>
        </p:cTn>
      </p:par>
    </p:tnLst>
    <p:bldLst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70" grpId="0" animBg="1"/>
      <p:bldP spid="70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226" grpId="0" animBg="1"/>
      <p:bldP spid="226" grpId="1" animBg="1"/>
      <p:bldP spid="227" grpId="0" animBg="1"/>
      <p:bldP spid="227" grpId="1" animBg="1"/>
      <p:bldP spid="228" grpId="0" animBg="1"/>
      <p:bldP spid="228" grpId="1" animBg="1"/>
      <p:bldP spid="229" grpId="0" animBg="1"/>
      <p:bldP spid="229" grpId="1" animBg="1"/>
      <p:bldP spid="230" grpId="0" animBg="1"/>
      <p:bldP spid="230" grpId="1" animBg="1"/>
      <p:bldP spid="231" grpId="0" animBg="1"/>
      <p:bldP spid="231" grpId="1" animBg="1"/>
      <p:bldP spid="232" grpId="0" animBg="1"/>
      <p:bldP spid="232" grpId="1" animBg="1"/>
      <p:bldP spid="233" grpId="0" animBg="1"/>
      <p:bldP spid="233" grpId="1" animBg="1"/>
      <p:bldP spid="234" grpId="0" animBg="1"/>
      <p:bldP spid="234" grpId="1" animBg="1"/>
      <p:bldP spid="235" grpId="0" animBg="1"/>
      <p:bldP spid="235" grpId="1" animBg="1"/>
      <p:bldP spid="236" grpId="0" animBg="1"/>
      <p:bldP spid="236" grpId="1" animBg="1"/>
      <p:bldP spid="237" grpId="0" animBg="1"/>
      <p:bldP spid="237" grpId="1" animBg="1"/>
      <p:bldP spid="239" grpId="0" animBg="1"/>
      <p:bldP spid="239" grpId="1" animBg="1"/>
      <p:bldP spid="240" grpId="0" animBg="1"/>
      <p:bldP spid="240" grpId="1" animBg="1"/>
      <p:bldP spid="58" grpId="0" animBg="1"/>
      <p:bldP spid="58" grpId="1" animBg="1"/>
      <p:bldP spid="124" grpId="0" animBg="1"/>
      <p:bldP spid="124" grpId="1" animBg="1"/>
      <p:bldP spid="131" grpId="0" animBg="1"/>
      <p:bldP spid="131" grpId="1" animBg="1"/>
      <p:bldP spid="72" grpId="0" animBg="1"/>
      <p:bldP spid="72" grpId="1" animBg="1"/>
      <p:bldP spid="356" grpId="0" animBg="1"/>
      <p:bldP spid="290" grpId="0" animBg="1"/>
      <p:bldP spid="290" grpId="1" animBg="1"/>
      <p:bldP spid="291" grpId="0" animBg="1"/>
      <p:bldP spid="291" grpId="1" animBg="1"/>
      <p:bldP spid="292" grpId="0" animBg="1"/>
      <p:bldP spid="292" grpId="1" animBg="1"/>
      <p:bldP spid="293" grpId="0" animBg="1"/>
      <p:bldP spid="294" grpId="0" animBg="1"/>
      <p:bldP spid="294" grpId="1" animBg="1"/>
      <p:bldP spid="295" grpId="0" animBg="1"/>
      <p:bldP spid="295" grpId="1" animBg="1"/>
      <p:bldP spid="296" grpId="0" animBg="1"/>
      <p:bldP spid="296" grpId="1" animBg="1"/>
      <p:bldP spid="297" grpId="0" animBg="1"/>
      <p:bldP spid="297" grpId="1" animBg="1"/>
      <p:bldP spid="241" grpId="0" animBg="1"/>
      <p:bldP spid="3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8D4DD1EE-1BAE-4BCC-B278-581D925AB477}"/>
              </a:ext>
            </a:extLst>
          </p:cNvPr>
          <p:cNvGrpSpPr/>
          <p:nvPr/>
        </p:nvGrpSpPr>
        <p:grpSpPr>
          <a:xfrm>
            <a:off x="8916876" y="2416618"/>
            <a:ext cx="2988677" cy="2079458"/>
            <a:chOff x="8940778" y="2367190"/>
            <a:chExt cx="2988677" cy="2079458"/>
          </a:xfrm>
        </p:grpSpPr>
        <p:sp>
          <p:nvSpPr>
            <p:cNvPr id="30" name="Trapezoid 29">
              <a:extLst>
                <a:ext uri="{FF2B5EF4-FFF2-40B4-BE49-F238E27FC236}">
                  <a16:creationId xmlns:a16="http://schemas.microsoft.com/office/drawing/2014/main" id="{75298AF7-15AA-4EC7-B681-E241B1275152}"/>
                </a:ext>
              </a:extLst>
            </p:cNvPr>
            <p:cNvSpPr/>
            <p:nvPr/>
          </p:nvSpPr>
          <p:spPr>
            <a:xfrm>
              <a:off x="8940778" y="2367190"/>
              <a:ext cx="2988677" cy="2079458"/>
            </a:xfrm>
            <a:prstGeom prst="trapezoid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scene3d>
              <a:camera prst="orthographicFront">
                <a:rot lat="0" lon="4500000" rev="0"/>
              </a:camera>
              <a:lightRig rig="threePt" dir="t"/>
            </a:scene3d>
            <a:sp3d extrusionH="152400">
              <a:bevelB w="298450"/>
              <a:extrusionClr>
                <a:srgbClr val="4C3A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DBDB754-49FB-4593-ADA6-B77C33BD3784}"/>
                </a:ext>
              </a:extLst>
            </p:cNvPr>
            <p:cNvSpPr/>
            <p:nvPr/>
          </p:nvSpPr>
          <p:spPr>
            <a:xfrm>
              <a:off x="10365799" y="2625812"/>
              <a:ext cx="176243" cy="506627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F536C0-0EA8-4855-8C63-2104AE654FA5}"/>
              </a:ext>
            </a:extLst>
          </p:cNvPr>
          <p:cNvGrpSpPr/>
          <p:nvPr/>
        </p:nvGrpSpPr>
        <p:grpSpPr>
          <a:xfrm>
            <a:off x="1193522" y="2306337"/>
            <a:ext cx="952503" cy="2109399"/>
            <a:chOff x="1218953" y="2224216"/>
            <a:chExt cx="952503" cy="210939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6A31A7B-F2B9-4C7D-9D1E-97E40FB61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218953" y="2224216"/>
              <a:ext cx="952503" cy="2109399"/>
            </a:xfrm>
            <a:prstGeom prst="rect">
              <a:avLst/>
            </a:prstGeom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0713661-2600-4229-9826-86F6A9601B9D}"/>
                </a:ext>
              </a:extLst>
            </p:cNvPr>
            <p:cNvSpPr/>
            <p:nvPr/>
          </p:nvSpPr>
          <p:spPr>
            <a:xfrm flipH="1">
              <a:off x="1726122" y="2588075"/>
              <a:ext cx="176243" cy="506627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02DCCC7-3CE3-49A6-9F54-7DD4BFF17221}"/>
              </a:ext>
            </a:extLst>
          </p:cNvPr>
          <p:cNvSpPr/>
          <p:nvPr/>
        </p:nvSpPr>
        <p:spPr>
          <a:xfrm>
            <a:off x="1884876" y="-1050324"/>
            <a:ext cx="8422248" cy="8588835"/>
          </a:xfrm>
          <a:prstGeom prst="rect">
            <a:avLst/>
          </a:prstGeom>
          <a:solidFill>
            <a:schemeClr val="tx1"/>
          </a:solidFill>
          <a:ln w="276225">
            <a:solidFill>
              <a:srgbClr val="3A4F6A"/>
            </a:solidFill>
          </a:ln>
          <a:scene3d>
            <a:camera prst="perspectiveFront">
              <a:rot lat="17399980" lon="0" rev="0"/>
            </a:camera>
            <a:lightRig rig="threePt" dir="t">
              <a:rot lat="0" lon="0" rev="3000000"/>
            </a:lightRig>
          </a:scene3d>
          <a:sp3d extrusionH="1073150">
            <a:extrusionClr>
              <a:schemeClr val="accent4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id="{BDD8EAE8-0C7F-46CD-9BB3-AAA8726434D6}"/>
              </a:ext>
            </a:extLst>
          </p:cNvPr>
          <p:cNvSpPr/>
          <p:nvPr/>
        </p:nvSpPr>
        <p:spPr>
          <a:xfrm>
            <a:off x="669471" y="2222232"/>
            <a:ext cx="10950443" cy="3027151"/>
          </a:xfrm>
          <a:prstGeom prst="trapezoid">
            <a:avLst>
              <a:gd name="adj" fmla="val 78447"/>
            </a:avLst>
          </a:prstGeom>
          <a:solidFill>
            <a:srgbClr val="006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2C271C27-BDDF-4D2C-ADB9-3006957BEC6E}"/>
              </a:ext>
            </a:extLst>
          </p:cNvPr>
          <p:cNvSpPr/>
          <p:nvPr/>
        </p:nvSpPr>
        <p:spPr>
          <a:xfrm>
            <a:off x="1913052" y="401299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9C6AFF0E-7335-4AAC-A661-74124B9E01E4}"/>
              </a:ext>
            </a:extLst>
          </p:cNvPr>
          <p:cNvSpPr/>
          <p:nvPr/>
        </p:nvSpPr>
        <p:spPr>
          <a:xfrm>
            <a:off x="7832003" y="4458104"/>
            <a:ext cx="2551379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F518759E-9C67-4D92-8623-423E3C27AB06}"/>
              </a:ext>
            </a:extLst>
          </p:cNvPr>
          <p:cNvSpPr/>
          <p:nvPr/>
        </p:nvSpPr>
        <p:spPr>
          <a:xfrm>
            <a:off x="6095764" y="4690945"/>
            <a:ext cx="1458884" cy="30618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48753941-1389-4E16-B9FC-80CF01B46A33}"/>
              </a:ext>
            </a:extLst>
          </p:cNvPr>
          <p:cNvSpPr/>
          <p:nvPr/>
        </p:nvSpPr>
        <p:spPr>
          <a:xfrm>
            <a:off x="1600869" y="457479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3B6F6606-6CB9-4C69-97DC-BAC018A72063}"/>
              </a:ext>
            </a:extLst>
          </p:cNvPr>
          <p:cNvSpPr/>
          <p:nvPr/>
        </p:nvSpPr>
        <p:spPr>
          <a:xfrm>
            <a:off x="5637707" y="405582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36E7E057-76F3-40E5-8F77-32D542A3B095}"/>
              </a:ext>
            </a:extLst>
          </p:cNvPr>
          <p:cNvSpPr/>
          <p:nvPr/>
        </p:nvSpPr>
        <p:spPr>
          <a:xfrm>
            <a:off x="8145601" y="4036042"/>
            <a:ext cx="1921027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9314F01E-EDA0-403F-8DE3-738FDE089051}"/>
              </a:ext>
            </a:extLst>
          </p:cNvPr>
          <p:cNvSpPr/>
          <p:nvPr/>
        </p:nvSpPr>
        <p:spPr>
          <a:xfrm flipV="1">
            <a:off x="2553954" y="361375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7669A56C-172B-4BE9-8A7A-840677FD9F2C}"/>
              </a:ext>
            </a:extLst>
          </p:cNvPr>
          <p:cNvSpPr/>
          <p:nvPr/>
        </p:nvSpPr>
        <p:spPr>
          <a:xfrm>
            <a:off x="2030284" y="440053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8377C067-FB0A-4CBF-8395-B68A8E767C7C}"/>
              </a:ext>
            </a:extLst>
          </p:cNvPr>
          <p:cNvSpPr/>
          <p:nvPr/>
        </p:nvSpPr>
        <p:spPr>
          <a:xfrm>
            <a:off x="3886258" y="471252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2C038185-0008-4B90-834C-A435389A57B6}"/>
              </a:ext>
            </a:extLst>
          </p:cNvPr>
          <p:cNvSpPr/>
          <p:nvPr/>
        </p:nvSpPr>
        <p:spPr>
          <a:xfrm>
            <a:off x="5958886" y="2276686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4B02142E-C44A-467D-B9A0-E2B9B46F4B32}"/>
              </a:ext>
            </a:extLst>
          </p:cNvPr>
          <p:cNvSpPr/>
          <p:nvPr/>
        </p:nvSpPr>
        <p:spPr>
          <a:xfrm flipV="1">
            <a:off x="5565896" y="35217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FABBAD1A-0B67-480D-AC83-E91385189DA1}"/>
              </a:ext>
            </a:extLst>
          </p:cNvPr>
          <p:cNvSpPr/>
          <p:nvPr/>
        </p:nvSpPr>
        <p:spPr>
          <a:xfrm>
            <a:off x="6895008" y="3532686"/>
            <a:ext cx="1524104" cy="26181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5B05657D-8EF5-4865-BA4F-E6EAF39F8EE3}"/>
              </a:ext>
            </a:extLst>
          </p:cNvPr>
          <p:cNvSpPr/>
          <p:nvPr/>
        </p:nvSpPr>
        <p:spPr>
          <a:xfrm>
            <a:off x="3556846" y="380196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1F139C68-FD38-48C7-926D-FE2E10C12F58}"/>
              </a:ext>
            </a:extLst>
          </p:cNvPr>
          <p:cNvSpPr/>
          <p:nvPr/>
        </p:nvSpPr>
        <p:spPr>
          <a:xfrm flipV="1">
            <a:off x="4027598" y="4640282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BAC61D6-71BA-4878-8E8D-C4E64C4722F2}"/>
              </a:ext>
            </a:extLst>
          </p:cNvPr>
          <p:cNvSpPr/>
          <p:nvPr/>
        </p:nvSpPr>
        <p:spPr>
          <a:xfrm>
            <a:off x="3447190" y="426865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771173F5-7D1D-434A-8750-69D1F2C850CC}"/>
              </a:ext>
            </a:extLst>
          </p:cNvPr>
          <p:cNvSpPr/>
          <p:nvPr/>
        </p:nvSpPr>
        <p:spPr>
          <a:xfrm flipH="1">
            <a:off x="9269686" y="4709271"/>
            <a:ext cx="1645100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D2A503C-A0AE-450A-8C0E-AF379EB1DB4B}"/>
              </a:ext>
            </a:extLst>
          </p:cNvPr>
          <p:cNvSpPr/>
          <p:nvPr/>
        </p:nvSpPr>
        <p:spPr>
          <a:xfrm>
            <a:off x="7558619" y="4378691"/>
            <a:ext cx="1458884" cy="30618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7FAD10D2-CB3E-44AC-966F-C6D99651F2FB}"/>
              </a:ext>
            </a:extLst>
          </p:cNvPr>
          <p:cNvSpPr/>
          <p:nvPr/>
        </p:nvSpPr>
        <p:spPr>
          <a:xfrm>
            <a:off x="2396826" y="441237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F6951339-28C1-4C29-90C7-3941114FC2E5}"/>
              </a:ext>
            </a:extLst>
          </p:cNvPr>
          <p:cNvSpPr/>
          <p:nvPr/>
        </p:nvSpPr>
        <p:spPr>
          <a:xfrm>
            <a:off x="6607644" y="400260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A38184AD-0CA2-4919-B255-4B664482FC5B}"/>
              </a:ext>
            </a:extLst>
          </p:cNvPr>
          <p:cNvSpPr/>
          <p:nvPr/>
        </p:nvSpPr>
        <p:spPr>
          <a:xfrm>
            <a:off x="5579513" y="4576729"/>
            <a:ext cx="1921027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67E3B4BE-3F1C-47D1-85B2-A1129DCA21F8}"/>
              </a:ext>
            </a:extLst>
          </p:cNvPr>
          <p:cNvSpPr/>
          <p:nvPr/>
        </p:nvSpPr>
        <p:spPr>
          <a:xfrm flipV="1">
            <a:off x="3349911" y="355962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25ABA2AB-00C1-4E66-B632-5DAAADA41255}"/>
              </a:ext>
            </a:extLst>
          </p:cNvPr>
          <p:cNvSpPr/>
          <p:nvPr/>
        </p:nvSpPr>
        <p:spPr>
          <a:xfrm>
            <a:off x="2735622" y="4640282"/>
            <a:ext cx="1458884" cy="31322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FE6580D5-FFCC-47D2-AFB8-0BB738082380}"/>
              </a:ext>
            </a:extLst>
          </p:cNvPr>
          <p:cNvSpPr/>
          <p:nvPr/>
        </p:nvSpPr>
        <p:spPr>
          <a:xfrm>
            <a:off x="4895350" y="432455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6508AC78-719C-4D96-9056-3006C75EFFDB}"/>
              </a:ext>
            </a:extLst>
          </p:cNvPr>
          <p:cNvSpPr/>
          <p:nvPr/>
        </p:nvSpPr>
        <p:spPr>
          <a:xfrm flipV="1">
            <a:off x="8779142" y="3777423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68CDA243-6153-4DEF-9286-38E948A3F8D0}"/>
              </a:ext>
            </a:extLst>
          </p:cNvPr>
          <p:cNvSpPr/>
          <p:nvPr/>
        </p:nvSpPr>
        <p:spPr>
          <a:xfrm>
            <a:off x="7690965" y="3478556"/>
            <a:ext cx="1524104" cy="26181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E065FACD-9FD1-497F-8CFA-40D060ECDA4B}"/>
              </a:ext>
            </a:extLst>
          </p:cNvPr>
          <p:cNvSpPr/>
          <p:nvPr/>
        </p:nvSpPr>
        <p:spPr>
          <a:xfrm>
            <a:off x="4352803" y="374783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403275D2-CD82-486A-9680-75DA60C0C90E}"/>
              </a:ext>
            </a:extLst>
          </p:cNvPr>
          <p:cNvSpPr/>
          <p:nvPr/>
        </p:nvSpPr>
        <p:spPr>
          <a:xfrm flipV="1">
            <a:off x="4977722" y="4270957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FE9BCC7B-2FD0-43D6-9C2A-9ACCAEB445D1}"/>
              </a:ext>
            </a:extLst>
          </p:cNvPr>
          <p:cNvSpPr/>
          <p:nvPr/>
        </p:nvSpPr>
        <p:spPr>
          <a:xfrm>
            <a:off x="2065452" y="416539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83DB6AB4-FE94-49DA-A6B4-81DFBB8E0D3A}"/>
              </a:ext>
            </a:extLst>
          </p:cNvPr>
          <p:cNvSpPr/>
          <p:nvPr/>
        </p:nvSpPr>
        <p:spPr>
          <a:xfrm>
            <a:off x="1753269" y="472719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8A915636-6E68-42CD-83B9-DF2494272725}"/>
              </a:ext>
            </a:extLst>
          </p:cNvPr>
          <p:cNvSpPr/>
          <p:nvPr/>
        </p:nvSpPr>
        <p:spPr>
          <a:xfrm>
            <a:off x="5964087" y="420913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202BA35-BDF6-4980-ABF6-458C3A5D4C11}"/>
              </a:ext>
            </a:extLst>
          </p:cNvPr>
          <p:cNvSpPr/>
          <p:nvPr/>
        </p:nvSpPr>
        <p:spPr>
          <a:xfrm flipV="1">
            <a:off x="2706354" y="376615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44D39692-D2DF-4336-BA7C-0D191C419653}"/>
              </a:ext>
            </a:extLst>
          </p:cNvPr>
          <p:cNvSpPr/>
          <p:nvPr/>
        </p:nvSpPr>
        <p:spPr>
          <a:xfrm>
            <a:off x="2182684" y="466122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FB88CAFB-F0D9-4BC3-A8DA-911FEA86EC18}"/>
              </a:ext>
            </a:extLst>
          </p:cNvPr>
          <p:cNvSpPr/>
          <p:nvPr/>
        </p:nvSpPr>
        <p:spPr>
          <a:xfrm>
            <a:off x="4184066" y="423418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59D26675-9776-47B8-BD80-CCD2D478F029}"/>
              </a:ext>
            </a:extLst>
          </p:cNvPr>
          <p:cNvSpPr/>
          <p:nvPr/>
        </p:nvSpPr>
        <p:spPr>
          <a:xfrm flipV="1">
            <a:off x="5718296" y="36741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FD1F6D9F-02FA-4290-AE5E-353AA9388744}"/>
              </a:ext>
            </a:extLst>
          </p:cNvPr>
          <p:cNvSpPr/>
          <p:nvPr/>
        </p:nvSpPr>
        <p:spPr>
          <a:xfrm>
            <a:off x="3709246" y="395436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895E4C8E-3FFA-40DB-9A75-240C6A3F9FB7}"/>
              </a:ext>
            </a:extLst>
          </p:cNvPr>
          <p:cNvSpPr/>
          <p:nvPr/>
        </p:nvSpPr>
        <p:spPr>
          <a:xfrm flipV="1">
            <a:off x="4252006" y="4864557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D9EA0929-DAF7-4A14-B107-7B897F306094}"/>
              </a:ext>
            </a:extLst>
          </p:cNvPr>
          <p:cNvSpPr/>
          <p:nvPr/>
        </p:nvSpPr>
        <p:spPr>
          <a:xfrm>
            <a:off x="3599590" y="442105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65312DD5-AAC9-4C87-9A5A-728B74313D8F}"/>
              </a:ext>
            </a:extLst>
          </p:cNvPr>
          <p:cNvSpPr/>
          <p:nvPr/>
        </p:nvSpPr>
        <p:spPr>
          <a:xfrm>
            <a:off x="2549226" y="467306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B7BD99FA-45E1-4F4F-9B6C-CD39E6DB92B3}"/>
              </a:ext>
            </a:extLst>
          </p:cNvPr>
          <p:cNvSpPr/>
          <p:nvPr/>
        </p:nvSpPr>
        <p:spPr>
          <a:xfrm flipV="1">
            <a:off x="3502311" y="371202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433E005E-A49E-4D19-8A78-B7A8915E605F}"/>
              </a:ext>
            </a:extLst>
          </p:cNvPr>
          <p:cNvSpPr/>
          <p:nvPr/>
        </p:nvSpPr>
        <p:spPr>
          <a:xfrm>
            <a:off x="2935953" y="4607342"/>
            <a:ext cx="1458884" cy="31322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93E51C77-72FF-4E30-BBE6-2A7565C9B19E}"/>
              </a:ext>
            </a:extLst>
          </p:cNvPr>
          <p:cNvSpPr/>
          <p:nvPr/>
        </p:nvSpPr>
        <p:spPr>
          <a:xfrm>
            <a:off x="5047750" y="458524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81F42393-5C37-4307-97DB-9B7FB48B2876}"/>
              </a:ext>
            </a:extLst>
          </p:cNvPr>
          <p:cNvSpPr/>
          <p:nvPr/>
        </p:nvSpPr>
        <p:spPr>
          <a:xfrm>
            <a:off x="4505203" y="390023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345BC84D-278D-4B39-985D-14929C36A64A}"/>
              </a:ext>
            </a:extLst>
          </p:cNvPr>
          <p:cNvSpPr/>
          <p:nvPr/>
        </p:nvSpPr>
        <p:spPr>
          <a:xfrm flipV="1">
            <a:off x="5130122" y="4404307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D710E072-B073-42D5-BAC2-7984E8BAD45F}"/>
              </a:ext>
            </a:extLst>
          </p:cNvPr>
          <p:cNvSpPr/>
          <p:nvPr/>
        </p:nvSpPr>
        <p:spPr>
          <a:xfrm>
            <a:off x="5691258" y="385325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5294F683-28A4-4F64-8731-DC86F26CE266}"/>
              </a:ext>
            </a:extLst>
          </p:cNvPr>
          <p:cNvSpPr/>
          <p:nvPr/>
        </p:nvSpPr>
        <p:spPr>
          <a:xfrm>
            <a:off x="5219204" y="461867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BF964CE5-DB70-4EB3-AF47-7BC3682F4D1F}"/>
              </a:ext>
            </a:extLst>
          </p:cNvPr>
          <p:cNvSpPr/>
          <p:nvPr/>
        </p:nvSpPr>
        <p:spPr>
          <a:xfrm>
            <a:off x="9133590" y="457479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F55B1260-8CA2-4051-ABD5-DBF41898C950}"/>
              </a:ext>
            </a:extLst>
          </p:cNvPr>
          <p:cNvSpPr/>
          <p:nvPr/>
        </p:nvSpPr>
        <p:spPr>
          <a:xfrm flipV="1">
            <a:off x="6172289" y="3676685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711B7BBC-C10E-4C37-A3B0-A75900C18D19}"/>
              </a:ext>
            </a:extLst>
          </p:cNvPr>
          <p:cNvSpPr/>
          <p:nvPr/>
        </p:nvSpPr>
        <p:spPr>
          <a:xfrm>
            <a:off x="5648619" y="444441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9A83919B-4C82-4BCA-BF0A-2CA5CFBEB8CF}"/>
              </a:ext>
            </a:extLst>
          </p:cNvPr>
          <p:cNvSpPr/>
          <p:nvPr/>
        </p:nvSpPr>
        <p:spPr>
          <a:xfrm>
            <a:off x="7650001" y="4144719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062EECD1-CAF3-4E60-970F-FE17FFB3F92C}"/>
              </a:ext>
            </a:extLst>
          </p:cNvPr>
          <p:cNvSpPr/>
          <p:nvPr/>
        </p:nvSpPr>
        <p:spPr>
          <a:xfrm flipV="1">
            <a:off x="9184231" y="3584645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88DEBFB7-EA71-4B69-8EE6-131A2BDEAD82}"/>
              </a:ext>
            </a:extLst>
          </p:cNvPr>
          <p:cNvSpPr/>
          <p:nvPr/>
        </p:nvSpPr>
        <p:spPr>
          <a:xfrm>
            <a:off x="7175181" y="386489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19E345ED-A552-4E8B-8352-A59AD73B721E}"/>
              </a:ext>
            </a:extLst>
          </p:cNvPr>
          <p:cNvSpPr/>
          <p:nvPr/>
        </p:nvSpPr>
        <p:spPr>
          <a:xfrm flipV="1">
            <a:off x="7645933" y="4703215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463E0164-47BB-4C7E-9A89-23A24F9A2FB8}"/>
              </a:ext>
            </a:extLst>
          </p:cNvPr>
          <p:cNvSpPr/>
          <p:nvPr/>
        </p:nvSpPr>
        <p:spPr>
          <a:xfrm>
            <a:off x="7065525" y="433158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E4A2960C-4210-49F8-BAA0-C99390BA5B53}"/>
              </a:ext>
            </a:extLst>
          </p:cNvPr>
          <p:cNvSpPr/>
          <p:nvPr/>
        </p:nvSpPr>
        <p:spPr>
          <a:xfrm>
            <a:off x="6015161" y="445626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23204FFC-3EF0-47BC-A1DA-96326BC547C1}"/>
              </a:ext>
            </a:extLst>
          </p:cNvPr>
          <p:cNvSpPr/>
          <p:nvPr/>
        </p:nvSpPr>
        <p:spPr>
          <a:xfrm flipV="1">
            <a:off x="6968246" y="3622555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F51133CB-319A-4274-BC92-984DB21B42C2}"/>
              </a:ext>
            </a:extLst>
          </p:cNvPr>
          <p:cNvSpPr/>
          <p:nvPr/>
        </p:nvSpPr>
        <p:spPr>
          <a:xfrm>
            <a:off x="6353957" y="4655590"/>
            <a:ext cx="1458884" cy="31322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139FB98F-36C8-4DE4-8491-E284612C7138}"/>
              </a:ext>
            </a:extLst>
          </p:cNvPr>
          <p:cNvSpPr/>
          <p:nvPr/>
        </p:nvSpPr>
        <p:spPr>
          <a:xfrm>
            <a:off x="8513685" y="438748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8FEAB930-9B4B-4B20-A60F-8FBD8BA3291B}"/>
              </a:ext>
            </a:extLst>
          </p:cNvPr>
          <p:cNvSpPr/>
          <p:nvPr/>
        </p:nvSpPr>
        <p:spPr>
          <a:xfrm flipH="1">
            <a:off x="9270896" y="3922516"/>
            <a:ext cx="1174481" cy="224169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214AA6EC-C7EF-4A14-B0EE-4CB77020FAF7}"/>
              </a:ext>
            </a:extLst>
          </p:cNvPr>
          <p:cNvSpPr/>
          <p:nvPr/>
        </p:nvSpPr>
        <p:spPr>
          <a:xfrm flipV="1">
            <a:off x="9214650" y="4284465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F98D7B18-8660-4BA8-8640-A4445DBC7099}"/>
              </a:ext>
            </a:extLst>
          </p:cNvPr>
          <p:cNvSpPr/>
          <p:nvPr/>
        </p:nvSpPr>
        <p:spPr>
          <a:xfrm>
            <a:off x="9471118" y="440167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4E8FAA4F-505F-48F0-8516-D26FECC9A5A6}"/>
              </a:ext>
            </a:extLst>
          </p:cNvPr>
          <p:cNvSpPr/>
          <p:nvPr/>
        </p:nvSpPr>
        <p:spPr>
          <a:xfrm>
            <a:off x="1765783" y="385191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E0F24E0C-224B-431B-BDD4-79F5956CD0FF}"/>
              </a:ext>
            </a:extLst>
          </p:cNvPr>
          <p:cNvSpPr/>
          <p:nvPr/>
        </p:nvSpPr>
        <p:spPr>
          <a:xfrm>
            <a:off x="3570016" y="3543101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2EB820EC-F3E3-4E52-AB98-0DA4B9341C4C}"/>
              </a:ext>
            </a:extLst>
          </p:cNvPr>
          <p:cNvSpPr/>
          <p:nvPr/>
        </p:nvSpPr>
        <p:spPr>
          <a:xfrm>
            <a:off x="2964694" y="427542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76536284-00C1-4E01-B930-CEDDBD8B0B87}"/>
              </a:ext>
            </a:extLst>
          </p:cNvPr>
          <p:cNvSpPr/>
          <p:nvPr/>
        </p:nvSpPr>
        <p:spPr>
          <a:xfrm>
            <a:off x="4059312" y="414386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F1BD7C2B-7655-4FA3-8F25-202056A81F9A}"/>
              </a:ext>
            </a:extLst>
          </p:cNvPr>
          <p:cNvSpPr/>
          <p:nvPr/>
        </p:nvSpPr>
        <p:spPr>
          <a:xfrm>
            <a:off x="9744496" y="497928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BD0923DB-00B5-4DD3-BFF2-F6FE70B9AA65}"/>
              </a:ext>
            </a:extLst>
          </p:cNvPr>
          <p:cNvSpPr/>
          <p:nvPr/>
        </p:nvSpPr>
        <p:spPr>
          <a:xfrm>
            <a:off x="1152936" y="473885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1A823740-4EFD-42C5-99D8-1ACD032CF7E0}"/>
              </a:ext>
            </a:extLst>
          </p:cNvPr>
          <p:cNvSpPr/>
          <p:nvPr/>
        </p:nvSpPr>
        <p:spPr>
          <a:xfrm flipV="1">
            <a:off x="5187451" y="227123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F92A8183-96C3-47A8-BEFD-A2826D031189}"/>
              </a:ext>
            </a:extLst>
          </p:cNvPr>
          <p:cNvSpPr/>
          <p:nvPr/>
        </p:nvSpPr>
        <p:spPr>
          <a:xfrm>
            <a:off x="1378297" y="433918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B568835B-B082-478E-BF2F-E2A1F23F1475}"/>
              </a:ext>
            </a:extLst>
          </p:cNvPr>
          <p:cNvSpPr/>
          <p:nvPr/>
        </p:nvSpPr>
        <p:spPr>
          <a:xfrm flipV="1">
            <a:off x="8807859" y="4742144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B7978B5F-3B07-41D1-B019-53ECAABFD6EC}"/>
              </a:ext>
            </a:extLst>
          </p:cNvPr>
          <p:cNvSpPr/>
          <p:nvPr/>
        </p:nvSpPr>
        <p:spPr>
          <a:xfrm>
            <a:off x="997056" y="496030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B10462AD-DED4-4A3A-975F-0E1789ADDCDA}"/>
              </a:ext>
            </a:extLst>
          </p:cNvPr>
          <p:cNvSpPr/>
          <p:nvPr/>
        </p:nvSpPr>
        <p:spPr>
          <a:xfrm flipV="1">
            <a:off x="7224628" y="4188473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47AE718A-BCBB-4AFC-BB23-E5CAB33DE389}"/>
              </a:ext>
            </a:extLst>
          </p:cNvPr>
          <p:cNvSpPr/>
          <p:nvPr/>
        </p:nvSpPr>
        <p:spPr>
          <a:xfrm flipV="1">
            <a:off x="1443076" y="42653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05C54F48-1B30-404F-99F7-68E6B4766F2D}"/>
              </a:ext>
            </a:extLst>
          </p:cNvPr>
          <p:cNvSpPr/>
          <p:nvPr/>
        </p:nvSpPr>
        <p:spPr>
          <a:xfrm>
            <a:off x="1570091" y="4231237"/>
            <a:ext cx="1070130" cy="10326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56D8F2CB-63D8-4E4E-A619-D86F058549C7}"/>
              </a:ext>
            </a:extLst>
          </p:cNvPr>
          <p:cNvSpPr/>
          <p:nvPr/>
        </p:nvSpPr>
        <p:spPr>
          <a:xfrm>
            <a:off x="6996485" y="429455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034586DF-A317-4E10-AAE0-DECA4ACB4710}"/>
              </a:ext>
            </a:extLst>
          </p:cNvPr>
          <p:cNvSpPr/>
          <p:nvPr/>
        </p:nvSpPr>
        <p:spPr>
          <a:xfrm>
            <a:off x="4487410" y="460503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60ECA09F-5A7B-476B-9538-99024A200153}"/>
              </a:ext>
            </a:extLst>
          </p:cNvPr>
          <p:cNvSpPr/>
          <p:nvPr/>
        </p:nvSpPr>
        <p:spPr>
          <a:xfrm flipV="1">
            <a:off x="3181759" y="340706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D4DDF43F-1ED0-4952-8F55-C5228FB1F7C4}"/>
              </a:ext>
            </a:extLst>
          </p:cNvPr>
          <p:cNvSpPr/>
          <p:nvPr/>
        </p:nvSpPr>
        <p:spPr>
          <a:xfrm>
            <a:off x="5859931" y="3432244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16A9F51D-BF6E-4C25-AE9A-F5D5EA263F53}"/>
              </a:ext>
            </a:extLst>
          </p:cNvPr>
          <p:cNvSpPr/>
          <p:nvPr/>
        </p:nvSpPr>
        <p:spPr>
          <a:xfrm>
            <a:off x="7812841" y="3408720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294358E1-316A-4045-B665-E353EFFDD8C5}"/>
              </a:ext>
            </a:extLst>
          </p:cNvPr>
          <p:cNvSpPr/>
          <p:nvPr/>
        </p:nvSpPr>
        <p:spPr>
          <a:xfrm flipV="1">
            <a:off x="4292539" y="3443856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2B273CFD-2DAD-4BC7-9D19-E1E251257CE8}"/>
              </a:ext>
            </a:extLst>
          </p:cNvPr>
          <p:cNvSpPr/>
          <p:nvPr/>
        </p:nvSpPr>
        <p:spPr>
          <a:xfrm flipV="1">
            <a:off x="5088496" y="3426797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4E814F5D-5DD8-487B-9815-3B34394A9C63}"/>
              </a:ext>
            </a:extLst>
          </p:cNvPr>
          <p:cNvSpPr/>
          <p:nvPr/>
        </p:nvSpPr>
        <p:spPr>
          <a:xfrm flipV="1">
            <a:off x="7404661" y="3407140"/>
            <a:ext cx="648740" cy="11178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68474937-CB60-4847-BB48-15A6BFD4FDAE}"/>
              </a:ext>
            </a:extLst>
          </p:cNvPr>
          <p:cNvSpPr/>
          <p:nvPr/>
        </p:nvSpPr>
        <p:spPr>
          <a:xfrm>
            <a:off x="2836765" y="3436251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67E2E537-7AF6-4632-AE38-561D3E10C571}"/>
              </a:ext>
            </a:extLst>
          </p:cNvPr>
          <p:cNvSpPr/>
          <p:nvPr/>
        </p:nvSpPr>
        <p:spPr>
          <a:xfrm flipV="1">
            <a:off x="8251727" y="3436251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1823EA75-D9BD-421C-BAFD-2E8B2871C2BC}"/>
              </a:ext>
            </a:extLst>
          </p:cNvPr>
          <p:cNvSpPr/>
          <p:nvPr/>
        </p:nvSpPr>
        <p:spPr>
          <a:xfrm flipV="1">
            <a:off x="4174418" y="349616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567436D8-4570-4EA1-8017-DB57CAA522AC}"/>
              </a:ext>
            </a:extLst>
          </p:cNvPr>
          <p:cNvSpPr/>
          <p:nvPr/>
        </p:nvSpPr>
        <p:spPr>
          <a:xfrm>
            <a:off x="2563900" y="458124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46AC6974-AECE-47F8-B688-5DAE50E763BB}"/>
              </a:ext>
            </a:extLst>
          </p:cNvPr>
          <p:cNvSpPr/>
          <p:nvPr/>
        </p:nvSpPr>
        <p:spPr>
          <a:xfrm>
            <a:off x="2058035" y="350306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Freeform: Shape 149">
            <a:extLst>
              <a:ext uri="{FF2B5EF4-FFF2-40B4-BE49-F238E27FC236}">
                <a16:creationId xmlns:a16="http://schemas.microsoft.com/office/drawing/2014/main" id="{5443B2F2-7E82-4760-A532-6AADD1863F87}"/>
              </a:ext>
            </a:extLst>
          </p:cNvPr>
          <p:cNvSpPr/>
          <p:nvPr/>
        </p:nvSpPr>
        <p:spPr>
          <a:xfrm>
            <a:off x="1918183" y="400431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F05D602E-0D56-4B26-8184-B3D6B48D9025}"/>
              </a:ext>
            </a:extLst>
          </p:cNvPr>
          <p:cNvSpPr/>
          <p:nvPr/>
        </p:nvSpPr>
        <p:spPr>
          <a:xfrm flipV="1">
            <a:off x="1595476" y="44177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" name="Freeform: Shape 225">
            <a:extLst>
              <a:ext uri="{FF2B5EF4-FFF2-40B4-BE49-F238E27FC236}">
                <a16:creationId xmlns:a16="http://schemas.microsoft.com/office/drawing/2014/main" id="{9265A6E1-D0DF-4200-B513-BF4E93D1E0F1}"/>
              </a:ext>
            </a:extLst>
          </p:cNvPr>
          <p:cNvSpPr/>
          <p:nvPr/>
        </p:nvSpPr>
        <p:spPr>
          <a:xfrm>
            <a:off x="2571191" y="4443011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" name="Freeform: Shape 226">
            <a:extLst>
              <a:ext uri="{FF2B5EF4-FFF2-40B4-BE49-F238E27FC236}">
                <a16:creationId xmlns:a16="http://schemas.microsoft.com/office/drawing/2014/main" id="{76F5852F-1780-4FD0-8965-026384C7217C}"/>
              </a:ext>
            </a:extLst>
          </p:cNvPr>
          <p:cNvSpPr/>
          <p:nvPr/>
        </p:nvSpPr>
        <p:spPr>
          <a:xfrm>
            <a:off x="2259008" y="500481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" name="Freeform: Shape 227">
            <a:extLst>
              <a:ext uri="{FF2B5EF4-FFF2-40B4-BE49-F238E27FC236}">
                <a16:creationId xmlns:a16="http://schemas.microsoft.com/office/drawing/2014/main" id="{1A4B78F9-B7FF-467A-8461-33CE3B555F72}"/>
              </a:ext>
            </a:extLst>
          </p:cNvPr>
          <p:cNvSpPr/>
          <p:nvPr/>
        </p:nvSpPr>
        <p:spPr>
          <a:xfrm>
            <a:off x="2688423" y="4938839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" name="Freeform: Shape 228">
            <a:extLst>
              <a:ext uri="{FF2B5EF4-FFF2-40B4-BE49-F238E27FC236}">
                <a16:creationId xmlns:a16="http://schemas.microsoft.com/office/drawing/2014/main" id="{F62755B4-ABB6-4563-A1DF-701864FFE664}"/>
              </a:ext>
            </a:extLst>
          </p:cNvPr>
          <p:cNvSpPr/>
          <p:nvPr/>
        </p:nvSpPr>
        <p:spPr>
          <a:xfrm>
            <a:off x="3054965" y="495068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" name="Freeform: Shape 229">
            <a:extLst>
              <a:ext uri="{FF2B5EF4-FFF2-40B4-BE49-F238E27FC236}">
                <a16:creationId xmlns:a16="http://schemas.microsoft.com/office/drawing/2014/main" id="{9818B794-8352-44D2-B133-90D55FF32BC3}"/>
              </a:ext>
            </a:extLst>
          </p:cNvPr>
          <p:cNvSpPr/>
          <p:nvPr/>
        </p:nvSpPr>
        <p:spPr>
          <a:xfrm>
            <a:off x="5339996" y="498233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" name="Freeform: Shape 230">
            <a:extLst>
              <a:ext uri="{FF2B5EF4-FFF2-40B4-BE49-F238E27FC236}">
                <a16:creationId xmlns:a16="http://schemas.microsoft.com/office/drawing/2014/main" id="{B62F4BC7-E483-41E0-86A5-DCC5B42FCA20}"/>
              </a:ext>
            </a:extLst>
          </p:cNvPr>
          <p:cNvSpPr/>
          <p:nvPr/>
        </p:nvSpPr>
        <p:spPr>
          <a:xfrm>
            <a:off x="7474045" y="499420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" name="Freeform: Shape 231">
            <a:extLst>
              <a:ext uri="{FF2B5EF4-FFF2-40B4-BE49-F238E27FC236}">
                <a16:creationId xmlns:a16="http://schemas.microsoft.com/office/drawing/2014/main" id="{FC9356A6-990F-4B49-B33D-FB5D11D1642F}"/>
              </a:ext>
            </a:extLst>
          </p:cNvPr>
          <p:cNvSpPr/>
          <p:nvPr/>
        </p:nvSpPr>
        <p:spPr>
          <a:xfrm flipV="1">
            <a:off x="2101215" y="480361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" name="Freeform: Shape 232">
            <a:extLst>
              <a:ext uri="{FF2B5EF4-FFF2-40B4-BE49-F238E27FC236}">
                <a16:creationId xmlns:a16="http://schemas.microsoft.com/office/drawing/2014/main" id="{E9E81F00-D91F-4C59-8861-08BA251D5AF8}"/>
              </a:ext>
            </a:extLst>
          </p:cNvPr>
          <p:cNvSpPr/>
          <p:nvPr/>
        </p:nvSpPr>
        <p:spPr>
          <a:xfrm>
            <a:off x="2032188" y="4753758"/>
            <a:ext cx="1070130" cy="10326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" name="Freeform: Shape 233">
            <a:extLst>
              <a:ext uri="{FF2B5EF4-FFF2-40B4-BE49-F238E27FC236}">
                <a16:creationId xmlns:a16="http://schemas.microsoft.com/office/drawing/2014/main" id="{367937EF-D35F-48DC-AAED-7ACDFFCA00E4}"/>
              </a:ext>
            </a:extLst>
          </p:cNvPr>
          <p:cNvSpPr/>
          <p:nvPr/>
        </p:nvSpPr>
        <p:spPr>
          <a:xfrm>
            <a:off x="3222039" y="5011261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" name="Freeform: Shape 234">
            <a:extLst>
              <a:ext uri="{FF2B5EF4-FFF2-40B4-BE49-F238E27FC236}">
                <a16:creationId xmlns:a16="http://schemas.microsoft.com/office/drawing/2014/main" id="{05DB168D-B2BD-40A1-ADBA-D9CDFC03CECA}"/>
              </a:ext>
            </a:extLst>
          </p:cNvPr>
          <p:cNvSpPr/>
          <p:nvPr/>
        </p:nvSpPr>
        <p:spPr>
          <a:xfrm>
            <a:off x="2576322" y="443433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6" name="Freeform: Shape 235">
            <a:extLst>
              <a:ext uri="{FF2B5EF4-FFF2-40B4-BE49-F238E27FC236}">
                <a16:creationId xmlns:a16="http://schemas.microsoft.com/office/drawing/2014/main" id="{E239B15F-82F5-4B4C-9B81-E76852CD704E}"/>
              </a:ext>
            </a:extLst>
          </p:cNvPr>
          <p:cNvSpPr/>
          <p:nvPr/>
        </p:nvSpPr>
        <p:spPr>
          <a:xfrm flipV="1">
            <a:off x="2253615" y="495601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" name="Freeform: Shape 236">
            <a:extLst>
              <a:ext uri="{FF2B5EF4-FFF2-40B4-BE49-F238E27FC236}">
                <a16:creationId xmlns:a16="http://schemas.microsoft.com/office/drawing/2014/main" id="{95AFCB53-3D74-41DE-9041-6069501CF858}"/>
              </a:ext>
            </a:extLst>
          </p:cNvPr>
          <p:cNvSpPr/>
          <p:nvPr/>
        </p:nvSpPr>
        <p:spPr>
          <a:xfrm flipH="1">
            <a:off x="6352631" y="4829337"/>
            <a:ext cx="1645100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" name="Freeform: Shape 238">
            <a:extLst>
              <a:ext uri="{FF2B5EF4-FFF2-40B4-BE49-F238E27FC236}">
                <a16:creationId xmlns:a16="http://schemas.microsoft.com/office/drawing/2014/main" id="{4FF02202-CA31-42AD-8B0D-12349F689D15}"/>
              </a:ext>
            </a:extLst>
          </p:cNvPr>
          <p:cNvSpPr/>
          <p:nvPr/>
        </p:nvSpPr>
        <p:spPr>
          <a:xfrm flipV="1">
            <a:off x="5834909" y="234439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" name="Freeform: Shape 239">
            <a:extLst>
              <a:ext uri="{FF2B5EF4-FFF2-40B4-BE49-F238E27FC236}">
                <a16:creationId xmlns:a16="http://schemas.microsoft.com/office/drawing/2014/main" id="{287023D7-206F-4840-8A9C-C295BA12DD67}"/>
              </a:ext>
            </a:extLst>
          </p:cNvPr>
          <p:cNvSpPr/>
          <p:nvPr/>
        </p:nvSpPr>
        <p:spPr>
          <a:xfrm flipV="1">
            <a:off x="6630866" y="2327340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F2A5C1FF-7DB4-429E-9D0B-CA8181074D9C}"/>
              </a:ext>
            </a:extLst>
          </p:cNvPr>
          <p:cNvSpPr/>
          <p:nvPr/>
        </p:nvSpPr>
        <p:spPr>
          <a:xfrm flipV="1">
            <a:off x="3264018" y="221887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A1C0388D-F444-4B4A-B2C6-2F3B7BBD70D3}"/>
              </a:ext>
            </a:extLst>
          </p:cNvPr>
          <p:cNvSpPr/>
          <p:nvPr/>
        </p:nvSpPr>
        <p:spPr>
          <a:xfrm flipV="1">
            <a:off x="4374798" y="2255666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352B1FDB-4232-4F11-A14F-5075AE8987A8}"/>
              </a:ext>
            </a:extLst>
          </p:cNvPr>
          <p:cNvSpPr/>
          <p:nvPr/>
        </p:nvSpPr>
        <p:spPr>
          <a:xfrm>
            <a:off x="2919024" y="2248061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D2F3B3B5-E666-4B10-B542-661C8DF425DC}"/>
              </a:ext>
            </a:extLst>
          </p:cNvPr>
          <p:cNvSpPr/>
          <p:nvPr/>
        </p:nvSpPr>
        <p:spPr>
          <a:xfrm flipV="1">
            <a:off x="4256677" y="230797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4" name="Freeform: Shape 353">
            <a:extLst>
              <a:ext uri="{FF2B5EF4-FFF2-40B4-BE49-F238E27FC236}">
                <a16:creationId xmlns:a16="http://schemas.microsoft.com/office/drawing/2014/main" id="{A9A7E9BB-F473-465B-914F-A048673CC448}"/>
              </a:ext>
            </a:extLst>
          </p:cNvPr>
          <p:cNvSpPr/>
          <p:nvPr/>
        </p:nvSpPr>
        <p:spPr>
          <a:xfrm>
            <a:off x="7716405" y="2191489"/>
            <a:ext cx="948069" cy="177895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5" name="Freeform: Shape 354">
            <a:extLst>
              <a:ext uri="{FF2B5EF4-FFF2-40B4-BE49-F238E27FC236}">
                <a16:creationId xmlns:a16="http://schemas.microsoft.com/office/drawing/2014/main" id="{972E193D-2432-4A18-9675-A6D2FC8FB17A}"/>
              </a:ext>
            </a:extLst>
          </p:cNvPr>
          <p:cNvSpPr/>
          <p:nvPr/>
        </p:nvSpPr>
        <p:spPr>
          <a:xfrm flipV="1">
            <a:off x="7324619" y="2247508"/>
            <a:ext cx="665687" cy="11470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6" name="Freeform: Shape 355">
            <a:extLst>
              <a:ext uri="{FF2B5EF4-FFF2-40B4-BE49-F238E27FC236}">
                <a16:creationId xmlns:a16="http://schemas.microsoft.com/office/drawing/2014/main" id="{C784D725-B54B-4203-9BBA-3805FB0D6527}"/>
              </a:ext>
            </a:extLst>
          </p:cNvPr>
          <p:cNvSpPr/>
          <p:nvPr/>
        </p:nvSpPr>
        <p:spPr>
          <a:xfrm flipV="1">
            <a:off x="8294174" y="2296199"/>
            <a:ext cx="948069" cy="13257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0" name="Freeform: Shape 289">
            <a:extLst>
              <a:ext uri="{FF2B5EF4-FFF2-40B4-BE49-F238E27FC236}">
                <a16:creationId xmlns:a16="http://schemas.microsoft.com/office/drawing/2014/main" id="{7E893942-CC9A-4E49-9B3F-275C6C7FF29A}"/>
              </a:ext>
            </a:extLst>
          </p:cNvPr>
          <p:cNvSpPr/>
          <p:nvPr/>
        </p:nvSpPr>
        <p:spPr>
          <a:xfrm flipV="1">
            <a:off x="3264018" y="221887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1" name="Freeform: Shape 290">
            <a:extLst>
              <a:ext uri="{FF2B5EF4-FFF2-40B4-BE49-F238E27FC236}">
                <a16:creationId xmlns:a16="http://schemas.microsoft.com/office/drawing/2014/main" id="{0FFAEDC2-9302-4574-8D0C-3E952A89D9C5}"/>
              </a:ext>
            </a:extLst>
          </p:cNvPr>
          <p:cNvSpPr/>
          <p:nvPr/>
        </p:nvSpPr>
        <p:spPr>
          <a:xfrm>
            <a:off x="2919024" y="2248061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2" name="Freeform: Shape 291">
            <a:extLst>
              <a:ext uri="{FF2B5EF4-FFF2-40B4-BE49-F238E27FC236}">
                <a16:creationId xmlns:a16="http://schemas.microsoft.com/office/drawing/2014/main" id="{90648FF9-BBDA-435E-B34F-6B3DF76307D3}"/>
              </a:ext>
            </a:extLst>
          </p:cNvPr>
          <p:cNvSpPr/>
          <p:nvPr/>
        </p:nvSpPr>
        <p:spPr>
          <a:xfrm flipV="1">
            <a:off x="4256677" y="230797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3" name="Freeform: Shape 292">
            <a:extLst>
              <a:ext uri="{FF2B5EF4-FFF2-40B4-BE49-F238E27FC236}">
                <a16:creationId xmlns:a16="http://schemas.microsoft.com/office/drawing/2014/main" id="{01941211-FEB3-40EA-AAF7-F2CAD48E2651}"/>
              </a:ext>
            </a:extLst>
          </p:cNvPr>
          <p:cNvSpPr/>
          <p:nvPr/>
        </p:nvSpPr>
        <p:spPr>
          <a:xfrm flipV="1">
            <a:off x="3041011" y="2283879"/>
            <a:ext cx="948069" cy="13257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4" name="Freeform: Shape 293">
            <a:extLst>
              <a:ext uri="{FF2B5EF4-FFF2-40B4-BE49-F238E27FC236}">
                <a16:creationId xmlns:a16="http://schemas.microsoft.com/office/drawing/2014/main" id="{9EE56891-2804-47D0-B30A-56A1C206DB0F}"/>
              </a:ext>
            </a:extLst>
          </p:cNvPr>
          <p:cNvSpPr/>
          <p:nvPr/>
        </p:nvSpPr>
        <p:spPr>
          <a:xfrm flipV="1">
            <a:off x="3264018" y="2134647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5" name="Freeform: Shape 294">
            <a:extLst>
              <a:ext uri="{FF2B5EF4-FFF2-40B4-BE49-F238E27FC236}">
                <a16:creationId xmlns:a16="http://schemas.microsoft.com/office/drawing/2014/main" id="{74E66FC4-E116-4C55-A7B6-8AF9AA5D3C26}"/>
              </a:ext>
            </a:extLst>
          </p:cNvPr>
          <p:cNvSpPr/>
          <p:nvPr/>
        </p:nvSpPr>
        <p:spPr>
          <a:xfrm flipV="1">
            <a:off x="4256677" y="2223747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6" name="Freeform: Shape 295">
            <a:extLst>
              <a:ext uri="{FF2B5EF4-FFF2-40B4-BE49-F238E27FC236}">
                <a16:creationId xmlns:a16="http://schemas.microsoft.com/office/drawing/2014/main" id="{0FED3CBF-E7BA-43AE-8214-73D67857583A}"/>
              </a:ext>
            </a:extLst>
          </p:cNvPr>
          <p:cNvSpPr/>
          <p:nvPr/>
        </p:nvSpPr>
        <p:spPr>
          <a:xfrm flipV="1">
            <a:off x="3264018" y="2134647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7" name="Freeform: Shape 296">
            <a:extLst>
              <a:ext uri="{FF2B5EF4-FFF2-40B4-BE49-F238E27FC236}">
                <a16:creationId xmlns:a16="http://schemas.microsoft.com/office/drawing/2014/main" id="{BA3C09C5-7E18-494E-88FF-B62EE7AD32F3}"/>
              </a:ext>
            </a:extLst>
          </p:cNvPr>
          <p:cNvSpPr/>
          <p:nvPr/>
        </p:nvSpPr>
        <p:spPr>
          <a:xfrm flipV="1">
            <a:off x="4256677" y="2223747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" name="Freeform: Shape 240">
            <a:extLst>
              <a:ext uri="{FF2B5EF4-FFF2-40B4-BE49-F238E27FC236}">
                <a16:creationId xmlns:a16="http://schemas.microsoft.com/office/drawing/2014/main" id="{FCC8D7CB-475F-42D4-ABF5-78AA80F8252D}"/>
              </a:ext>
            </a:extLst>
          </p:cNvPr>
          <p:cNvSpPr/>
          <p:nvPr/>
        </p:nvSpPr>
        <p:spPr>
          <a:xfrm flipV="1">
            <a:off x="3041011" y="2283879"/>
            <a:ext cx="948069" cy="13257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Trapezoid 137">
            <a:extLst>
              <a:ext uri="{FF2B5EF4-FFF2-40B4-BE49-F238E27FC236}">
                <a16:creationId xmlns:a16="http://schemas.microsoft.com/office/drawing/2014/main" id="{146168D6-2B81-428F-A991-CE5DC3BC25C2}"/>
              </a:ext>
            </a:extLst>
          </p:cNvPr>
          <p:cNvSpPr/>
          <p:nvPr/>
        </p:nvSpPr>
        <p:spPr>
          <a:xfrm>
            <a:off x="684441" y="2251039"/>
            <a:ext cx="10838088" cy="2960223"/>
          </a:xfrm>
          <a:prstGeom prst="trapezoid">
            <a:avLst>
              <a:gd name="adj" fmla="val 78447"/>
            </a:avLst>
          </a:prstGeom>
          <a:solidFill>
            <a:srgbClr val="00666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Cylinder 31">
            <a:extLst>
              <a:ext uri="{FF2B5EF4-FFF2-40B4-BE49-F238E27FC236}">
                <a16:creationId xmlns:a16="http://schemas.microsoft.com/office/drawing/2014/main" id="{D0FE56D5-6098-4909-8F2F-C0882096E0C7}"/>
              </a:ext>
            </a:extLst>
          </p:cNvPr>
          <p:cNvSpPr/>
          <p:nvPr/>
        </p:nvSpPr>
        <p:spPr>
          <a:xfrm rot="15991191">
            <a:off x="10190300" y="2811814"/>
            <a:ext cx="284120" cy="317896"/>
          </a:xfrm>
          <a:prstGeom prst="can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9" name="Cylinder 38">
            <a:extLst>
              <a:ext uri="{FF2B5EF4-FFF2-40B4-BE49-F238E27FC236}">
                <a16:creationId xmlns:a16="http://schemas.microsoft.com/office/drawing/2014/main" id="{6868E43A-F103-48ED-A276-A3A59647660B}"/>
              </a:ext>
            </a:extLst>
          </p:cNvPr>
          <p:cNvSpPr/>
          <p:nvPr/>
        </p:nvSpPr>
        <p:spPr>
          <a:xfrm rot="16200000" flipV="1">
            <a:off x="1743084" y="2841732"/>
            <a:ext cx="280084" cy="257544"/>
          </a:xfrm>
          <a:prstGeom prst="can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4CC79C3-D1A7-46E8-BE9F-0CEF34BD25B9}"/>
              </a:ext>
            </a:extLst>
          </p:cNvPr>
          <p:cNvGrpSpPr/>
          <p:nvPr/>
        </p:nvGrpSpPr>
        <p:grpSpPr>
          <a:xfrm>
            <a:off x="1858773" y="2505316"/>
            <a:ext cx="8481366" cy="930378"/>
            <a:chOff x="1742584" y="2515477"/>
            <a:chExt cx="8706834" cy="963388"/>
          </a:xfrm>
          <a:gradFill flip="none" rotWithShape="1">
            <a:gsLst>
              <a:gs pos="0">
                <a:schemeClr val="accent4">
                  <a:lumMod val="50000"/>
                  <a:shade val="30000"/>
                  <a:satMod val="115000"/>
                </a:schemeClr>
              </a:gs>
              <a:gs pos="50000">
                <a:schemeClr val="accent4">
                  <a:lumMod val="50000"/>
                  <a:shade val="67500"/>
                  <a:satMod val="115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6200000" scaled="1"/>
            <a:tileRect/>
          </a:gra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98600E-1351-4F83-A661-E7E44FDF2214}"/>
                </a:ext>
              </a:extLst>
            </p:cNvPr>
            <p:cNvSpPr/>
            <p:nvPr/>
          </p:nvSpPr>
          <p:spPr>
            <a:xfrm>
              <a:off x="2001794" y="2515477"/>
              <a:ext cx="8192529" cy="963388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3" name="Flowchart: Stored Data 12">
              <a:extLst>
                <a:ext uri="{FF2B5EF4-FFF2-40B4-BE49-F238E27FC236}">
                  <a16:creationId xmlns:a16="http://schemas.microsoft.com/office/drawing/2014/main" id="{1502BC7B-AC60-46EC-B850-CFF7048D1A13}"/>
                </a:ext>
              </a:extLst>
            </p:cNvPr>
            <p:cNvSpPr/>
            <p:nvPr/>
          </p:nvSpPr>
          <p:spPr>
            <a:xfrm>
              <a:off x="1742584" y="2515477"/>
              <a:ext cx="1972095" cy="963388"/>
            </a:xfrm>
            <a:prstGeom prst="flowChartOnlineStorage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21" name="Flowchart: Stored Data 20">
              <a:extLst>
                <a:ext uri="{FF2B5EF4-FFF2-40B4-BE49-F238E27FC236}">
                  <a16:creationId xmlns:a16="http://schemas.microsoft.com/office/drawing/2014/main" id="{21B0768B-5ECB-425E-8CAF-AFBCFC0D1EEE}"/>
                </a:ext>
              </a:extLst>
            </p:cNvPr>
            <p:cNvSpPr/>
            <p:nvPr/>
          </p:nvSpPr>
          <p:spPr>
            <a:xfrm rot="10800000">
              <a:off x="8477323" y="2515477"/>
              <a:ext cx="1972095" cy="963388"/>
            </a:xfrm>
            <a:prstGeom prst="flowChartOnlineStorage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</p:grpSp>
      <p:cxnSp>
        <p:nvCxnSpPr>
          <p:cNvPr id="338" name="Straight Connector 337">
            <a:extLst>
              <a:ext uri="{FF2B5EF4-FFF2-40B4-BE49-F238E27FC236}">
                <a16:creationId xmlns:a16="http://schemas.microsoft.com/office/drawing/2014/main" id="{507072BB-92DE-417E-B101-429E007004F5}"/>
              </a:ext>
            </a:extLst>
          </p:cNvPr>
          <p:cNvCxnSpPr/>
          <p:nvPr/>
        </p:nvCxnSpPr>
        <p:spPr>
          <a:xfrm>
            <a:off x="2107739" y="2505315"/>
            <a:ext cx="7883944" cy="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>
            <a:extLst>
              <a:ext uri="{FF2B5EF4-FFF2-40B4-BE49-F238E27FC236}">
                <a16:creationId xmlns:a16="http://schemas.microsoft.com/office/drawing/2014/main" id="{1EED513E-DC3F-4134-996B-2CC39AA60A17}"/>
              </a:ext>
            </a:extLst>
          </p:cNvPr>
          <p:cNvCxnSpPr/>
          <p:nvPr/>
        </p:nvCxnSpPr>
        <p:spPr>
          <a:xfrm>
            <a:off x="2154962" y="2505315"/>
            <a:ext cx="7883944" cy="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92ED9CE-063A-41D1-B884-6DBA5280D2BF}"/>
              </a:ext>
            </a:extLst>
          </p:cNvPr>
          <p:cNvSpPr/>
          <p:nvPr/>
        </p:nvSpPr>
        <p:spPr>
          <a:xfrm rot="16200000" flipH="1">
            <a:off x="7599092" y="2074783"/>
            <a:ext cx="930377" cy="1793479"/>
          </a:xfrm>
          <a:custGeom>
            <a:avLst/>
            <a:gdLst>
              <a:gd name="connsiteX0" fmla="*/ 0 w 1035700"/>
              <a:gd name="connsiteY0" fmla="*/ 792626 h 8764414"/>
              <a:gd name="connsiteX1" fmla="*/ 0 w 1035700"/>
              <a:gd name="connsiteY1" fmla="*/ 8432048 h 8764414"/>
              <a:gd name="connsiteX2" fmla="*/ 413485 w 1035700"/>
              <a:gd name="connsiteY2" fmla="*/ 8757661 h 8764414"/>
              <a:gd name="connsiteX3" fmla="*/ 517849 w 1035700"/>
              <a:gd name="connsiteY3" fmla="*/ 8764414 h 8764414"/>
              <a:gd name="connsiteX4" fmla="*/ 1035698 w 1035700"/>
              <a:gd name="connsiteY4" fmla="*/ 8432048 h 8764414"/>
              <a:gd name="connsiteX5" fmla="*/ 1035698 w 1035700"/>
              <a:gd name="connsiteY5" fmla="*/ 7971800 h 8764414"/>
              <a:gd name="connsiteX6" fmla="*/ 1035700 w 1035700"/>
              <a:gd name="connsiteY6" fmla="*/ 7971787 h 8764414"/>
              <a:gd name="connsiteX7" fmla="*/ 1035700 w 1035700"/>
              <a:gd name="connsiteY7" fmla="*/ 332366 h 8764414"/>
              <a:gd name="connsiteX8" fmla="*/ 517851 w 1035700"/>
              <a:gd name="connsiteY8" fmla="*/ 0 h 8764414"/>
              <a:gd name="connsiteX9" fmla="*/ 413486 w 1035700"/>
              <a:gd name="connsiteY9" fmla="*/ 6753 h 8764414"/>
              <a:gd name="connsiteX10" fmla="*/ 2 w 1035700"/>
              <a:gd name="connsiteY10" fmla="*/ 332366 h 8764414"/>
              <a:gd name="connsiteX11" fmla="*/ 2 w 1035700"/>
              <a:gd name="connsiteY11" fmla="*/ 792614 h 876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35700" h="8764414">
                <a:moveTo>
                  <a:pt x="0" y="792626"/>
                </a:moveTo>
                <a:lnTo>
                  <a:pt x="0" y="8432048"/>
                </a:lnTo>
                <a:cubicBezTo>
                  <a:pt x="0" y="8592664"/>
                  <a:pt x="177510" y="8726669"/>
                  <a:pt x="413485" y="8757661"/>
                </a:cubicBezTo>
                <a:cubicBezTo>
                  <a:pt x="447195" y="8762088"/>
                  <a:pt x="482099" y="8764414"/>
                  <a:pt x="517849" y="8764414"/>
                </a:cubicBezTo>
                <a:cubicBezTo>
                  <a:pt x="803849" y="8764414"/>
                  <a:pt x="1035698" y="8615608"/>
                  <a:pt x="1035698" y="8432048"/>
                </a:cubicBezTo>
                <a:lnTo>
                  <a:pt x="1035698" y="7971800"/>
                </a:lnTo>
                <a:lnTo>
                  <a:pt x="1035700" y="7971787"/>
                </a:lnTo>
                <a:lnTo>
                  <a:pt x="1035700" y="332366"/>
                </a:lnTo>
                <a:cubicBezTo>
                  <a:pt x="1035700" y="148805"/>
                  <a:pt x="803851" y="0"/>
                  <a:pt x="517851" y="0"/>
                </a:cubicBezTo>
                <a:cubicBezTo>
                  <a:pt x="482101" y="0"/>
                  <a:pt x="447197" y="2325"/>
                  <a:pt x="413486" y="6753"/>
                </a:cubicBezTo>
                <a:cubicBezTo>
                  <a:pt x="177511" y="37745"/>
                  <a:pt x="2" y="171750"/>
                  <a:pt x="2" y="332366"/>
                </a:cubicBezTo>
                <a:lnTo>
                  <a:pt x="2" y="792614"/>
                </a:lnTo>
                <a:close/>
              </a:path>
            </a:pathLst>
          </a:custGeom>
          <a:gradFill flip="none" rotWithShape="1">
            <a:gsLst>
              <a:gs pos="0">
                <a:srgbClr val="003300"/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3A03EC4-7621-46A1-846D-F3D08BFD2F46}"/>
              </a:ext>
            </a:extLst>
          </p:cNvPr>
          <p:cNvSpPr/>
          <p:nvPr/>
        </p:nvSpPr>
        <p:spPr>
          <a:xfrm rot="16200000" flipH="1">
            <a:off x="3653802" y="2073766"/>
            <a:ext cx="930377" cy="1793479"/>
          </a:xfrm>
          <a:custGeom>
            <a:avLst/>
            <a:gdLst>
              <a:gd name="connsiteX0" fmla="*/ 0 w 1035700"/>
              <a:gd name="connsiteY0" fmla="*/ 792626 h 8764414"/>
              <a:gd name="connsiteX1" fmla="*/ 0 w 1035700"/>
              <a:gd name="connsiteY1" fmla="*/ 8432048 h 8764414"/>
              <a:gd name="connsiteX2" fmla="*/ 413485 w 1035700"/>
              <a:gd name="connsiteY2" fmla="*/ 8757661 h 8764414"/>
              <a:gd name="connsiteX3" fmla="*/ 517849 w 1035700"/>
              <a:gd name="connsiteY3" fmla="*/ 8764414 h 8764414"/>
              <a:gd name="connsiteX4" fmla="*/ 1035698 w 1035700"/>
              <a:gd name="connsiteY4" fmla="*/ 8432048 h 8764414"/>
              <a:gd name="connsiteX5" fmla="*/ 1035698 w 1035700"/>
              <a:gd name="connsiteY5" fmla="*/ 7971800 h 8764414"/>
              <a:gd name="connsiteX6" fmla="*/ 1035700 w 1035700"/>
              <a:gd name="connsiteY6" fmla="*/ 7971787 h 8764414"/>
              <a:gd name="connsiteX7" fmla="*/ 1035700 w 1035700"/>
              <a:gd name="connsiteY7" fmla="*/ 332366 h 8764414"/>
              <a:gd name="connsiteX8" fmla="*/ 517851 w 1035700"/>
              <a:gd name="connsiteY8" fmla="*/ 0 h 8764414"/>
              <a:gd name="connsiteX9" fmla="*/ 413486 w 1035700"/>
              <a:gd name="connsiteY9" fmla="*/ 6753 h 8764414"/>
              <a:gd name="connsiteX10" fmla="*/ 2 w 1035700"/>
              <a:gd name="connsiteY10" fmla="*/ 332366 h 8764414"/>
              <a:gd name="connsiteX11" fmla="*/ 2 w 1035700"/>
              <a:gd name="connsiteY11" fmla="*/ 792614 h 876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35700" h="8764414">
                <a:moveTo>
                  <a:pt x="0" y="792626"/>
                </a:moveTo>
                <a:lnTo>
                  <a:pt x="0" y="8432048"/>
                </a:lnTo>
                <a:cubicBezTo>
                  <a:pt x="0" y="8592664"/>
                  <a:pt x="177510" y="8726669"/>
                  <a:pt x="413485" y="8757661"/>
                </a:cubicBezTo>
                <a:cubicBezTo>
                  <a:pt x="447195" y="8762088"/>
                  <a:pt x="482099" y="8764414"/>
                  <a:pt x="517849" y="8764414"/>
                </a:cubicBezTo>
                <a:cubicBezTo>
                  <a:pt x="803849" y="8764414"/>
                  <a:pt x="1035698" y="8615608"/>
                  <a:pt x="1035698" y="8432048"/>
                </a:cubicBezTo>
                <a:lnTo>
                  <a:pt x="1035698" y="7971800"/>
                </a:lnTo>
                <a:lnTo>
                  <a:pt x="1035700" y="7971787"/>
                </a:lnTo>
                <a:lnTo>
                  <a:pt x="1035700" y="332366"/>
                </a:lnTo>
                <a:cubicBezTo>
                  <a:pt x="1035700" y="148805"/>
                  <a:pt x="803851" y="0"/>
                  <a:pt x="517851" y="0"/>
                </a:cubicBezTo>
                <a:cubicBezTo>
                  <a:pt x="482101" y="0"/>
                  <a:pt x="447197" y="2325"/>
                  <a:pt x="413486" y="6753"/>
                </a:cubicBezTo>
                <a:cubicBezTo>
                  <a:pt x="177511" y="37745"/>
                  <a:pt x="2" y="171750"/>
                  <a:pt x="2" y="332366"/>
                </a:cubicBezTo>
                <a:lnTo>
                  <a:pt x="2" y="792614"/>
                </a:lnTo>
                <a:close/>
              </a:path>
            </a:pathLst>
          </a:custGeom>
          <a:gradFill flip="none" rotWithShape="1">
            <a:gsLst>
              <a:gs pos="0">
                <a:srgbClr val="280B3D"/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AD6EDC"/>
              </a:gs>
            </a:gsLst>
            <a:lin ang="10800000" scaled="1"/>
            <a:tileRect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EBA0E2-3FB1-425D-9E67-13E76FD87ECD}"/>
              </a:ext>
            </a:extLst>
          </p:cNvPr>
          <p:cNvSpPr/>
          <p:nvPr/>
        </p:nvSpPr>
        <p:spPr>
          <a:xfrm>
            <a:off x="4940686" y="2505315"/>
            <a:ext cx="129984" cy="93037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1E569A7-278C-4C8B-81F4-76B7B6771932}"/>
              </a:ext>
            </a:extLst>
          </p:cNvPr>
          <p:cNvSpPr/>
          <p:nvPr/>
        </p:nvSpPr>
        <p:spPr>
          <a:xfrm>
            <a:off x="6061717" y="2505315"/>
            <a:ext cx="129984" cy="93037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DD99100B-2EAB-4333-9B8D-3ABA43ECDF2B}"/>
              </a:ext>
            </a:extLst>
          </p:cNvPr>
          <p:cNvGrpSpPr/>
          <p:nvPr/>
        </p:nvGrpSpPr>
        <p:grpSpPr>
          <a:xfrm>
            <a:off x="7219908" y="3962"/>
            <a:ext cx="1482281" cy="3046147"/>
            <a:chOff x="7447845" y="1990765"/>
            <a:chExt cx="1482281" cy="3046147"/>
          </a:xfrm>
        </p:grpSpPr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A83CA547-AF96-4F1A-903B-248F9D5535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3836" y="3125899"/>
              <a:ext cx="242778" cy="180642"/>
            </a:xfrm>
            <a:prstGeom prst="ellipse">
              <a:avLst/>
            </a:prstGeom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0" name="Rectangle: Rounded Corners 209">
              <a:extLst>
                <a:ext uri="{FF2B5EF4-FFF2-40B4-BE49-F238E27FC236}">
                  <a16:creationId xmlns:a16="http://schemas.microsoft.com/office/drawing/2014/main" id="{5D95AC5F-0662-4215-8C18-D2D24C4B3B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38836" y="2752883"/>
              <a:ext cx="193170" cy="354770"/>
            </a:xfrm>
            <a:prstGeom prst="roundRect">
              <a:avLst/>
            </a:prstGeom>
            <a:solidFill>
              <a:srgbClr val="AC83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504A0FEE-6C97-493C-A7D5-1CA1EA13E845}"/>
                </a:ext>
              </a:extLst>
            </p:cNvPr>
            <p:cNvGrpSpPr>
              <a:grpSpLocks noChangeAspect="1"/>
            </p:cNvGrpSpPr>
            <p:nvPr/>
          </p:nvGrpSpPr>
          <p:grpSpPr>
            <a:xfrm rot="7404564">
              <a:off x="8261052" y="2283560"/>
              <a:ext cx="961870" cy="376279"/>
              <a:chOff x="4721697" y="3778541"/>
              <a:chExt cx="710141" cy="277801"/>
            </a:xfrm>
          </p:grpSpPr>
          <p:grpSp>
            <p:nvGrpSpPr>
              <p:cNvPr id="256" name="Group 255">
                <a:extLst>
                  <a:ext uri="{FF2B5EF4-FFF2-40B4-BE49-F238E27FC236}">
                    <a16:creationId xmlns:a16="http://schemas.microsoft.com/office/drawing/2014/main" id="{7767A450-D293-4EDC-87B6-8ED965E1961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3624650">
                <a:off x="4818002" y="3791480"/>
                <a:ext cx="168557" cy="361167"/>
                <a:chOff x="3944068" y="2934598"/>
                <a:chExt cx="275025" cy="589292"/>
              </a:xfrm>
              <a:solidFill>
                <a:srgbClr val="FFCC05"/>
              </a:solidFill>
            </p:grpSpPr>
            <p:sp>
              <p:nvSpPr>
                <p:cNvPr id="259" name="Rectangle: Rounded Corners 258">
                  <a:extLst>
                    <a:ext uri="{FF2B5EF4-FFF2-40B4-BE49-F238E27FC236}">
                      <a16:creationId xmlns:a16="http://schemas.microsoft.com/office/drawing/2014/main" id="{A71D13BE-05BF-4A40-91C0-0E8E31EC5547}"/>
                    </a:ext>
                  </a:extLst>
                </p:cNvPr>
                <p:cNvSpPr/>
                <p:nvPr/>
              </p:nvSpPr>
              <p:spPr>
                <a:xfrm>
                  <a:off x="3983897" y="2934598"/>
                  <a:ext cx="161992" cy="394480"/>
                </a:xfrm>
                <a:prstGeom prst="roundRect">
                  <a:avLst/>
                </a:prstGeom>
                <a:solidFill>
                  <a:srgbClr val="BE8F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0" name="Partial Circle 259">
                  <a:extLst>
                    <a:ext uri="{FF2B5EF4-FFF2-40B4-BE49-F238E27FC236}">
                      <a16:creationId xmlns:a16="http://schemas.microsoft.com/office/drawing/2014/main" id="{69C873C2-7309-4FCB-A590-AB690B04508F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BE8F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E5F36451-CE04-4DEC-BBFE-384ACEEA8F0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5621945" flipV="1">
                <a:off x="5197740" y="3679039"/>
                <a:ext cx="134596" cy="333600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5BC58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D805B0DC-CAEE-4AF0-B9CA-309C5634FDD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527744">
                <a:off x="4999306" y="3800776"/>
                <a:ext cx="157635" cy="119277"/>
              </a:xfrm>
              <a:prstGeom prst="ellipse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CEFB75D5-7D48-4D43-8A33-660486B8F6CF}"/>
                </a:ext>
              </a:extLst>
            </p:cNvPr>
            <p:cNvGrpSpPr>
              <a:grpSpLocks noChangeAspect="1"/>
            </p:cNvGrpSpPr>
            <p:nvPr/>
          </p:nvGrpSpPr>
          <p:grpSpPr>
            <a:xfrm rot="13274178">
              <a:off x="7447845" y="2316250"/>
              <a:ext cx="985165" cy="450629"/>
              <a:chOff x="5628318" y="3798266"/>
              <a:chExt cx="727339" cy="332693"/>
            </a:xfrm>
          </p:grpSpPr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CC22C324-0E69-49AF-8729-364B63F7824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8397315">
                <a:off x="6087642" y="3862945"/>
                <a:ext cx="162505" cy="373524"/>
                <a:chOff x="3887422" y="2836493"/>
                <a:chExt cx="265150" cy="609457"/>
              </a:xfrm>
              <a:solidFill>
                <a:srgbClr val="FFCC05"/>
              </a:solidFill>
            </p:grpSpPr>
            <p:sp>
              <p:nvSpPr>
                <p:cNvPr id="254" name="Rectangle: Rounded Corners 253">
                  <a:extLst>
                    <a:ext uri="{FF2B5EF4-FFF2-40B4-BE49-F238E27FC236}">
                      <a16:creationId xmlns:a16="http://schemas.microsoft.com/office/drawing/2014/main" id="{7029D04A-0440-4699-9DA3-1B8A106473B4}"/>
                    </a:ext>
                  </a:extLst>
                </p:cNvPr>
                <p:cNvSpPr/>
                <p:nvPr/>
              </p:nvSpPr>
              <p:spPr>
                <a:xfrm>
                  <a:off x="3965733" y="2836493"/>
                  <a:ext cx="162687" cy="394480"/>
                </a:xfrm>
                <a:prstGeom prst="roundRect">
                  <a:avLst/>
                </a:prstGeom>
                <a:solidFill>
                  <a:srgbClr val="BE8F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5" name="Partial Circle 254">
                  <a:extLst>
                    <a:ext uri="{FF2B5EF4-FFF2-40B4-BE49-F238E27FC236}">
                      <a16:creationId xmlns:a16="http://schemas.microsoft.com/office/drawing/2014/main" id="{3D528DCD-04F6-4913-92B7-BCDD85E4D988}"/>
                    </a:ext>
                  </a:extLst>
                </p:cNvPr>
                <p:cNvSpPr/>
                <p:nvPr/>
              </p:nvSpPr>
              <p:spPr>
                <a:xfrm rot="9568678">
                  <a:off x="3887422" y="3170924"/>
                  <a:ext cx="265150" cy="275026"/>
                </a:xfrm>
                <a:prstGeom prst="pie">
                  <a:avLst/>
                </a:prstGeom>
                <a:solidFill>
                  <a:srgbClr val="BE8F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5590145C-D3F7-4365-B6DF-045B75B766D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051898">
                <a:off x="5728721" y="3697863"/>
                <a:ext cx="135815" cy="336621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5BC58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3" name="Oval 252">
                <a:extLst>
                  <a:ext uri="{FF2B5EF4-FFF2-40B4-BE49-F238E27FC236}">
                    <a16:creationId xmlns:a16="http://schemas.microsoft.com/office/drawing/2014/main" id="{9DE1CF25-BFE9-45D8-8A23-7AEA53DE630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490458">
                <a:off x="5920279" y="3850160"/>
                <a:ext cx="176896" cy="133851"/>
              </a:xfrm>
              <a:prstGeom prst="ellipse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1E6A9A04-42F5-4067-AC7B-E7E8AFAEEDE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78642" y="3362313"/>
              <a:ext cx="828578" cy="792674"/>
              <a:chOff x="5258209" y="4194578"/>
              <a:chExt cx="611734" cy="585225"/>
            </a:xfrm>
          </p:grpSpPr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7EF70355-12D0-4DE5-8F10-B65D1146208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68299">
                <a:off x="5442105" y="4355857"/>
                <a:ext cx="427838" cy="400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06286A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2CB69960-0B84-4C9D-AA06-F81231B6C5F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58612">
                <a:off x="5244674" y="4365500"/>
                <a:ext cx="427838" cy="400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06286A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9A9E12C6-6665-4EAF-A5BF-D262DA26CD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76502" y="4194578"/>
                <a:ext cx="334782" cy="242368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14" name="Rectangle: Rounded Corners 213">
              <a:extLst>
                <a:ext uri="{FF2B5EF4-FFF2-40B4-BE49-F238E27FC236}">
                  <a16:creationId xmlns:a16="http://schemas.microsoft.com/office/drawing/2014/main" id="{2981060B-E6C2-4C9A-BB64-144FD76FD6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90437" y="2826700"/>
              <a:ext cx="560516" cy="736356"/>
            </a:xfrm>
            <a:prstGeom prst="roundRect">
              <a:avLst>
                <a:gd name="adj" fmla="val 33590"/>
              </a:avLst>
            </a:prstGeom>
            <a:solidFill>
              <a:srgbClr val="00B05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40ABD2F4-DE3C-4FFD-A520-A75AC2ADD681}"/>
                </a:ext>
              </a:extLst>
            </p:cNvPr>
            <p:cNvGrpSpPr/>
            <p:nvPr/>
          </p:nvGrpSpPr>
          <p:grpSpPr>
            <a:xfrm>
              <a:off x="8095020" y="2205418"/>
              <a:ext cx="512411" cy="561137"/>
              <a:chOff x="7882213" y="228266"/>
              <a:chExt cx="499366" cy="546851"/>
            </a:xfrm>
          </p:grpSpPr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8332E177-3ED5-42C1-9A9F-C8BE8DCC15B6}"/>
                  </a:ext>
                </a:extLst>
              </p:cNvPr>
              <p:cNvSpPr/>
              <p:nvPr/>
            </p:nvSpPr>
            <p:spPr>
              <a:xfrm>
                <a:off x="7946373" y="324064"/>
                <a:ext cx="369209" cy="451053"/>
              </a:xfrm>
              <a:prstGeom prst="ellipse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C7FC0473-3F9D-4A05-9979-B7B70F863A93}"/>
                  </a:ext>
                </a:extLst>
              </p:cNvPr>
              <p:cNvSpPr/>
              <p:nvPr/>
            </p:nvSpPr>
            <p:spPr>
              <a:xfrm flipV="1">
                <a:off x="8045541" y="485180"/>
                <a:ext cx="59120" cy="591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020A62CE-EABC-46E9-BAB8-933C915ADBA1}"/>
                  </a:ext>
                </a:extLst>
              </p:cNvPr>
              <p:cNvSpPr/>
              <p:nvPr/>
            </p:nvSpPr>
            <p:spPr>
              <a:xfrm flipV="1">
                <a:off x="8169700" y="474614"/>
                <a:ext cx="59120" cy="591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C48E65B3-12AD-4985-B7C7-7F2ED3FBCF2C}"/>
                  </a:ext>
                </a:extLst>
              </p:cNvPr>
              <p:cNvSpPr/>
              <p:nvPr/>
            </p:nvSpPr>
            <p:spPr>
              <a:xfrm>
                <a:off x="8126890" y="537137"/>
                <a:ext cx="67804" cy="100030"/>
              </a:xfrm>
              <a:custGeom>
                <a:avLst/>
                <a:gdLst>
                  <a:gd name="connsiteX0" fmla="*/ 16778 w 51367"/>
                  <a:gd name="connsiteY0" fmla="*/ 0 h 75780"/>
                  <a:gd name="connsiteX1" fmla="*/ 41945 w 51367"/>
                  <a:gd name="connsiteY1" fmla="*/ 41945 h 75780"/>
                  <a:gd name="connsiteX2" fmla="*/ 50334 w 51367"/>
                  <a:gd name="connsiteY2" fmla="*/ 67112 h 75780"/>
                  <a:gd name="connsiteX3" fmla="*/ 0 w 51367"/>
                  <a:gd name="connsiteY3" fmla="*/ 75501 h 7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367" h="75780">
                    <a:moveTo>
                      <a:pt x="16778" y="0"/>
                    </a:moveTo>
                    <a:cubicBezTo>
                      <a:pt x="25167" y="13982"/>
                      <a:pt x="34653" y="27361"/>
                      <a:pt x="41945" y="41945"/>
                    </a:cubicBezTo>
                    <a:cubicBezTo>
                      <a:pt x="45900" y="49854"/>
                      <a:pt x="54289" y="59203"/>
                      <a:pt x="50334" y="67112"/>
                    </a:cubicBezTo>
                    <a:cubicBezTo>
                      <a:pt x="44813" y="78154"/>
                      <a:pt x="7822" y="75501"/>
                      <a:pt x="0" y="7550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FC9588BC-56E7-49CA-84D9-F429A5282268}"/>
                  </a:ext>
                </a:extLst>
              </p:cNvPr>
              <p:cNvSpPr/>
              <p:nvPr/>
            </p:nvSpPr>
            <p:spPr>
              <a:xfrm>
                <a:off x="7882213" y="228266"/>
                <a:ext cx="499366" cy="408534"/>
              </a:xfrm>
              <a:custGeom>
                <a:avLst/>
                <a:gdLst>
                  <a:gd name="connsiteX0" fmla="*/ 168584 w 378309"/>
                  <a:gd name="connsiteY0" fmla="*/ 75501 h 251670"/>
                  <a:gd name="connsiteX1" fmla="*/ 126639 w 378309"/>
                  <a:gd name="connsiteY1" fmla="*/ 92279 h 251670"/>
                  <a:gd name="connsiteX2" fmla="*/ 93083 w 378309"/>
                  <a:gd name="connsiteY2" fmla="*/ 142613 h 251670"/>
                  <a:gd name="connsiteX3" fmla="*/ 67916 w 378309"/>
                  <a:gd name="connsiteY3" fmla="*/ 159391 h 251670"/>
                  <a:gd name="connsiteX4" fmla="*/ 59527 w 378309"/>
                  <a:gd name="connsiteY4" fmla="*/ 184558 h 251670"/>
                  <a:gd name="connsiteX5" fmla="*/ 51138 w 378309"/>
                  <a:gd name="connsiteY5" fmla="*/ 243281 h 251670"/>
                  <a:gd name="connsiteX6" fmla="*/ 25971 w 378309"/>
                  <a:gd name="connsiteY6" fmla="*/ 251670 h 251670"/>
                  <a:gd name="connsiteX7" fmla="*/ 9193 w 378309"/>
                  <a:gd name="connsiteY7" fmla="*/ 226503 h 251670"/>
                  <a:gd name="connsiteX8" fmla="*/ 9193 w 378309"/>
                  <a:gd name="connsiteY8" fmla="*/ 134224 h 251670"/>
                  <a:gd name="connsiteX9" fmla="*/ 17582 w 378309"/>
                  <a:gd name="connsiteY9" fmla="*/ 109057 h 251670"/>
                  <a:gd name="connsiteX10" fmla="*/ 42749 w 378309"/>
                  <a:gd name="connsiteY10" fmla="*/ 92279 h 251670"/>
                  <a:gd name="connsiteX11" fmla="*/ 84694 w 378309"/>
                  <a:gd name="connsiteY11" fmla="*/ 50334 h 251670"/>
                  <a:gd name="connsiteX12" fmla="*/ 109861 w 378309"/>
                  <a:gd name="connsiteY12" fmla="*/ 25167 h 251670"/>
                  <a:gd name="connsiteX13" fmla="*/ 135028 w 378309"/>
                  <a:gd name="connsiteY13" fmla="*/ 16778 h 251670"/>
                  <a:gd name="connsiteX14" fmla="*/ 160195 w 378309"/>
                  <a:gd name="connsiteY14" fmla="*/ 0 h 251670"/>
                  <a:gd name="connsiteX15" fmla="*/ 202140 w 378309"/>
                  <a:gd name="connsiteY15" fmla="*/ 8389 h 251670"/>
                  <a:gd name="connsiteX16" fmla="*/ 277641 w 378309"/>
                  <a:gd name="connsiteY16" fmla="*/ 33556 h 251670"/>
                  <a:gd name="connsiteX17" fmla="*/ 302808 w 378309"/>
                  <a:gd name="connsiteY17" fmla="*/ 41945 h 251670"/>
                  <a:gd name="connsiteX18" fmla="*/ 327975 w 378309"/>
                  <a:gd name="connsiteY18" fmla="*/ 50334 h 251670"/>
                  <a:gd name="connsiteX19" fmla="*/ 336364 w 378309"/>
                  <a:gd name="connsiteY19" fmla="*/ 75501 h 251670"/>
                  <a:gd name="connsiteX20" fmla="*/ 353142 w 378309"/>
                  <a:gd name="connsiteY20" fmla="*/ 100668 h 251670"/>
                  <a:gd name="connsiteX21" fmla="*/ 369920 w 378309"/>
                  <a:gd name="connsiteY21" fmla="*/ 151002 h 251670"/>
                  <a:gd name="connsiteX22" fmla="*/ 378309 w 378309"/>
                  <a:gd name="connsiteY22" fmla="*/ 176169 h 251670"/>
                  <a:gd name="connsiteX23" fmla="*/ 336364 w 378309"/>
                  <a:gd name="connsiteY23" fmla="*/ 192947 h 251670"/>
                  <a:gd name="connsiteX24" fmla="*/ 319586 w 378309"/>
                  <a:gd name="connsiteY24" fmla="*/ 167780 h 251670"/>
                  <a:gd name="connsiteX25" fmla="*/ 294419 w 378309"/>
                  <a:gd name="connsiteY25" fmla="*/ 117446 h 251670"/>
                  <a:gd name="connsiteX26" fmla="*/ 269252 w 378309"/>
                  <a:gd name="connsiteY26" fmla="*/ 109057 h 251670"/>
                  <a:gd name="connsiteX27" fmla="*/ 168584 w 378309"/>
                  <a:gd name="connsiteY27" fmla="*/ 75501 h 251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78309" h="251670">
                    <a:moveTo>
                      <a:pt x="168584" y="75501"/>
                    </a:moveTo>
                    <a:cubicBezTo>
                      <a:pt x="144815" y="72705"/>
                      <a:pt x="137894" y="82275"/>
                      <a:pt x="126639" y="92279"/>
                    </a:cubicBezTo>
                    <a:cubicBezTo>
                      <a:pt x="111568" y="105676"/>
                      <a:pt x="109861" y="131428"/>
                      <a:pt x="93083" y="142613"/>
                    </a:cubicBezTo>
                    <a:lnTo>
                      <a:pt x="67916" y="159391"/>
                    </a:lnTo>
                    <a:cubicBezTo>
                      <a:pt x="65120" y="167780"/>
                      <a:pt x="61261" y="175887"/>
                      <a:pt x="59527" y="184558"/>
                    </a:cubicBezTo>
                    <a:cubicBezTo>
                      <a:pt x="55649" y="203947"/>
                      <a:pt x="59981" y="225595"/>
                      <a:pt x="51138" y="243281"/>
                    </a:cubicBezTo>
                    <a:cubicBezTo>
                      <a:pt x="47183" y="251190"/>
                      <a:pt x="34360" y="248874"/>
                      <a:pt x="25971" y="251670"/>
                    </a:cubicBezTo>
                    <a:cubicBezTo>
                      <a:pt x="20378" y="243281"/>
                      <a:pt x="13702" y="235521"/>
                      <a:pt x="9193" y="226503"/>
                    </a:cubicBezTo>
                    <a:cubicBezTo>
                      <a:pt x="-7154" y="193809"/>
                      <a:pt x="1820" y="174773"/>
                      <a:pt x="9193" y="134224"/>
                    </a:cubicBezTo>
                    <a:cubicBezTo>
                      <a:pt x="10775" y="125524"/>
                      <a:pt x="12058" y="115962"/>
                      <a:pt x="17582" y="109057"/>
                    </a:cubicBezTo>
                    <a:cubicBezTo>
                      <a:pt x="23880" y="101184"/>
                      <a:pt x="34360" y="97872"/>
                      <a:pt x="42749" y="92279"/>
                    </a:cubicBezTo>
                    <a:cubicBezTo>
                      <a:pt x="73509" y="46139"/>
                      <a:pt x="42749" y="85288"/>
                      <a:pt x="84694" y="50334"/>
                    </a:cubicBezTo>
                    <a:cubicBezTo>
                      <a:pt x="93808" y="42739"/>
                      <a:pt x="99990" y="31748"/>
                      <a:pt x="109861" y="25167"/>
                    </a:cubicBezTo>
                    <a:cubicBezTo>
                      <a:pt x="117219" y="20262"/>
                      <a:pt x="127119" y="20733"/>
                      <a:pt x="135028" y="16778"/>
                    </a:cubicBezTo>
                    <a:cubicBezTo>
                      <a:pt x="144046" y="12269"/>
                      <a:pt x="151806" y="5593"/>
                      <a:pt x="160195" y="0"/>
                    </a:cubicBezTo>
                    <a:cubicBezTo>
                      <a:pt x="174177" y="2796"/>
                      <a:pt x="188384" y="4637"/>
                      <a:pt x="202140" y="8389"/>
                    </a:cubicBezTo>
                    <a:lnTo>
                      <a:pt x="277641" y="33556"/>
                    </a:lnTo>
                    <a:lnTo>
                      <a:pt x="302808" y="41945"/>
                    </a:lnTo>
                    <a:lnTo>
                      <a:pt x="327975" y="50334"/>
                    </a:lnTo>
                    <a:cubicBezTo>
                      <a:pt x="330771" y="58723"/>
                      <a:pt x="332409" y="67592"/>
                      <a:pt x="336364" y="75501"/>
                    </a:cubicBezTo>
                    <a:cubicBezTo>
                      <a:pt x="340873" y="84519"/>
                      <a:pt x="349047" y="91455"/>
                      <a:pt x="353142" y="100668"/>
                    </a:cubicBezTo>
                    <a:cubicBezTo>
                      <a:pt x="360325" y="116829"/>
                      <a:pt x="364327" y="134224"/>
                      <a:pt x="369920" y="151002"/>
                    </a:cubicBezTo>
                    <a:lnTo>
                      <a:pt x="378309" y="176169"/>
                    </a:lnTo>
                    <a:cubicBezTo>
                      <a:pt x="369946" y="201257"/>
                      <a:pt x="373711" y="217845"/>
                      <a:pt x="336364" y="192947"/>
                    </a:cubicBezTo>
                    <a:cubicBezTo>
                      <a:pt x="327975" y="187354"/>
                      <a:pt x="324095" y="176798"/>
                      <a:pt x="319586" y="167780"/>
                    </a:cubicBezTo>
                    <a:cubicBezTo>
                      <a:pt x="309454" y="147517"/>
                      <a:pt x="314454" y="133474"/>
                      <a:pt x="294419" y="117446"/>
                    </a:cubicBezTo>
                    <a:cubicBezTo>
                      <a:pt x="287514" y="111922"/>
                      <a:pt x="277161" y="113012"/>
                      <a:pt x="269252" y="109057"/>
                    </a:cubicBezTo>
                    <a:cubicBezTo>
                      <a:pt x="213980" y="81421"/>
                      <a:pt x="192353" y="78297"/>
                      <a:pt x="168584" y="75501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F6EA00A8-F7D5-42CA-AAE7-0C5BA8F8BBA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04713" y="4038699"/>
              <a:ext cx="260449" cy="998213"/>
              <a:chOff x="5063505" y="4803729"/>
              <a:chExt cx="192285" cy="736970"/>
            </a:xfrm>
          </p:grpSpPr>
          <p:sp>
            <p:nvSpPr>
              <p:cNvPr id="223" name="Trapezoid 222">
                <a:extLst>
                  <a:ext uri="{FF2B5EF4-FFF2-40B4-BE49-F238E27FC236}">
                    <a16:creationId xmlns:a16="http://schemas.microsoft.com/office/drawing/2014/main" id="{B178355C-2EB2-4C0C-902C-16A6D5E90E1F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5084475" y="4925031"/>
                <a:ext cx="163829" cy="396701"/>
              </a:xfrm>
              <a:prstGeom prst="trapezoid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56AF630F-BC35-4BFF-AA93-65D1EB4EAA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73809" y="4803729"/>
                <a:ext cx="181981" cy="146099"/>
              </a:xfrm>
              <a:prstGeom prst="ellipse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C6E264EF-06F0-4F7F-A356-0BEBEC50949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217573">
                <a:off x="5063505" y="5288353"/>
                <a:ext cx="111748" cy="252346"/>
                <a:chOff x="9198611" y="3348270"/>
                <a:chExt cx="182338" cy="411737"/>
              </a:xfrm>
            </p:grpSpPr>
            <p:sp>
              <p:nvSpPr>
                <p:cNvPr id="238" name="Rectangle: Rounded Corners 237">
                  <a:extLst>
                    <a:ext uri="{FF2B5EF4-FFF2-40B4-BE49-F238E27FC236}">
                      <a16:creationId xmlns:a16="http://schemas.microsoft.com/office/drawing/2014/main" id="{489B1849-D3EC-4141-B7B2-A68F9D787217}"/>
                    </a:ext>
                  </a:extLst>
                </p:cNvPr>
                <p:cNvSpPr/>
                <p:nvPr/>
              </p:nvSpPr>
              <p:spPr>
                <a:xfrm rot="4414200">
                  <a:off x="9140843" y="3519901"/>
                  <a:ext cx="357576" cy="122636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2" name="Oval 241">
                  <a:extLst>
                    <a:ext uri="{FF2B5EF4-FFF2-40B4-BE49-F238E27FC236}">
                      <a16:creationId xmlns:a16="http://schemas.microsoft.com/office/drawing/2014/main" id="{3D8A9315-F7A4-4BD4-A2E5-D58F1D4A25B6}"/>
                    </a:ext>
                  </a:extLst>
                </p:cNvPr>
                <p:cNvSpPr/>
                <p:nvPr/>
              </p:nvSpPr>
              <p:spPr>
                <a:xfrm rot="19416647">
                  <a:off x="9198611" y="3348270"/>
                  <a:ext cx="153238" cy="153238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AFBF0732-CE5F-4733-B5A7-E7DA53D6D10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467130" y="4038978"/>
              <a:ext cx="257423" cy="962790"/>
              <a:chOff x="5623637" y="4728216"/>
              <a:chExt cx="190053" cy="710820"/>
            </a:xfrm>
          </p:grpSpPr>
          <p:sp>
            <p:nvSpPr>
              <p:cNvPr id="218" name="Trapezoid 217">
                <a:extLst>
                  <a:ext uri="{FF2B5EF4-FFF2-40B4-BE49-F238E27FC236}">
                    <a16:creationId xmlns:a16="http://schemas.microsoft.com/office/drawing/2014/main" id="{7AADDDB2-2710-4A36-B139-D34935CE3409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5639254" y="4847127"/>
                <a:ext cx="163829" cy="396701"/>
              </a:xfrm>
              <a:prstGeom prst="trapezoid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FE69DA8C-CBCB-458C-811B-9EF91E8C5E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739522">
                <a:off x="5623637" y="4728216"/>
                <a:ext cx="188118" cy="151026"/>
              </a:xfrm>
              <a:prstGeom prst="ellipse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0E713FA7-A6F9-4DD2-8544-E3B4FAA04B4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4676542">
                <a:off x="5630205" y="5255551"/>
                <a:ext cx="251069" cy="115901"/>
                <a:chOff x="10680590" y="3196827"/>
                <a:chExt cx="409653" cy="189111"/>
              </a:xfrm>
            </p:grpSpPr>
            <p:sp>
              <p:nvSpPr>
                <p:cNvPr id="221" name="Rectangle: Rounded Corners 220">
                  <a:extLst>
                    <a:ext uri="{FF2B5EF4-FFF2-40B4-BE49-F238E27FC236}">
                      <a16:creationId xmlns:a16="http://schemas.microsoft.com/office/drawing/2014/main" id="{349398FA-E4E7-4E01-A89C-47AA6323AC77}"/>
                    </a:ext>
                  </a:extLst>
                </p:cNvPr>
                <p:cNvSpPr/>
                <p:nvPr/>
              </p:nvSpPr>
              <p:spPr>
                <a:xfrm rot="20464271">
                  <a:off x="10732667" y="3196827"/>
                  <a:ext cx="357576" cy="122636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F3DEB9EC-FD1D-4258-A242-DE9417B7AEE6}"/>
                    </a:ext>
                  </a:extLst>
                </p:cNvPr>
                <p:cNvSpPr/>
                <p:nvPr/>
              </p:nvSpPr>
              <p:spPr>
                <a:xfrm rot="13866718">
                  <a:off x="10680590" y="3232700"/>
                  <a:ext cx="153238" cy="153238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91FDC9F6-8368-48C6-9974-28FE329E8974}"/>
              </a:ext>
            </a:extLst>
          </p:cNvPr>
          <p:cNvSpPr/>
          <p:nvPr/>
        </p:nvSpPr>
        <p:spPr>
          <a:xfrm>
            <a:off x="7133882" y="2505315"/>
            <a:ext cx="129984" cy="93037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261" name="Picture 260">
            <a:extLst>
              <a:ext uri="{FF2B5EF4-FFF2-40B4-BE49-F238E27FC236}">
                <a16:creationId xmlns:a16="http://schemas.microsoft.com/office/drawing/2014/main" id="{E902E04C-A38A-40C8-83A7-C014365DB9E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3892"/>
          <a:stretch/>
        </p:blipFill>
        <p:spPr>
          <a:xfrm>
            <a:off x="7727469" y="2655218"/>
            <a:ext cx="957155" cy="1308458"/>
          </a:xfrm>
          <a:prstGeom prst="rect">
            <a:avLst/>
          </a:prstGeom>
        </p:spPr>
      </p:pic>
      <p:pic>
        <p:nvPicPr>
          <p:cNvPr id="262" name="Picture 261" descr="A picture containing outdoor, water, wave, riding&#10;&#10;Description automatically generated">
            <a:extLst>
              <a:ext uri="{FF2B5EF4-FFF2-40B4-BE49-F238E27FC236}">
                <a16:creationId xmlns:a16="http://schemas.microsoft.com/office/drawing/2014/main" id="{41609C17-94C7-4D5D-AB00-3C416E21257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573" y="2531006"/>
            <a:ext cx="2738493" cy="1688738"/>
          </a:xfrm>
          <a:prstGeom prst="rect">
            <a:avLst/>
          </a:prstGeom>
        </p:spPr>
      </p:pic>
      <p:pic>
        <p:nvPicPr>
          <p:cNvPr id="288" name="Picture 28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272E10C-68A8-4C9E-A9EE-056FEEBD7C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424" y="6350321"/>
            <a:ext cx="761248" cy="471548"/>
          </a:xfrm>
          <a:prstGeom prst="rect">
            <a:avLst/>
          </a:prstGeom>
        </p:spPr>
      </p:pic>
      <p:pic>
        <p:nvPicPr>
          <p:cNvPr id="289" name="RESET Picture 11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7D673A9-7D35-4D00-8A46-1F91FD36EB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83600" y="6373257"/>
            <a:ext cx="683143" cy="417177"/>
          </a:xfrm>
          <a:prstGeom prst="rect">
            <a:avLst/>
          </a:prstGeom>
        </p:spPr>
      </p:pic>
      <p:sp>
        <p:nvSpPr>
          <p:cNvPr id="298" name="Rectangle: Rounded Corners 297">
            <a:extLst>
              <a:ext uri="{FF2B5EF4-FFF2-40B4-BE49-F238E27FC236}">
                <a16:creationId xmlns:a16="http://schemas.microsoft.com/office/drawing/2014/main" id="{3AE4C90D-014F-486E-BA26-05267394EA68}"/>
              </a:ext>
            </a:extLst>
          </p:cNvPr>
          <p:cNvSpPr>
            <a:spLocks noChangeAspect="1"/>
          </p:cNvSpPr>
          <p:nvPr/>
        </p:nvSpPr>
        <p:spPr>
          <a:xfrm>
            <a:off x="4099187" y="458985"/>
            <a:ext cx="186443" cy="379398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6B31DE67-DDD8-4DF9-86DC-4D9529DE1C01}"/>
              </a:ext>
            </a:extLst>
          </p:cNvPr>
          <p:cNvGrpSpPr/>
          <p:nvPr/>
        </p:nvGrpSpPr>
        <p:grpSpPr>
          <a:xfrm rot="285939">
            <a:off x="3927703" y="-45887"/>
            <a:ext cx="507589" cy="549908"/>
            <a:chOff x="3355376" y="3848139"/>
            <a:chExt cx="378309" cy="409849"/>
          </a:xfrm>
        </p:grpSpPr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C36191CC-C882-4031-9E3C-0CB0C59F53EA}"/>
                </a:ext>
              </a:extLst>
            </p:cNvPr>
            <p:cNvSpPr/>
            <p:nvPr/>
          </p:nvSpPr>
          <p:spPr>
            <a:xfrm>
              <a:off x="3412371" y="3916283"/>
              <a:ext cx="279705" cy="341705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F6A19383-3CEF-43ED-9141-F87F7BBD5365}"/>
                </a:ext>
              </a:extLst>
            </p:cNvPr>
            <p:cNvSpPr/>
            <p:nvPr/>
          </p:nvSpPr>
          <p:spPr>
            <a:xfrm flipV="1">
              <a:off x="3487499" y="4038340"/>
              <a:ext cx="44788" cy="447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B46CFF3D-12CE-4B83-8804-A5EF9518D113}"/>
                </a:ext>
              </a:extLst>
            </p:cNvPr>
            <p:cNvSpPr/>
            <p:nvPr/>
          </p:nvSpPr>
          <p:spPr>
            <a:xfrm flipV="1">
              <a:off x="3581559" y="4030335"/>
              <a:ext cx="44788" cy="447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761A7734-889B-4FA2-B84E-5B14AD6DB277}"/>
                </a:ext>
              </a:extLst>
            </p:cNvPr>
            <p:cNvSpPr/>
            <p:nvPr/>
          </p:nvSpPr>
          <p:spPr>
            <a:xfrm>
              <a:off x="3549127" y="4077701"/>
              <a:ext cx="51367" cy="75780"/>
            </a:xfrm>
            <a:custGeom>
              <a:avLst/>
              <a:gdLst>
                <a:gd name="connsiteX0" fmla="*/ 16778 w 51367"/>
                <a:gd name="connsiteY0" fmla="*/ 0 h 75780"/>
                <a:gd name="connsiteX1" fmla="*/ 41945 w 51367"/>
                <a:gd name="connsiteY1" fmla="*/ 41945 h 75780"/>
                <a:gd name="connsiteX2" fmla="*/ 50334 w 51367"/>
                <a:gd name="connsiteY2" fmla="*/ 67112 h 75780"/>
                <a:gd name="connsiteX3" fmla="*/ 0 w 51367"/>
                <a:gd name="connsiteY3" fmla="*/ 75501 h 7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67" h="75780">
                  <a:moveTo>
                    <a:pt x="16778" y="0"/>
                  </a:moveTo>
                  <a:cubicBezTo>
                    <a:pt x="25167" y="13982"/>
                    <a:pt x="34653" y="27361"/>
                    <a:pt x="41945" y="41945"/>
                  </a:cubicBezTo>
                  <a:cubicBezTo>
                    <a:pt x="45900" y="49854"/>
                    <a:pt x="54289" y="59203"/>
                    <a:pt x="50334" y="67112"/>
                  </a:cubicBezTo>
                  <a:cubicBezTo>
                    <a:pt x="44813" y="78154"/>
                    <a:pt x="7822" y="75501"/>
                    <a:pt x="0" y="75501"/>
                  </a:cubicBezTo>
                </a:path>
              </a:pathLst>
            </a:cu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8A7062A2-4052-4CA9-9E62-DF860A87D0B8}"/>
                </a:ext>
              </a:extLst>
            </p:cNvPr>
            <p:cNvSpPr/>
            <p:nvPr/>
          </p:nvSpPr>
          <p:spPr>
            <a:xfrm>
              <a:off x="3355376" y="3848139"/>
              <a:ext cx="378309" cy="288285"/>
            </a:xfrm>
            <a:custGeom>
              <a:avLst/>
              <a:gdLst>
                <a:gd name="connsiteX0" fmla="*/ 168584 w 378309"/>
                <a:gd name="connsiteY0" fmla="*/ 75501 h 251670"/>
                <a:gd name="connsiteX1" fmla="*/ 126639 w 378309"/>
                <a:gd name="connsiteY1" fmla="*/ 92279 h 251670"/>
                <a:gd name="connsiteX2" fmla="*/ 93083 w 378309"/>
                <a:gd name="connsiteY2" fmla="*/ 142613 h 251670"/>
                <a:gd name="connsiteX3" fmla="*/ 67916 w 378309"/>
                <a:gd name="connsiteY3" fmla="*/ 159391 h 251670"/>
                <a:gd name="connsiteX4" fmla="*/ 59527 w 378309"/>
                <a:gd name="connsiteY4" fmla="*/ 184558 h 251670"/>
                <a:gd name="connsiteX5" fmla="*/ 51138 w 378309"/>
                <a:gd name="connsiteY5" fmla="*/ 243281 h 251670"/>
                <a:gd name="connsiteX6" fmla="*/ 25971 w 378309"/>
                <a:gd name="connsiteY6" fmla="*/ 251670 h 251670"/>
                <a:gd name="connsiteX7" fmla="*/ 9193 w 378309"/>
                <a:gd name="connsiteY7" fmla="*/ 226503 h 251670"/>
                <a:gd name="connsiteX8" fmla="*/ 9193 w 378309"/>
                <a:gd name="connsiteY8" fmla="*/ 134224 h 251670"/>
                <a:gd name="connsiteX9" fmla="*/ 17582 w 378309"/>
                <a:gd name="connsiteY9" fmla="*/ 109057 h 251670"/>
                <a:gd name="connsiteX10" fmla="*/ 42749 w 378309"/>
                <a:gd name="connsiteY10" fmla="*/ 92279 h 251670"/>
                <a:gd name="connsiteX11" fmla="*/ 84694 w 378309"/>
                <a:gd name="connsiteY11" fmla="*/ 50334 h 251670"/>
                <a:gd name="connsiteX12" fmla="*/ 109861 w 378309"/>
                <a:gd name="connsiteY12" fmla="*/ 25167 h 251670"/>
                <a:gd name="connsiteX13" fmla="*/ 135028 w 378309"/>
                <a:gd name="connsiteY13" fmla="*/ 16778 h 251670"/>
                <a:gd name="connsiteX14" fmla="*/ 160195 w 378309"/>
                <a:gd name="connsiteY14" fmla="*/ 0 h 251670"/>
                <a:gd name="connsiteX15" fmla="*/ 202140 w 378309"/>
                <a:gd name="connsiteY15" fmla="*/ 8389 h 251670"/>
                <a:gd name="connsiteX16" fmla="*/ 277641 w 378309"/>
                <a:gd name="connsiteY16" fmla="*/ 33556 h 251670"/>
                <a:gd name="connsiteX17" fmla="*/ 302808 w 378309"/>
                <a:gd name="connsiteY17" fmla="*/ 41945 h 251670"/>
                <a:gd name="connsiteX18" fmla="*/ 327975 w 378309"/>
                <a:gd name="connsiteY18" fmla="*/ 50334 h 251670"/>
                <a:gd name="connsiteX19" fmla="*/ 336364 w 378309"/>
                <a:gd name="connsiteY19" fmla="*/ 75501 h 251670"/>
                <a:gd name="connsiteX20" fmla="*/ 353142 w 378309"/>
                <a:gd name="connsiteY20" fmla="*/ 100668 h 251670"/>
                <a:gd name="connsiteX21" fmla="*/ 369920 w 378309"/>
                <a:gd name="connsiteY21" fmla="*/ 151002 h 251670"/>
                <a:gd name="connsiteX22" fmla="*/ 378309 w 378309"/>
                <a:gd name="connsiteY22" fmla="*/ 176169 h 251670"/>
                <a:gd name="connsiteX23" fmla="*/ 336364 w 378309"/>
                <a:gd name="connsiteY23" fmla="*/ 192947 h 251670"/>
                <a:gd name="connsiteX24" fmla="*/ 319586 w 378309"/>
                <a:gd name="connsiteY24" fmla="*/ 167780 h 251670"/>
                <a:gd name="connsiteX25" fmla="*/ 294419 w 378309"/>
                <a:gd name="connsiteY25" fmla="*/ 117446 h 251670"/>
                <a:gd name="connsiteX26" fmla="*/ 269252 w 378309"/>
                <a:gd name="connsiteY26" fmla="*/ 109057 h 251670"/>
                <a:gd name="connsiteX27" fmla="*/ 168584 w 378309"/>
                <a:gd name="connsiteY27" fmla="*/ 75501 h 25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8309" h="251670">
                  <a:moveTo>
                    <a:pt x="168584" y="75501"/>
                  </a:moveTo>
                  <a:cubicBezTo>
                    <a:pt x="144815" y="72705"/>
                    <a:pt x="137894" y="82275"/>
                    <a:pt x="126639" y="92279"/>
                  </a:cubicBezTo>
                  <a:cubicBezTo>
                    <a:pt x="111568" y="105676"/>
                    <a:pt x="109861" y="131428"/>
                    <a:pt x="93083" y="142613"/>
                  </a:cubicBezTo>
                  <a:lnTo>
                    <a:pt x="67916" y="159391"/>
                  </a:lnTo>
                  <a:cubicBezTo>
                    <a:pt x="65120" y="167780"/>
                    <a:pt x="61261" y="175887"/>
                    <a:pt x="59527" y="184558"/>
                  </a:cubicBezTo>
                  <a:cubicBezTo>
                    <a:pt x="55649" y="203947"/>
                    <a:pt x="59981" y="225595"/>
                    <a:pt x="51138" y="243281"/>
                  </a:cubicBezTo>
                  <a:cubicBezTo>
                    <a:pt x="47183" y="251190"/>
                    <a:pt x="34360" y="248874"/>
                    <a:pt x="25971" y="251670"/>
                  </a:cubicBezTo>
                  <a:cubicBezTo>
                    <a:pt x="20378" y="243281"/>
                    <a:pt x="13702" y="235521"/>
                    <a:pt x="9193" y="226503"/>
                  </a:cubicBezTo>
                  <a:cubicBezTo>
                    <a:pt x="-7154" y="193809"/>
                    <a:pt x="1820" y="174773"/>
                    <a:pt x="9193" y="134224"/>
                  </a:cubicBezTo>
                  <a:cubicBezTo>
                    <a:pt x="10775" y="125524"/>
                    <a:pt x="12058" y="115962"/>
                    <a:pt x="17582" y="109057"/>
                  </a:cubicBezTo>
                  <a:cubicBezTo>
                    <a:pt x="23880" y="101184"/>
                    <a:pt x="34360" y="97872"/>
                    <a:pt x="42749" y="92279"/>
                  </a:cubicBezTo>
                  <a:cubicBezTo>
                    <a:pt x="73509" y="46139"/>
                    <a:pt x="42749" y="85288"/>
                    <a:pt x="84694" y="50334"/>
                  </a:cubicBezTo>
                  <a:cubicBezTo>
                    <a:pt x="93808" y="42739"/>
                    <a:pt x="99990" y="31748"/>
                    <a:pt x="109861" y="25167"/>
                  </a:cubicBezTo>
                  <a:cubicBezTo>
                    <a:pt x="117219" y="20262"/>
                    <a:pt x="127119" y="20733"/>
                    <a:pt x="135028" y="16778"/>
                  </a:cubicBezTo>
                  <a:cubicBezTo>
                    <a:pt x="144046" y="12269"/>
                    <a:pt x="151806" y="5593"/>
                    <a:pt x="160195" y="0"/>
                  </a:cubicBezTo>
                  <a:cubicBezTo>
                    <a:pt x="174177" y="2796"/>
                    <a:pt x="188384" y="4637"/>
                    <a:pt x="202140" y="8389"/>
                  </a:cubicBezTo>
                  <a:lnTo>
                    <a:pt x="277641" y="33556"/>
                  </a:lnTo>
                  <a:lnTo>
                    <a:pt x="302808" y="41945"/>
                  </a:lnTo>
                  <a:lnTo>
                    <a:pt x="327975" y="50334"/>
                  </a:lnTo>
                  <a:cubicBezTo>
                    <a:pt x="330771" y="58723"/>
                    <a:pt x="332409" y="67592"/>
                    <a:pt x="336364" y="75501"/>
                  </a:cubicBezTo>
                  <a:cubicBezTo>
                    <a:pt x="340873" y="84519"/>
                    <a:pt x="349047" y="91455"/>
                    <a:pt x="353142" y="100668"/>
                  </a:cubicBezTo>
                  <a:cubicBezTo>
                    <a:pt x="360325" y="116829"/>
                    <a:pt x="364327" y="134224"/>
                    <a:pt x="369920" y="151002"/>
                  </a:cubicBezTo>
                  <a:lnTo>
                    <a:pt x="378309" y="176169"/>
                  </a:lnTo>
                  <a:cubicBezTo>
                    <a:pt x="369946" y="201257"/>
                    <a:pt x="373711" y="217845"/>
                    <a:pt x="336364" y="192947"/>
                  </a:cubicBezTo>
                  <a:cubicBezTo>
                    <a:pt x="327975" y="187354"/>
                    <a:pt x="324095" y="176798"/>
                    <a:pt x="319586" y="167780"/>
                  </a:cubicBezTo>
                  <a:cubicBezTo>
                    <a:pt x="309454" y="147517"/>
                    <a:pt x="314454" y="133474"/>
                    <a:pt x="294419" y="117446"/>
                  </a:cubicBezTo>
                  <a:cubicBezTo>
                    <a:pt x="287514" y="111922"/>
                    <a:pt x="277161" y="113012"/>
                    <a:pt x="269252" y="109057"/>
                  </a:cubicBezTo>
                  <a:cubicBezTo>
                    <a:pt x="213980" y="81421"/>
                    <a:pt x="192353" y="78297"/>
                    <a:pt x="168584" y="75501"/>
                  </a:cubicBezTo>
                  <a:close/>
                </a:path>
              </a:pathLst>
            </a:custGeom>
            <a:solidFill>
              <a:srgbClr val="8969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5" name="Group 304">
            <a:extLst>
              <a:ext uri="{FF2B5EF4-FFF2-40B4-BE49-F238E27FC236}">
                <a16:creationId xmlns:a16="http://schemas.microsoft.com/office/drawing/2014/main" id="{D82001C5-D6AF-4AEB-9D16-847C4F28C8DF}"/>
              </a:ext>
            </a:extLst>
          </p:cNvPr>
          <p:cNvGrpSpPr/>
          <p:nvPr/>
        </p:nvGrpSpPr>
        <p:grpSpPr>
          <a:xfrm>
            <a:off x="4183991" y="1337467"/>
            <a:ext cx="278116" cy="1366872"/>
            <a:chOff x="6348741" y="4801889"/>
            <a:chExt cx="278116" cy="1366872"/>
          </a:xfrm>
        </p:grpSpPr>
        <p:sp>
          <p:nvSpPr>
            <p:cNvPr id="306" name="Trapezoid 305">
              <a:extLst>
                <a:ext uri="{FF2B5EF4-FFF2-40B4-BE49-F238E27FC236}">
                  <a16:creationId xmlns:a16="http://schemas.microsoft.com/office/drawing/2014/main" id="{DBDFE6B0-6157-4FF0-BA1F-1431A916BEFF}"/>
                </a:ext>
              </a:extLst>
            </p:cNvPr>
            <p:cNvSpPr>
              <a:spLocks noChangeAspect="1"/>
            </p:cNvSpPr>
            <p:nvPr/>
          </p:nvSpPr>
          <p:spPr>
            <a:xfrm rot="21082625" flipV="1">
              <a:off x="6348741" y="4801889"/>
              <a:ext cx="257250" cy="540230"/>
            </a:xfrm>
            <a:prstGeom prst="trapezoid">
              <a:avLst>
                <a:gd name="adj" fmla="val 11666"/>
              </a:avLst>
            </a:pr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07" name="Group 306">
              <a:extLst>
                <a:ext uri="{FF2B5EF4-FFF2-40B4-BE49-F238E27FC236}">
                  <a16:creationId xmlns:a16="http://schemas.microsoft.com/office/drawing/2014/main" id="{978E2B66-EC04-4270-934E-6D136F67C70B}"/>
                </a:ext>
              </a:extLst>
            </p:cNvPr>
            <p:cNvGrpSpPr/>
            <p:nvPr/>
          </p:nvGrpSpPr>
          <p:grpSpPr>
            <a:xfrm>
              <a:off x="6392646" y="5271434"/>
              <a:ext cx="234211" cy="897327"/>
              <a:chOff x="5627457" y="2619295"/>
              <a:chExt cx="174559" cy="668781"/>
            </a:xfrm>
          </p:grpSpPr>
          <p:sp>
            <p:nvSpPr>
              <p:cNvPr id="308" name="Trapezoid 307">
                <a:extLst>
                  <a:ext uri="{FF2B5EF4-FFF2-40B4-BE49-F238E27FC236}">
                    <a16:creationId xmlns:a16="http://schemas.microsoft.com/office/drawing/2014/main" id="{5A92B677-3097-4EDB-9FC6-047217E3F92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7362" flipV="1">
                <a:off x="5627457" y="2710687"/>
                <a:ext cx="153926" cy="402636"/>
              </a:xfrm>
              <a:prstGeom prst="trapezoid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09" name="Group 308">
                <a:extLst>
                  <a:ext uri="{FF2B5EF4-FFF2-40B4-BE49-F238E27FC236}">
                    <a16:creationId xmlns:a16="http://schemas.microsoft.com/office/drawing/2014/main" id="{163C6942-43E2-4BAA-9C1F-805AA4292C78}"/>
                  </a:ext>
                </a:extLst>
              </p:cNvPr>
              <p:cNvGrpSpPr/>
              <p:nvPr/>
            </p:nvGrpSpPr>
            <p:grpSpPr>
              <a:xfrm rot="4468658" flipV="1">
                <a:off x="5607214" y="3127931"/>
                <a:ext cx="226380" cy="93909"/>
                <a:chOff x="3929941" y="4493533"/>
                <a:chExt cx="274603" cy="96077"/>
              </a:xfrm>
            </p:grpSpPr>
            <p:sp>
              <p:nvSpPr>
                <p:cNvPr id="311" name="Rectangle: Rounded Corners 310">
                  <a:extLst>
                    <a:ext uri="{FF2B5EF4-FFF2-40B4-BE49-F238E27FC236}">
                      <a16:creationId xmlns:a16="http://schemas.microsoft.com/office/drawing/2014/main" id="{9FDECA51-3C72-445C-8224-AB69CDC6A2AD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258492">
                  <a:off x="4009266" y="4496280"/>
                  <a:ext cx="195278" cy="93330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12" name="Oval 311">
                  <a:extLst>
                    <a:ext uri="{FF2B5EF4-FFF2-40B4-BE49-F238E27FC236}">
                      <a16:creationId xmlns:a16="http://schemas.microsoft.com/office/drawing/2014/main" id="{6C96833E-7103-4FD2-B31D-25ADD73ABFB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29941" y="4493533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ED6D70DF-B71F-4F75-B5C0-76BDDF66C8C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5632179" y="2619295"/>
                <a:ext cx="169837" cy="136346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3C7A15F9-1DF9-4BFC-821E-E5A203CDA5A6}"/>
              </a:ext>
            </a:extLst>
          </p:cNvPr>
          <p:cNvGrpSpPr/>
          <p:nvPr/>
        </p:nvGrpSpPr>
        <p:grpSpPr>
          <a:xfrm>
            <a:off x="3764585" y="1320793"/>
            <a:ext cx="545767" cy="1381730"/>
            <a:chOff x="5895843" y="4812750"/>
            <a:chExt cx="545767" cy="1381730"/>
          </a:xfrm>
        </p:grpSpPr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2748FB03-EF76-48E9-A8A8-A91A4BC3F3FF}"/>
                </a:ext>
              </a:extLst>
            </p:cNvPr>
            <p:cNvSpPr>
              <a:spLocks noChangeAspect="1"/>
            </p:cNvSpPr>
            <p:nvPr/>
          </p:nvSpPr>
          <p:spPr>
            <a:xfrm rot="3393184">
              <a:off x="5877407" y="4831186"/>
              <a:ext cx="582639" cy="545767"/>
            </a:xfrm>
            <a:custGeom>
              <a:avLst/>
              <a:gdLst>
                <a:gd name="connsiteX0" fmla="*/ 170379 w 698077"/>
                <a:gd name="connsiteY0" fmla="*/ 0 h 653906"/>
                <a:gd name="connsiteX1" fmla="*/ 236699 w 698077"/>
                <a:gd name="connsiteY1" fmla="*/ 10749 h 653906"/>
                <a:gd name="connsiteX2" fmla="*/ 247696 w 698077"/>
                <a:gd name="connsiteY2" fmla="*/ 16702 h 653906"/>
                <a:gd name="connsiteX3" fmla="*/ 253137 w 698077"/>
                <a:gd name="connsiteY3" fmla="*/ 10964 h 653906"/>
                <a:gd name="connsiteX4" fmla="*/ 269887 w 698077"/>
                <a:gd name="connsiteY4" fmla="*/ 28713 h 653906"/>
                <a:gd name="connsiteX5" fmla="*/ 290856 w 698077"/>
                <a:gd name="connsiteY5" fmla="*/ 40062 h 653906"/>
                <a:gd name="connsiteX6" fmla="*/ 327369 w 698077"/>
                <a:gd name="connsiteY6" fmla="*/ 83540 h 653906"/>
                <a:gd name="connsiteX7" fmla="*/ 329454 w 698077"/>
                <a:gd name="connsiteY7" fmla="*/ 91832 h 653906"/>
                <a:gd name="connsiteX8" fmla="*/ 698077 w 698077"/>
                <a:gd name="connsiteY8" fmla="*/ 482432 h 653906"/>
                <a:gd name="connsiteX9" fmla="*/ 535477 w 698077"/>
                <a:gd name="connsiteY9" fmla="*/ 653906 h 653906"/>
                <a:gd name="connsiteX10" fmla="*/ 41053 w 698077"/>
                <a:gd name="connsiteY10" fmla="*/ 234622 h 653906"/>
                <a:gd name="connsiteX11" fmla="*/ 46246 w 698077"/>
                <a:gd name="connsiteY11" fmla="*/ 229146 h 653906"/>
                <a:gd name="connsiteX12" fmla="*/ 13389 w 698077"/>
                <a:gd name="connsiteY12" fmla="*/ 190022 h 653906"/>
                <a:gd name="connsiteX13" fmla="*/ 0 w 698077"/>
                <a:gd name="connsiteY13" fmla="*/ 136781 h 653906"/>
                <a:gd name="connsiteX14" fmla="*/ 170379 w 698077"/>
                <a:gd name="connsiteY14" fmla="*/ 0 h 65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77" h="653906">
                  <a:moveTo>
                    <a:pt x="170379" y="0"/>
                  </a:moveTo>
                  <a:cubicBezTo>
                    <a:pt x="193904" y="0"/>
                    <a:pt x="216315" y="3828"/>
                    <a:pt x="236699" y="10749"/>
                  </a:cubicBezTo>
                  <a:lnTo>
                    <a:pt x="247696" y="16702"/>
                  </a:lnTo>
                  <a:lnTo>
                    <a:pt x="253137" y="10964"/>
                  </a:lnTo>
                  <a:lnTo>
                    <a:pt x="269887" y="28713"/>
                  </a:lnTo>
                  <a:lnTo>
                    <a:pt x="290856" y="40062"/>
                  </a:lnTo>
                  <a:cubicBezTo>
                    <a:pt x="306272" y="52439"/>
                    <a:pt x="318747" y="67176"/>
                    <a:pt x="327369" y="83540"/>
                  </a:cubicBezTo>
                  <a:lnTo>
                    <a:pt x="329454" y="91832"/>
                  </a:lnTo>
                  <a:lnTo>
                    <a:pt x="698077" y="482432"/>
                  </a:lnTo>
                  <a:lnTo>
                    <a:pt x="535477" y="653906"/>
                  </a:lnTo>
                  <a:lnTo>
                    <a:pt x="41053" y="234622"/>
                  </a:lnTo>
                  <a:lnTo>
                    <a:pt x="46246" y="229146"/>
                  </a:lnTo>
                  <a:lnTo>
                    <a:pt x="13389" y="190022"/>
                  </a:lnTo>
                  <a:cubicBezTo>
                    <a:pt x="4768" y="173658"/>
                    <a:pt x="0" y="155667"/>
                    <a:pt x="0" y="136781"/>
                  </a:cubicBezTo>
                  <a:cubicBezTo>
                    <a:pt x="0" y="61239"/>
                    <a:pt x="76281" y="0"/>
                    <a:pt x="170379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15" name="Group 314">
              <a:extLst>
                <a:ext uri="{FF2B5EF4-FFF2-40B4-BE49-F238E27FC236}">
                  <a16:creationId xmlns:a16="http://schemas.microsoft.com/office/drawing/2014/main" id="{4AADF517-A805-488F-A2A6-369E096A9253}"/>
                </a:ext>
              </a:extLst>
            </p:cNvPr>
            <p:cNvGrpSpPr/>
            <p:nvPr/>
          </p:nvGrpSpPr>
          <p:grpSpPr>
            <a:xfrm>
              <a:off x="5993059" y="5311022"/>
              <a:ext cx="260815" cy="883458"/>
              <a:chOff x="5329626" y="2648806"/>
              <a:chExt cx="194386" cy="658446"/>
            </a:xfrm>
          </p:grpSpPr>
          <p:sp>
            <p:nvSpPr>
              <p:cNvPr id="316" name="Trapezoid 315">
                <a:extLst>
                  <a:ext uri="{FF2B5EF4-FFF2-40B4-BE49-F238E27FC236}">
                    <a16:creationId xmlns:a16="http://schemas.microsoft.com/office/drawing/2014/main" id="{7A4C24A6-569E-4236-8616-B54E2372797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6244" flipV="1">
                <a:off x="5341217" y="2754454"/>
                <a:ext cx="166282" cy="402636"/>
              </a:xfrm>
              <a:prstGeom prst="trapezoid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A10F0065-17C7-4FDA-B1DB-BF355F18EF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39608" y="2648806"/>
                <a:ext cx="184404" cy="148040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18" name="Group 317">
                <a:extLst>
                  <a:ext uri="{FF2B5EF4-FFF2-40B4-BE49-F238E27FC236}">
                    <a16:creationId xmlns:a16="http://schemas.microsoft.com/office/drawing/2014/main" id="{E3BCE0D1-C1F6-4128-AC13-A375F0DAFD30}"/>
                  </a:ext>
                </a:extLst>
              </p:cNvPr>
              <p:cNvGrpSpPr/>
              <p:nvPr/>
            </p:nvGrpSpPr>
            <p:grpSpPr>
              <a:xfrm rot="6001971">
                <a:off x="5279264" y="3143695"/>
                <a:ext cx="213919" cy="113196"/>
                <a:chOff x="3936382" y="4515843"/>
                <a:chExt cx="293953" cy="95326"/>
              </a:xfrm>
            </p:grpSpPr>
            <p:sp>
              <p:nvSpPr>
                <p:cNvPr id="319" name="Rectangle: Rounded Corners 318">
                  <a:extLst>
                    <a:ext uri="{FF2B5EF4-FFF2-40B4-BE49-F238E27FC236}">
                      <a16:creationId xmlns:a16="http://schemas.microsoft.com/office/drawing/2014/main" id="{A7FEA201-2AC5-469B-96DF-55688529319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58492">
                  <a:off x="4007900" y="4520525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20" name="Oval 319">
                  <a:extLst>
                    <a:ext uri="{FF2B5EF4-FFF2-40B4-BE49-F238E27FC236}">
                      <a16:creationId xmlns:a16="http://schemas.microsoft.com/office/drawing/2014/main" id="{BBD453C4-B3B7-46D7-9D4D-5DE129898F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36382" y="4515843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321" name="Oval 320">
            <a:extLst>
              <a:ext uri="{FF2B5EF4-FFF2-40B4-BE49-F238E27FC236}">
                <a16:creationId xmlns:a16="http://schemas.microsoft.com/office/drawing/2014/main" id="{9278AE4C-1AB3-4BBB-8EA1-C5EDF2322432}"/>
              </a:ext>
            </a:extLst>
          </p:cNvPr>
          <p:cNvSpPr>
            <a:spLocks noChangeAspect="1"/>
          </p:cNvSpPr>
          <p:nvPr/>
        </p:nvSpPr>
        <p:spPr>
          <a:xfrm>
            <a:off x="3937186" y="1114930"/>
            <a:ext cx="503479" cy="392107"/>
          </a:xfrm>
          <a:prstGeom prst="ellipse">
            <a:avLst/>
          </a:prstGeom>
          <a:solidFill>
            <a:srgbClr val="FF00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67FE0BE0-580B-477C-9CC7-B5183A36F602}"/>
              </a:ext>
            </a:extLst>
          </p:cNvPr>
          <p:cNvGrpSpPr/>
          <p:nvPr/>
        </p:nvGrpSpPr>
        <p:grpSpPr>
          <a:xfrm>
            <a:off x="3183665" y="573261"/>
            <a:ext cx="2056270" cy="744208"/>
            <a:chOff x="9500497" y="3977087"/>
            <a:chExt cx="2056270" cy="744208"/>
          </a:xfrm>
        </p:grpSpPr>
        <p:grpSp>
          <p:nvGrpSpPr>
            <p:cNvPr id="323" name="Group 322">
              <a:extLst>
                <a:ext uri="{FF2B5EF4-FFF2-40B4-BE49-F238E27FC236}">
                  <a16:creationId xmlns:a16="http://schemas.microsoft.com/office/drawing/2014/main" id="{19DF2807-7AFB-403E-8FD3-FD0AFCA6C4B2}"/>
                </a:ext>
              </a:extLst>
            </p:cNvPr>
            <p:cNvGrpSpPr/>
            <p:nvPr/>
          </p:nvGrpSpPr>
          <p:grpSpPr>
            <a:xfrm>
              <a:off x="10603699" y="4042513"/>
              <a:ext cx="953068" cy="462557"/>
              <a:chOff x="5699890" y="1712904"/>
              <a:chExt cx="710327" cy="344746"/>
            </a:xfrm>
          </p:grpSpPr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3FE56125-E22B-464A-9FBC-32162480C343}"/>
                  </a:ext>
                </a:extLst>
              </p:cNvPr>
              <p:cNvSpPr/>
              <p:nvPr/>
            </p:nvSpPr>
            <p:spPr>
              <a:xfrm rot="17300918">
                <a:off x="5801795" y="1610999"/>
                <a:ext cx="137848" cy="341657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47" name="Group 346">
                <a:extLst>
                  <a:ext uri="{FF2B5EF4-FFF2-40B4-BE49-F238E27FC236}">
                    <a16:creationId xmlns:a16="http://schemas.microsoft.com/office/drawing/2014/main" id="{A7D85DBE-E163-4683-9343-E8DB90F5C6D9}"/>
                  </a:ext>
                </a:extLst>
              </p:cNvPr>
              <p:cNvGrpSpPr/>
              <p:nvPr/>
            </p:nvGrpSpPr>
            <p:grpSpPr>
              <a:xfrm rot="18595549">
                <a:off x="6135186" y="1782618"/>
                <a:ext cx="171080" cy="37898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349" name="Rectangle: Rounded Corners 348">
                  <a:extLst>
                    <a:ext uri="{FF2B5EF4-FFF2-40B4-BE49-F238E27FC236}">
                      <a16:creationId xmlns:a16="http://schemas.microsoft.com/office/drawing/2014/main" id="{E5A38CAA-BFF8-44BD-B8DA-0AFD2F6F8D17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0" name="Partial Circle 349">
                  <a:extLst>
                    <a:ext uri="{FF2B5EF4-FFF2-40B4-BE49-F238E27FC236}">
                      <a16:creationId xmlns:a16="http://schemas.microsoft.com/office/drawing/2014/main" id="{E8E25F39-8187-4A90-A906-76928D18BFEC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9FC9AD8B-C425-438D-AC21-DFF22972EC22}"/>
                  </a:ext>
                </a:extLst>
              </p:cNvPr>
              <p:cNvSpPr/>
              <p:nvPr/>
            </p:nvSpPr>
            <p:spPr>
              <a:xfrm rot="15700102">
                <a:off x="5987948" y="1761378"/>
                <a:ext cx="124088" cy="143299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24" name="Group 323">
              <a:extLst>
                <a:ext uri="{FF2B5EF4-FFF2-40B4-BE49-F238E27FC236}">
                  <a16:creationId xmlns:a16="http://schemas.microsoft.com/office/drawing/2014/main" id="{1B9D8924-59F3-4937-9E5E-54FFFF1760A5}"/>
                </a:ext>
              </a:extLst>
            </p:cNvPr>
            <p:cNvGrpSpPr/>
            <p:nvPr/>
          </p:nvGrpSpPr>
          <p:grpSpPr>
            <a:xfrm>
              <a:off x="9500497" y="4027425"/>
              <a:ext cx="821513" cy="359711"/>
              <a:chOff x="4858161" y="1717663"/>
              <a:chExt cx="612278" cy="268094"/>
            </a:xfrm>
          </p:grpSpPr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9B0FC460-B6AF-445A-BB25-91C483571FD0}"/>
                  </a:ext>
                </a:extLst>
              </p:cNvPr>
              <p:cNvSpPr/>
              <p:nvPr/>
            </p:nvSpPr>
            <p:spPr>
              <a:xfrm rot="15472771" flipV="1">
                <a:off x="5240171" y="1606274"/>
                <a:ext cx="118880" cy="341657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42" name="Group 341">
                <a:extLst>
                  <a:ext uri="{FF2B5EF4-FFF2-40B4-BE49-F238E27FC236}">
                    <a16:creationId xmlns:a16="http://schemas.microsoft.com/office/drawing/2014/main" id="{CD5CC0FE-0948-4DEC-B6E9-1062B960AFD6}"/>
                  </a:ext>
                </a:extLst>
              </p:cNvPr>
              <p:cNvGrpSpPr/>
              <p:nvPr/>
            </p:nvGrpSpPr>
            <p:grpSpPr>
              <a:xfrm rot="13989180" flipV="1">
                <a:off x="4936038" y="1736800"/>
                <a:ext cx="171080" cy="32683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344" name="Rectangle: Rounded Corners 343">
                  <a:extLst>
                    <a:ext uri="{FF2B5EF4-FFF2-40B4-BE49-F238E27FC236}">
                      <a16:creationId xmlns:a16="http://schemas.microsoft.com/office/drawing/2014/main" id="{17A3B17B-344B-42F8-B3E7-33A42F69F9BD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5" name="Partial Circle 344">
                  <a:extLst>
                    <a:ext uri="{FF2B5EF4-FFF2-40B4-BE49-F238E27FC236}">
                      <a16:creationId xmlns:a16="http://schemas.microsoft.com/office/drawing/2014/main" id="{ECEA0812-15E8-49FD-B340-7FC29BE593C2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7E81C04F-4AA9-47B3-B843-F4BCA20B463B}"/>
                  </a:ext>
                </a:extLst>
              </p:cNvPr>
              <p:cNvSpPr/>
              <p:nvPr/>
            </p:nvSpPr>
            <p:spPr>
              <a:xfrm rot="15700102">
                <a:off x="5100340" y="1726290"/>
                <a:ext cx="124088" cy="143299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40" name="Rectangle: Rounded Corners 339">
              <a:extLst>
                <a:ext uri="{FF2B5EF4-FFF2-40B4-BE49-F238E27FC236}">
                  <a16:creationId xmlns:a16="http://schemas.microsoft.com/office/drawing/2014/main" id="{4B265C81-2A22-4674-A97D-CA40D764CB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19186" y="3977087"/>
              <a:ext cx="541244" cy="744208"/>
            </a:xfrm>
            <a:prstGeom prst="roundRect">
              <a:avLst>
                <a:gd name="adj" fmla="val 33590"/>
              </a:avLst>
            </a:pr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51" name="Oval 350">
            <a:hlinkClick r:id="rId12" action="ppaction://hlinksldjump"/>
            <a:extLst>
              <a:ext uri="{FF2B5EF4-FFF2-40B4-BE49-F238E27FC236}">
                <a16:creationId xmlns:a16="http://schemas.microsoft.com/office/drawing/2014/main" id="{15D6DF6F-F8D6-4D2C-829F-F6E94FF797CD}"/>
              </a:ext>
            </a:extLst>
          </p:cNvPr>
          <p:cNvSpPr/>
          <p:nvPr/>
        </p:nvSpPr>
        <p:spPr>
          <a:xfrm>
            <a:off x="5624792" y="5876949"/>
            <a:ext cx="681565" cy="413683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52" name="Rectangle 351">
            <a:extLst>
              <a:ext uri="{FF2B5EF4-FFF2-40B4-BE49-F238E27FC236}">
                <a16:creationId xmlns:a16="http://schemas.microsoft.com/office/drawing/2014/main" id="{4E146850-29AA-4F0C-8D35-0CB4930B1ABC}"/>
              </a:ext>
            </a:extLst>
          </p:cNvPr>
          <p:cNvSpPr/>
          <p:nvPr/>
        </p:nvSpPr>
        <p:spPr>
          <a:xfrm>
            <a:off x="8826603" y="-58491"/>
            <a:ext cx="32704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ROLLERPOOL</a:t>
            </a:r>
          </a:p>
        </p:txBody>
      </p:sp>
      <p:pic>
        <p:nvPicPr>
          <p:cNvPr id="263" name="Roller 1400 - straight">
            <a:hlinkClick r:id="" action="ppaction://media"/>
            <a:extLst>
              <a:ext uri="{FF2B5EF4-FFF2-40B4-BE49-F238E27FC236}">
                <a16:creationId xmlns:a16="http://schemas.microsoft.com/office/drawing/2014/main" id="{B4815DF2-805E-4913-A79F-4776EAD7B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11687" y="6975454"/>
            <a:ext cx="609600" cy="609600"/>
          </a:xfrm>
          <a:prstGeom prst="rect">
            <a:avLst/>
          </a:prstGeom>
        </p:spPr>
      </p:pic>
      <p:sp>
        <p:nvSpPr>
          <p:cNvPr id="264" name="Rectangle 263">
            <a:extLst>
              <a:ext uri="{FF2B5EF4-FFF2-40B4-BE49-F238E27FC236}">
                <a16:creationId xmlns:a16="http://schemas.microsoft.com/office/drawing/2014/main" id="{1FCDF0B7-B049-4DFD-9BA3-2428FD7F3853}"/>
              </a:ext>
            </a:extLst>
          </p:cNvPr>
          <p:cNvSpPr/>
          <p:nvPr/>
        </p:nvSpPr>
        <p:spPr>
          <a:xfrm>
            <a:off x="145626" y="32963"/>
            <a:ext cx="2534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SURVIVAL</a:t>
            </a:r>
          </a:p>
        </p:txBody>
      </p:sp>
    </p:spTree>
    <p:extLst>
      <p:ext uri="{BB962C8B-B14F-4D97-AF65-F5344CB8AC3E}">
        <p14:creationId xmlns:p14="http://schemas.microsoft.com/office/powerpoint/2010/main" val="137595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6" presetClass="emph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4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1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2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1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3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3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9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0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3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5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6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0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3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9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2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1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7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8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0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3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4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6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9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2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5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8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1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4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7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0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3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4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6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9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2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5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6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8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9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1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2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4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5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7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0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3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6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7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9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0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5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8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1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7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0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3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6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9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2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3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5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6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8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 tmFilter="0, 0; .2, .5; .8, .5; 1, 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1" dur="250" autoRev="1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 tmFilter="0, 0; .2, .5; .8, .5; 1, 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4" dur="250" autoRev="1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5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7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8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0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1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3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4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6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7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9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0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2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4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5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7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8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1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2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3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4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6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7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0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3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6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9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2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5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8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1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2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4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7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9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0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1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3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4" presetID="26" presetClass="emph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9" dur="250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0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5" dur="250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7" dur="50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8" dur="250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0" dur="50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1" dur="250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3" dur="50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4" dur="250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5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7" dur="250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0" dur="250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3" dur="25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6" dur="25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9" dur="250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2" dur="250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4" dur="50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5" dur="250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7" dur="50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8" dur="250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0" dur="5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1" dur="25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3" dur="5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4" dur="25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6" dur="50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7" dur="250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9" dur="50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0" dur="250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2" dur="50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3" dur="250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4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5" dur="50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6" dur="250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8" dur="500" tmFilter="0, 0; .2, .5; .8, .5; 1, 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9" dur="250" autoRev="1" fill="hold"/>
                                        <p:tgtEl>
                                          <p:spTgt spid="2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1" dur="500" tmFilter="0, 0; .2, .5; .8, .5; 1, 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2" dur="250" autoRev="1" fill="hold"/>
                                        <p:tgtEl>
                                          <p:spTgt spid="2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3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 tmFilter="0, 0; .2, .5; .8, .5; 1, 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5" dur="250" autoRev="1" fill="hold"/>
                                        <p:tgtEl>
                                          <p:spTgt spid="2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6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 tmFilter="0, 0; .2, .5; .8, .5; 1, 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8" dur="250" autoRev="1" fill="hold"/>
                                        <p:tgtEl>
                                          <p:spTgt spid="2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 tmFilter="0, 0; .2, .5; .8, .5; 1, 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1" dur="250" autoRev="1" fill="hold"/>
                                        <p:tgtEl>
                                          <p:spTgt spid="2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500" tmFilter="0, 0; .2, .5; .8, .5; 1, 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4" dur="250" autoRev="1" fill="hold"/>
                                        <p:tgtEl>
                                          <p:spTgt spid="2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 tmFilter="0, 0; .2, .5; .8, .5; 1, 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7" dur="250" autoRev="1" fill="hold"/>
                                        <p:tgtEl>
                                          <p:spTgt spid="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 tmFilter="0, 0; .2, .5; .8, .5; 1, 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0" dur="250" autoRev="1" fill="hold"/>
                                        <p:tgtEl>
                                          <p:spTgt spid="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2" dur="500" tmFilter="0, 0; .2, .5; .8, .5; 1, 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3" dur="250" autoRev="1" fill="hold"/>
                                        <p:tgtEl>
                                          <p:spTgt spid="2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5" dur="500" tmFilter="0, 0; .2, .5; .8, .5; 1, 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6" dur="250" autoRev="1" fill="hold"/>
                                        <p:tgtEl>
                                          <p:spTgt spid="2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8" dur="500" tmFilter="0, 0; .2, .5; .8, .5; 1, 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9" dur="250" autoRev="1" fill="hold"/>
                                        <p:tgtEl>
                                          <p:spTgt spid="2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1" dur="500" tmFilter="0, 0; .2, .5; .8, .5; 1, 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2" dur="250" autoRev="1" fill="hold"/>
                                        <p:tgtEl>
                                          <p:spTgt spid="2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4" dur="500" tmFilter="0, 0; .2, .5; .8, .5; 1, 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5" dur="250" autoRev="1" fill="hold"/>
                                        <p:tgtEl>
                                          <p:spTgt spid="2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6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7" dur="500" tmFilter="0, 0; .2, .5; .8, .5; 1, 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8" dur="250" autoRev="1" fill="hold"/>
                                        <p:tgtEl>
                                          <p:spTgt spid="2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0" dur="500" tmFilter="0, 0; .2, .5; .8, .5; 1, 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1" dur="250" autoRev="1" fill="hold"/>
                                        <p:tgtEl>
                                          <p:spTgt spid="2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3" dur="500" tmFilter="0, 0; .2, .5; .8, .5; 1, 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4" dur="250" autoRev="1" fill="hold"/>
                                        <p:tgtEl>
                                          <p:spTgt spid="2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6" dur="500" tmFilter="0, 0; .2, .5; .8, .5; 1, 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7" dur="250" autoRev="1" fill="hold"/>
                                        <p:tgtEl>
                                          <p:spTgt spid="2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9" dur="500" tmFilter="0, 0; .2, .5; .8, .5; 1, 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0" dur="250" autoRev="1" fill="hold"/>
                                        <p:tgtEl>
                                          <p:spTgt spid="2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2" dur="500" tmFilter="0, 0; .2, .5; .8, .5; 1, 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3" dur="250" autoRev="1" fill="hold"/>
                                        <p:tgtEl>
                                          <p:spTgt spid="2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5" dur="500" tmFilter="0, 0; .2, .5; .8, .5; 1, 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6" dur="250" autoRev="1" fill="hold"/>
                                        <p:tgtEl>
                                          <p:spTgt spid="2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8" dur="500" tmFilter="0, 0; .2, .5; .8, .5; 1, 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9" dur="250" autoRev="1" fill="hold"/>
                                        <p:tgtEl>
                                          <p:spTgt spid="2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0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1" dur="500" tmFilter="0, 0; .2, .5; .8, .5; 1, 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2" dur="250" autoRev="1" fill="hold"/>
                                        <p:tgtEl>
                                          <p:spTgt spid="2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4" dur="500" tmFilter="0, 0; .2, .5; .8, .5; 1, 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5" dur="250" autoRev="1" fill="hold"/>
                                        <p:tgtEl>
                                          <p:spTgt spid="2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6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7" dur="500" tmFilter="0, 0; .2, .5; .8, .5; 1, 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8" dur="250" autoRev="1" fill="hold"/>
                                        <p:tgtEl>
                                          <p:spTgt spid="2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0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1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3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4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5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6" dur="500" tmFilter="0, 0; .2, .5; .8, .5; 1, 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7" dur="250" autoRev="1" fill="hold"/>
                                        <p:tgtEl>
                                          <p:spTgt spid="2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9" dur="500" tmFilter="0, 0; .2, .5; .8, .5; 1, 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0" dur="250" autoRev="1" fill="hold"/>
                                        <p:tgtEl>
                                          <p:spTgt spid="2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1" presetID="26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2" dur="500" tmFilter="0, 0; .2, .5; .8, .5; 1, 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3" dur="250" autoRev="1" fill="hold"/>
                                        <p:tgtEl>
                                          <p:spTgt spid="2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4" presetID="26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5" dur="500" tmFilter="0, 0; .2, .5; .8, .5; 1, 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6" dur="250" autoRev="1" fill="hold"/>
                                        <p:tgtEl>
                                          <p:spTgt spid="2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7" presetID="26" presetClass="emph" presetSubtype="0" repeatCount="indefinite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8" dur="500" tmFilter="0, 0; .2, .5; .8, .5; 1, 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9" dur="250" autoRev="1" fill="hold"/>
                                        <p:tgtEl>
                                          <p:spTgt spid="2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0" presetID="26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1" dur="500" tmFilter="0, 0; .2, .5; .8, .5; 1, 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2" dur="250" autoRev="1" fill="hold"/>
                                        <p:tgtEl>
                                          <p:spTgt spid="2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3" presetID="26" presetClass="emph" presetSubtype="0" repeatCount="indefinite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4" dur="500" tmFilter="0, 0; .2, .5; .8, .5; 1, 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5" dur="250" autoRev="1" fill="hold"/>
                                        <p:tgtEl>
                                          <p:spTgt spid="2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6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7" dur="500" tmFilter="0, 0; .2, .5; .8, .5; 1, 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8" dur="250" autoRev="1" fill="hold"/>
                                        <p:tgtEl>
                                          <p:spTgt spid="2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9" presetID="26" presetClass="emph" presetSubtype="0" repeatCount="indefinite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0" dur="500" tmFilter="0, 0; .2, .5; .8, .5; 1, 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1" dur="250" autoRev="1" fill="hold"/>
                                        <p:tgtEl>
                                          <p:spTgt spid="2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2" presetID="26" presetClass="emph" presetSubtype="0" repeatCount="indefinite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3" dur="500" tmFilter="0, 0; .2, .5; .8, .5; 1, 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4" dur="250" autoRev="1" fill="hold"/>
                                        <p:tgtEl>
                                          <p:spTgt spid="2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5" presetID="26" presetClass="emph" presetSubtype="0" repeatCount="indefinite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6" dur="500" tmFilter="0, 0; .2, .5; .8, .5; 1, 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7" dur="250" autoRev="1" fill="hold"/>
                                        <p:tgtEl>
                                          <p:spTgt spid="2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8" presetID="26" presetClass="emph" presetSubtype="0" repeatCount="indefinite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9" dur="500" tmFilter="0, 0; .2, .5; .8, .5; 1, 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0" dur="250" autoRev="1" fill="hold"/>
                                        <p:tgtEl>
                                          <p:spTgt spid="2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1" presetID="26" presetClass="emph" presetSubtype="0" repeatCount="indefinite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2" dur="500" tmFilter="0, 0; .2, .5; .8, .5; 1, 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3" dur="250" autoRev="1" fill="hold"/>
                                        <p:tgtEl>
                                          <p:spTgt spid="2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4" presetID="26" presetClass="emph" presetSubtype="0" repeatCount="indefinite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5" dur="500" tmFilter="0, 0; .2, .5; .8, .5; 1, 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6" dur="250" autoRev="1" fill="hold"/>
                                        <p:tgtEl>
                                          <p:spTgt spid="2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7" presetID="26" presetClass="emph" presetSubtype="0" repeatCount="indefinite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8" dur="500" tmFilter="0, 0; .2, .5; .8, .5; 1, 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9" dur="250" autoRev="1" fill="hold"/>
                                        <p:tgtEl>
                                          <p:spTgt spid="2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0" presetID="26" presetClass="emph" presetSubtype="0" repeatCount="indefinite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1" dur="500" tmFilter="0, 0; .2, .5; .8, .5; 1, 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2" dur="250" autoRev="1" fill="hold"/>
                                        <p:tgtEl>
                                          <p:spTgt spid="2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3" presetID="26" presetClass="emph" presetSubtype="0" repeatCount="indefinite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4" dur="500" tmFilter="0, 0; .2, .5; .8, .5; 1, 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5" dur="250" autoRev="1" fill="hold"/>
                                        <p:tgtEl>
                                          <p:spTgt spid="3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6" presetID="26" presetClass="emph" presetSubtype="0" repeatCount="indefinite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7" dur="500" tmFilter="0, 0; .2, .5; .8, .5; 1, 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8" dur="250" autoRev="1" fill="hold"/>
                                        <p:tgtEl>
                                          <p:spTgt spid="2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9" presetID="26" presetClass="emph" presetSubtype="0" repeatCount="indefinite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0" dur="500" tmFilter="0, 0; .2, .5; .8, .5; 1, 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1" dur="250" autoRev="1" fill="hold"/>
                                        <p:tgtEl>
                                          <p:spTgt spid="2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2" presetID="32" presetClass="emph" presetSubtype="0" repeatCount="indefinite" fill="hold" nodeType="withEffect">
                                  <p:stCondLst>
                                    <p:cond delay="2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9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8" presetID="32" presetClass="emph" presetSubtype="0" repeatCount="indefinite" fill="hold" nodeType="withEffect">
                                  <p:stCondLst>
                                    <p:cond delay="18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9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4" presetID="32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0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1" dur="1" fill="hold"/>
                                        <p:tgtEl>
                                          <p:spTgt spid="2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2" presetID="0" presetClass="path" presetSubtype="0" repeatCount="indefinite" decel="34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0833E-6 0.01713 L 2.70833E-6 0.01666 L 2.70833E-6 0.00046 L 2.70833E-6 4.07407E-6 " pathEditMode="relative" rAng="0" ptsTypes="AAAA">
                                      <p:cBhvr>
                                        <p:cTn id="713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6"/>
                                    </p:animMotion>
                                  </p:childTnLst>
                                </p:cTn>
                              </p:par>
                              <p:par>
                                <p:cTn id="714" presetID="0" presetClass="path" presetSubtype="0" repeatCount="indefinite" decel="34000" autoRev="1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0.01713 L 2.08333E-7 0.01666 L 2.08333E-7 0.00046 L 2.08333E-7 2.96296E-6 " pathEditMode="relative" rAng="0" ptsTypes="AAAA">
                                      <p:cBhvr>
                                        <p:cTn id="715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6"/>
                                    </p:animMotion>
                                  </p:childTnLst>
                                </p:cTn>
                              </p:par>
                              <p:par>
                                <p:cTn id="716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00417 0.13518 " pathEditMode="relative" rAng="0" ptsTypes="AA">
                                      <p:cBhvr>
                                        <p:cTn id="717" dur="2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6759"/>
                                    </p:animMotion>
                                  </p:childTnLst>
                                </p:cTn>
                              </p:par>
                              <p:par>
                                <p:cTn id="718" presetID="42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2.22222E-6 L -0.00091 0.1368 " pathEditMode="relative" rAng="0" ptsTypes="AA">
                                      <p:cBhvr>
                                        <p:cTn id="719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6829"/>
                                    </p:animMotion>
                                  </p:childTnLst>
                                </p:cTn>
                              </p:par>
                              <p:par>
                                <p:cTn id="720" presetID="12" presetClass="exit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1" dur="1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22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6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42773__qubodup__big-water-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7" presetID="42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8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9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0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ers &amp; boos - m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2" presetID="42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4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5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6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9394">
                <p:cTn id="7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3"/>
                </p:tgtEl>
              </p:cMediaNode>
            </p:audio>
          </p:childTnLst>
        </p:cTn>
      </p:par>
    </p:tnLst>
    <p:bldLst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70" grpId="0" animBg="1"/>
      <p:bldP spid="70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226" grpId="0" animBg="1"/>
      <p:bldP spid="226" grpId="1" animBg="1"/>
      <p:bldP spid="227" grpId="0" animBg="1"/>
      <p:bldP spid="227" grpId="1" animBg="1"/>
      <p:bldP spid="228" grpId="0" animBg="1"/>
      <p:bldP spid="228" grpId="1" animBg="1"/>
      <p:bldP spid="229" grpId="0" animBg="1"/>
      <p:bldP spid="229" grpId="1" animBg="1"/>
      <p:bldP spid="230" grpId="0" animBg="1"/>
      <p:bldP spid="230" grpId="1" animBg="1"/>
      <p:bldP spid="231" grpId="0" animBg="1"/>
      <p:bldP spid="231" grpId="1" animBg="1"/>
      <p:bldP spid="232" grpId="0" animBg="1"/>
      <p:bldP spid="232" grpId="1" animBg="1"/>
      <p:bldP spid="233" grpId="0" animBg="1"/>
      <p:bldP spid="233" grpId="1" animBg="1"/>
      <p:bldP spid="234" grpId="0" animBg="1"/>
      <p:bldP spid="234" grpId="1" animBg="1"/>
      <p:bldP spid="235" grpId="0" animBg="1"/>
      <p:bldP spid="235" grpId="1" animBg="1"/>
      <p:bldP spid="236" grpId="0" animBg="1"/>
      <p:bldP spid="236" grpId="1" animBg="1"/>
      <p:bldP spid="237" grpId="0" animBg="1"/>
      <p:bldP spid="237" grpId="1" animBg="1"/>
      <p:bldP spid="239" grpId="0" animBg="1"/>
      <p:bldP spid="239" grpId="1" animBg="1"/>
      <p:bldP spid="240" grpId="0" animBg="1"/>
      <p:bldP spid="240" grpId="1" animBg="1"/>
      <p:bldP spid="58" grpId="0" animBg="1"/>
      <p:bldP spid="58" grpId="1" animBg="1"/>
      <p:bldP spid="124" grpId="0" animBg="1"/>
      <p:bldP spid="124" grpId="1" animBg="1"/>
      <p:bldP spid="131" grpId="0" animBg="1"/>
      <p:bldP spid="131" grpId="1" animBg="1"/>
      <p:bldP spid="72" grpId="0" animBg="1"/>
      <p:bldP spid="72" grpId="1" animBg="1"/>
      <p:bldP spid="356" grpId="0" animBg="1"/>
      <p:bldP spid="290" grpId="0" animBg="1"/>
      <p:bldP spid="290" grpId="1" animBg="1"/>
      <p:bldP spid="291" grpId="0" animBg="1"/>
      <p:bldP spid="291" grpId="1" animBg="1"/>
      <p:bldP spid="292" grpId="0" animBg="1"/>
      <p:bldP spid="292" grpId="1" animBg="1"/>
      <p:bldP spid="293" grpId="0" animBg="1"/>
      <p:bldP spid="294" grpId="0" animBg="1"/>
      <p:bldP spid="294" grpId="1" animBg="1"/>
      <p:bldP spid="295" grpId="0" animBg="1"/>
      <p:bldP spid="295" grpId="1" animBg="1"/>
      <p:bldP spid="296" grpId="0" animBg="1"/>
      <p:bldP spid="296" grpId="1" animBg="1"/>
      <p:bldP spid="297" grpId="0" animBg="1"/>
      <p:bldP spid="297" grpId="1" animBg="1"/>
      <p:bldP spid="241" grpId="0" animBg="1"/>
      <p:bldP spid="3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292DBE-2063-4DF4-9E28-5FFD7D066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201" y="3030233"/>
            <a:ext cx="3603048" cy="20301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6FDAE98-0F6A-41FA-B7F8-D1F4B829E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3875" y="3021881"/>
            <a:ext cx="3600000" cy="202718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5905743-89DC-449C-85C6-9681FB835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7340" y="-10915"/>
            <a:ext cx="3600000" cy="202437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29C1B6A-DF34-41FE-A58E-AEC5FF66C7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41" y="3021881"/>
            <a:ext cx="3600000" cy="202718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A68FD5-BFE7-48EF-85DF-D749209A04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6000" y="-56"/>
            <a:ext cx="3600000" cy="202437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717F93D-387F-4087-BBFB-B6AACA0ECB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92" y="-13945"/>
            <a:ext cx="3600000" cy="2024377"/>
          </a:xfrm>
          <a:prstGeom prst="rect">
            <a:avLst/>
          </a:prstGeom>
        </p:spPr>
      </p:pic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D9EFC27B-6AAE-439F-A2C2-7E380050119D}"/>
              </a:ext>
            </a:extLst>
          </p:cNvPr>
          <p:cNvSpPr/>
          <p:nvPr/>
        </p:nvSpPr>
        <p:spPr>
          <a:xfrm>
            <a:off x="2642938" y="1458530"/>
            <a:ext cx="906377" cy="607526"/>
          </a:xfrm>
          <a:prstGeom prst="wedgeRectCallout">
            <a:avLst>
              <a:gd name="adj1" fmla="val -120620"/>
              <a:gd name="adj2" fmla="val -341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here to start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43EB41-231A-4E57-8662-48172580CDF4}"/>
              </a:ext>
            </a:extLst>
          </p:cNvPr>
          <p:cNvSpPr txBox="1"/>
          <p:nvPr/>
        </p:nvSpPr>
        <p:spPr>
          <a:xfrm>
            <a:off x="4297280" y="2150652"/>
            <a:ext cx="3519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Ask question 1 to the first team, note their answer, then click on the brown button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32958F-32F7-4A4F-B0B4-E84E176ED63F}"/>
              </a:ext>
            </a:extLst>
          </p:cNvPr>
          <p:cNvSpPr txBox="1"/>
          <p:nvPr/>
        </p:nvSpPr>
        <p:spPr>
          <a:xfrm>
            <a:off x="0" y="2150652"/>
            <a:ext cx="3971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Establish teams and who will go first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(E.g. the Green team)</a:t>
            </a:r>
          </a:p>
        </p:txBody>
      </p:sp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C5BF27CC-29E0-46BE-8357-732F4D6F442E}"/>
              </a:ext>
            </a:extLst>
          </p:cNvPr>
          <p:cNvSpPr/>
          <p:nvPr/>
        </p:nvSpPr>
        <p:spPr>
          <a:xfrm>
            <a:off x="6613356" y="877518"/>
            <a:ext cx="1203158" cy="721895"/>
          </a:xfrm>
          <a:prstGeom prst="wedgeRectCallout">
            <a:avLst>
              <a:gd name="adj1" fmla="val -93036"/>
              <a:gd name="adj2" fmla="val 665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here to move to next screen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949848-C18F-45C1-8C15-12A939999EEC}"/>
              </a:ext>
            </a:extLst>
          </p:cNvPr>
          <p:cNvSpPr txBox="1"/>
          <p:nvPr/>
        </p:nvSpPr>
        <p:spPr>
          <a:xfrm>
            <a:off x="8307806" y="2081087"/>
            <a:ext cx="35192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Ask question 2 to the first team, note their answer, then click on the brown button (The roller spins faster on each slide)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71242A-B482-4CC5-9885-B08F686A6478}"/>
              </a:ext>
            </a:extLst>
          </p:cNvPr>
          <p:cNvSpPr txBox="1"/>
          <p:nvPr/>
        </p:nvSpPr>
        <p:spPr>
          <a:xfrm>
            <a:off x="8307806" y="5060377"/>
            <a:ext cx="38541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Ask question 3 to the first team and note their answer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answers to all questions were correct – click on the brown button with the green outline (colour of winning team)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any answer was incorrect, click on the button with the purple outline (colour of opposing team) who will be deemed the winners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77D86470-74A8-4258-A9C8-126F2C687794}"/>
              </a:ext>
            </a:extLst>
          </p:cNvPr>
          <p:cNvSpPr/>
          <p:nvPr/>
        </p:nvSpPr>
        <p:spPr>
          <a:xfrm>
            <a:off x="3455070" y="374439"/>
            <a:ext cx="960520" cy="3489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075B1FA3-B57D-4DF3-BB7D-18572813CF2C}"/>
              </a:ext>
            </a:extLst>
          </p:cNvPr>
          <p:cNvSpPr/>
          <p:nvPr/>
        </p:nvSpPr>
        <p:spPr>
          <a:xfrm>
            <a:off x="7682162" y="374439"/>
            <a:ext cx="960520" cy="3489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C1D36EB2-5E95-4791-9B85-6855A39C63F0}"/>
              </a:ext>
            </a:extLst>
          </p:cNvPr>
          <p:cNvSpPr/>
          <p:nvPr/>
        </p:nvSpPr>
        <p:spPr>
          <a:xfrm>
            <a:off x="11635540" y="1736756"/>
            <a:ext cx="383000" cy="13556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Arrow: Left 25">
            <a:extLst>
              <a:ext uri="{FF2B5EF4-FFF2-40B4-BE49-F238E27FC236}">
                <a16:creationId xmlns:a16="http://schemas.microsoft.com/office/drawing/2014/main" id="{8F519451-EE29-46A6-8308-D46F3B3AB87B}"/>
              </a:ext>
            </a:extLst>
          </p:cNvPr>
          <p:cNvSpPr/>
          <p:nvPr/>
        </p:nvSpPr>
        <p:spPr>
          <a:xfrm>
            <a:off x="7640052" y="3469598"/>
            <a:ext cx="1136985" cy="3489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Arrow: Left 26">
            <a:extLst>
              <a:ext uri="{FF2B5EF4-FFF2-40B4-BE49-F238E27FC236}">
                <a16:creationId xmlns:a16="http://schemas.microsoft.com/office/drawing/2014/main" id="{DAD5F1D7-A17D-40E7-B5FA-2CBB41265761}"/>
              </a:ext>
            </a:extLst>
          </p:cNvPr>
          <p:cNvSpPr/>
          <p:nvPr/>
        </p:nvSpPr>
        <p:spPr>
          <a:xfrm>
            <a:off x="3348788" y="3363178"/>
            <a:ext cx="1136985" cy="3489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78E02C-1897-4A83-8E38-CD2388DDD763}"/>
              </a:ext>
            </a:extLst>
          </p:cNvPr>
          <p:cNvSpPr txBox="1"/>
          <p:nvPr/>
        </p:nvSpPr>
        <p:spPr>
          <a:xfrm>
            <a:off x="4321340" y="5060377"/>
            <a:ext cx="35192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 After losing team’s player has fallen into the water, click on the oval button to return to the first slide – with the scoreboards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2D549D-062A-40B9-A56D-36DE7BA384E7}"/>
              </a:ext>
            </a:extLst>
          </p:cNvPr>
          <p:cNvSpPr txBox="1"/>
          <p:nvPr/>
        </p:nvSpPr>
        <p:spPr>
          <a:xfrm>
            <a:off x="30084" y="5219560"/>
            <a:ext cx="351923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 Click on the scoreboard to progress the score of the winning team.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Then repeat the process with the first question to the next (e.g. Purple) team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WINNER WILL BE THE FIRST TEAM TO SCORE FIVE POINTS  </a:t>
            </a:r>
          </a:p>
        </p:txBody>
      </p:sp>
      <p:sp>
        <p:nvSpPr>
          <p:cNvPr id="31" name="Oval 30">
            <a:hlinkClick r:id="rId8" action="ppaction://hlinksldjump"/>
            <a:extLst>
              <a:ext uri="{FF2B5EF4-FFF2-40B4-BE49-F238E27FC236}">
                <a16:creationId xmlns:a16="http://schemas.microsoft.com/office/drawing/2014/main" id="{3FAC1C48-02FA-4DED-B13C-DBEB90C773FC}"/>
              </a:ext>
            </a:extLst>
          </p:cNvPr>
          <p:cNvSpPr/>
          <p:nvPr/>
        </p:nvSpPr>
        <p:spPr>
          <a:xfrm>
            <a:off x="10577940" y="4229644"/>
            <a:ext cx="481031" cy="413683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285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hlinkClick r:id="rId9" action="ppaction://hlinksldjump"/>
            <a:extLst>
              <a:ext uri="{FF2B5EF4-FFF2-40B4-BE49-F238E27FC236}">
                <a16:creationId xmlns:a16="http://schemas.microsoft.com/office/drawing/2014/main" id="{2AADB2B5-9B26-4428-BFF3-76A36D337340}"/>
              </a:ext>
            </a:extLst>
          </p:cNvPr>
          <p:cNvSpPr/>
          <p:nvPr/>
        </p:nvSpPr>
        <p:spPr>
          <a:xfrm>
            <a:off x="9817352" y="4235565"/>
            <a:ext cx="481031" cy="413683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28575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A63329F-CCDD-4B4A-8A10-50FFE563B0C7}"/>
              </a:ext>
            </a:extLst>
          </p:cNvPr>
          <p:cNvSpPr/>
          <p:nvPr/>
        </p:nvSpPr>
        <p:spPr>
          <a:xfrm>
            <a:off x="10212827" y="4651554"/>
            <a:ext cx="506775" cy="3060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7810100-14A4-40B8-9A73-904110DD989D}"/>
              </a:ext>
            </a:extLst>
          </p:cNvPr>
          <p:cNvCxnSpPr/>
          <p:nvPr/>
        </p:nvCxnSpPr>
        <p:spPr>
          <a:xfrm flipV="1">
            <a:off x="10577940" y="4436485"/>
            <a:ext cx="240515" cy="3680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06068BD-4DCA-4D9E-92A1-626254AC7779}"/>
              </a:ext>
            </a:extLst>
          </p:cNvPr>
          <p:cNvCxnSpPr>
            <a:cxnSpLocks/>
          </p:cNvCxnSpPr>
          <p:nvPr/>
        </p:nvCxnSpPr>
        <p:spPr>
          <a:xfrm flipH="1" flipV="1">
            <a:off x="10078441" y="4498844"/>
            <a:ext cx="264126" cy="3054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602FAA4-D733-40EB-BF16-108B76375F13}"/>
              </a:ext>
            </a:extLst>
          </p:cNvPr>
          <p:cNvSpPr txBox="1"/>
          <p:nvPr/>
        </p:nvSpPr>
        <p:spPr>
          <a:xfrm>
            <a:off x="3862138" y="5815004"/>
            <a:ext cx="4132847" cy="9233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a game where a team needs to answer three consecutive questions correctly to win a point</a:t>
            </a:r>
          </a:p>
        </p:txBody>
      </p:sp>
      <p:sp>
        <p:nvSpPr>
          <p:cNvPr id="42" name="Speech Bubble: Rectangle 41">
            <a:extLst>
              <a:ext uri="{FF2B5EF4-FFF2-40B4-BE49-F238E27FC236}">
                <a16:creationId xmlns:a16="http://schemas.microsoft.com/office/drawing/2014/main" id="{6D29DFFE-365D-4F25-8BF8-A55E3AE8A5F2}"/>
              </a:ext>
            </a:extLst>
          </p:cNvPr>
          <p:cNvSpPr/>
          <p:nvPr/>
        </p:nvSpPr>
        <p:spPr>
          <a:xfrm>
            <a:off x="1472397" y="4421453"/>
            <a:ext cx="1364669" cy="738664"/>
          </a:xfrm>
          <a:prstGeom prst="wedgeRectCallout">
            <a:avLst>
              <a:gd name="adj1" fmla="val -93779"/>
              <a:gd name="adj2" fmla="val 216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here for music and cheers for winning team</a:t>
            </a:r>
          </a:p>
        </p:txBody>
      </p:sp>
    </p:spTree>
    <p:extLst>
      <p:ext uri="{BB962C8B-B14F-4D97-AF65-F5344CB8AC3E}">
        <p14:creationId xmlns:p14="http://schemas.microsoft.com/office/powerpoint/2010/main" val="226716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8D4DD1EE-1BAE-4BCC-B278-581D925AB477}"/>
              </a:ext>
            </a:extLst>
          </p:cNvPr>
          <p:cNvGrpSpPr/>
          <p:nvPr/>
        </p:nvGrpSpPr>
        <p:grpSpPr>
          <a:xfrm>
            <a:off x="8916876" y="2416618"/>
            <a:ext cx="2988677" cy="2079458"/>
            <a:chOff x="8940778" y="2367190"/>
            <a:chExt cx="2988677" cy="2079458"/>
          </a:xfrm>
        </p:grpSpPr>
        <p:sp>
          <p:nvSpPr>
            <p:cNvPr id="30" name="Trapezoid 29">
              <a:extLst>
                <a:ext uri="{FF2B5EF4-FFF2-40B4-BE49-F238E27FC236}">
                  <a16:creationId xmlns:a16="http://schemas.microsoft.com/office/drawing/2014/main" id="{75298AF7-15AA-4EC7-B681-E241B1275152}"/>
                </a:ext>
              </a:extLst>
            </p:cNvPr>
            <p:cNvSpPr/>
            <p:nvPr/>
          </p:nvSpPr>
          <p:spPr>
            <a:xfrm>
              <a:off x="8940778" y="2367190"/>
              <a:ext cx="2988677" cy="2079458"/>
            </a:xfrm>
            <a:prstGeom prst="trapezoid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scene3d>
              <a:camera prst="orthographicFront">
                <a:rot lat="0" lon="4500000" rev="0"/>
              </a:camera>
              <a:lightRig rig="threePt" dir="t"/>
            </a:scene3d>
            <a:sp3d extrusionH="152400">
              <a:bevelB w="298450"/>
              <a:extrusionClr>
                <a:srgbClr val="4C3A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DBDB754-49FB-4593-ADA6-B77C33BD3784}"/>
                </a:ext>
              </a:extLst>
            </p:cNvPr>
            <p:cNvSpPr/>
            <p:nvPr/>
          </p:nvSpPr>
          <p:spPr>
            <a:xfrm>
              <a:off x="10365799" y="2625812"/>
              <a:ext cx="176243" cy="506627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F536C0-0EA8-4855-8C63-2104AE654FA5}"/>
              </a:ext>
            </a:extLst>
          </p:cNvPr>
          <p:cNvGrpSpPr/>
          <p:nvPr/>
        </p:nvGrpSpPr>
        <p:grpSpPr>
          <a:xfrm>
            <a:off x="1193522" y="2306337"/>
            <a:ext cx="952503" cy="2109399"/>
            <a:chOff x="1218953" y="2224216"/>
            <a:chExt cx="952503" cy="210939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6A31A7B-F2B9-4C7D-9D1E-97E40FB61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218953" y="2224216"/>
              <a:ext cx="952503" cy="2109399"/>
            </a:xfrm>
            <a:prstGeom prst="rect">
              <a:avLst/>
            </a:prstGeom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0713661-2600-4229-9826-86F6A9601B9D}"/>
                </a:ext>
              </a:extLst>
            </p:cNvPr>
            <p:cNvSpPr/>
            <p:nvPr/>
          </p:nvSpPr>
          <p:spPr>
            <a:xfrm flipH="1">
              <a:off x="1726122" y="2588075"/>
              <a:ext cx="176243" cy="506627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02DCCC7-3CE3-49A6-9F54-7DD4BFF17221}"/>
              </a:ext>
            </a:extLst>
          </p:cNvPr>
          <p:cNvSpPr/>
          <p:nvPr/>
        </p:nvSpPr>
        <p:spPr>
          <a:xfrm>
            <a:off x="1884876" y="-1050324"/>
            <a:ext cx="8422248" cy="8588835"/>
          </a:xfrm>
          <a:prstGeom prst="rect">
            <a:avLst/>
          </a:prstGeom>
          <a:solidFill>
            <a:schemeClr val="tx1"/>
          </a:solidFill>
          <a:ln w="276225">
            <a:solidFill>
              <a:srgbClr val="3A4F6A"/>
            </a:solidFill>
          </a:ln>
          <a:scene3d>
            <a:camera prst="perspectiveFront">
              <a:rot lat="17399980" lon="0" rev="0"/>
            </a:camera>
            <a:lightRig rig="threePt" dir="t">
              <a:rot lat="0" lon="0" rev="3000000"/>
            </a:lightRig>
          </a:scene3d>
          <a:sp3d extrusionH="1073150">
            <a:extrusionClr>
              <a:schemeClr val="accent4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id="{BDD8EAE8-0C7F-46CD-9BB3-AAA8726434D6}"/>
              </a:ext>
            </a:extLst>
          </p:cNvPr>
          <p:cNvSpPr/>
          <p:nvPr/>
        </p:nvSpPr>
        <p:spPr>
          <a:xfrm>
            <a:off x="669471" y="2222232"/>
            <a:ext cx="10950443" cy="3027151"/>
          </a:xfrm>
          <a:prstGeom prst="trapezoid">
            <a:avLst>
              <a:gd name="adj" fmla="val 78447"/>
            </a:avLst>
          </a:prstGeom>
          <a:solidFill>
            <a:srgbClr val="006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2C271C27-BDDF-4D2C-ADB9-3006957BEC6E}"/>
              </a:ext>
            </a:extLst>
          </p:cNvPr>
          <p:cNvSpPr/>
          <p:nvPr/>
        </p:nvSpPr>
        <p:spPr>
          <a:xfrm>
            <a:off x="1913052" y="401299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9C6AFF0E-7335-4AAC-A661-74124B9E01E4}"/>
              </a:ext>
            </a:extLst>
          </p:cNvPr>
          <p:cNvSpPr/>
          <p:nvPr/>
        </p:nvSpPr>
        <p:spPr>
          <a:xfrm>
            <a:off x="7832003" y="4554360"/>
            <a:ext cx="2551379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F518759E-9C67-4D92-8623-423E3C27AB06}"/>
              </a:ext>
            </a:extLst>
          </p:cNvPr>
          <p:cNvSpPr/>
          <p:nvPr/>
        </p:nvSpPr>
        <p:spPr>
          <a:xfrm>
            <a:off x="6095764" y="4678913"/>
            <a:ext cx="1458884" cy="30618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48753941-1389-4E16-B9FC-80CF01B46A33}"/>
              </a:ext>
            </a:extLst>
          </p:cNvPr>
          <p:cNvSpPr/>
          <p:nvPr/>
        </p:nvSpPr>
        <p:spPr>
          <a:xfrm>
            <a:off x="1600869" y="456276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3B6F6606-6CB9-4C69-97DC-BAC018A72063}"/>
              </a:ext>
            </a:extLst>
          </p:cNvPr>
          <p:cNvSpPr/>
          <p:nvPr/>
        </p:nvSpPr>
        <p:spPr>
          <a:xfrm>
            <a:off x="5637707" y="405582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36E7E057-76F3-40E5-8F77-32D542A3B095}"/>
              </a:ext>
            </a:extLst>
          </p:cNvPr>
          <p:cNvSpPr/>
          <p:nvPr/>
        </p:nvSpPr>
        <p:spPr>
          <a:xfrm>
            <a:off x="8145601" y="4036042"/>
            <a:ext cx="1921027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9314F01E-EDA0-403F-8DE3-738FDE089051}"/>
              </a:ext>
            </a:extLst>
          </p:cNvPr>
          <p:cNvSpPr/>
          <p:nvPr/>
        </p:nvSpPr>
        <p:spPr>
          <a:xfrm flipV="1">
            <a:off x="2553954" y="361375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7669A56C-172B-4BE9-8A7A-840677FD9F2C}"/>
              </a:ext>
            </a:extLst>
          </p:cNvPr>
          <p:cNvSpPr/>
          <p:nvPr/>
        </p:nvSpPr>
        <p:spPr>
          <a:xfrm>
            <a:off x="2030284" y="449678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8377C067-FB0A-4CBF-8395-B68A8E767C7C}"/>
              </a:ext>
            </a:extLst>
          </p:cNvPr>
          <p:cNvSpPr/>
          <p:nvPr/>
        </p:nvSpPr>
        <p:spPr>
          <a:xfrm>
            <a:off x="3886258" y="4700491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2C038185-0008-4B90-834C-A435389A57B6}"/>
              </a:ext>
            </a:extLst>
          </p:cNvPr>
          <p:cNvSpPr/>
          <p:nvPr/>
        </p:nvSpPr>
        <p:spPr>
          <a:xfrm>
            <a:off x="5958886" y="2276686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4B02142E-C44A-467D-B9A0-E2B9B46F4B32}"/>
              </a:ext>
            </a:extLst>
          </p:cNvPr>
          <p:cNvSpPr/>
          <p:nvPr/>
        </p:nvSpPr>
        <p:spPr>
          <a:xfrm flipV="1">
            <a:off x="5565896" y="35217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FABBAD1A-0B67-480D-AC83-E91385189DA1}"/>
              </a:ext>
            </a:extLst>
          </p:cNvPr>
          <p:cNvSpPr/>
          <p:nvPr/>
        </p:nvSpPr>
        <p:spPr>
          <a:xfrm>
            <a:off x="6895008" y="3532686"/>
            <a:ext cx="1524104" cy="26181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5B05657D-8EF5-4865-BA4F-E6EAF39F8EE3}"/>
              </a:ext>
            </a:extLst>
          </p:cNvPr>
          <p:cNvSpPr/>
          <p:nvPr/>
        </p:nvSpPr>
        <p:spPr>
          <a:xfrm>
            <a:off x="3556846" y="380196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1F139C68-FD38-48C7-926D-FE2E10C12F58}"/>
              </a:ext>
            </a:extLst>
          </p:cNvPr>
          <p:cNvSpPr/>
          <p:nvPr/>
        </p:nvSpPr>
        <p:spPr>
          <a:xfrm flipV="1">
            <a:off x="4027598" y="4628250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BAC61D6-71BA-4878-8E8D-C4E64C4722F2}"/>
              </a:ext>
            </a:extLst>
          </p:cNvPr>
          <p:cNvSpPr/>
          <p:nvPr/>
        </p:nvSpPr>
        <p:spPr>
          <a:xfrm>
            <a:off x="3447190" y="426865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771173F5-7D1D-434A-8750-69D1F2C850CC}"/>
              </a:ext>
            </a:extLst>
          </p:cNvPr>
          <p:cNvSpPr/>
          <p:nvPr/>
        </p:nvSpPr>
        <p:spPr>
          <a:xfrm flipH="1">
            <a:off x="9269686" y="4697239"/>
            <a:ext cx="1645100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D2A503C-A0AE-450A-8C0E-AF379EB1DB4B}"/>
              </a:ext>
            </a:extLst>
          </p:cNvPr>
          <p:cNvSpPr/>
          <p:nvPr/>
        </p:nvSpPr>
        <p:spPr>
          <a:xfrm>
            <a:off x="7558619" y="4378691"/>
            <a:ext cx="1458884" cy="30618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7FAD10D2-CB3E-44AC-966F-C6D99651F2FB}"/>
              </a:ext>
            </a:extLst>
          </p:cNvPr>
          <p:cNvSpPr/>
          <p:nvPr/>
        </p:nvSpPr>
        <p:spPr>
          <a:xfrm>
            <a:off x="2396826" y="450863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F6951339-28C1-4C29-90C7-3941114FC2E5}"/>
              </a:ext>
            </a:extLst>
          </p:cNvPr>
          <p:cNvSpPr/>
          <p:nvPr/>
        </p:nvSpPr>
        <p:spPr>
          <a:xfrm>
            <a:off x="6607644" y="400260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A38184AD-0CA2-4919-B255-4B664482FC5B}"/>
              </a:ext>
            </a:extLst>
          </p:cNvPr>
          <p:cNvSpPr/>
          <p:nvPr/>
        </p:nvSpPr>
        <p:spPr>
          <a:xfrm>
            <a:off x="5579513" y="4564697"/>
            <a:ext cx="1921027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67E3B4BE-3F1C-47D1-85B2-A1129DCA21F8}"/>
              </a:ext>
            </a:extLst>
          </p:cNvPr>
          <p:cNvSpPr/>
          <p:nvPr/>
        </p:nvSpPr>
        <p:spPr>
          <a:xfrm flipV="1">
            <a:off x="3349911" y="355962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25ABA2AB-00C1-4E66-B632-5DAAADA41255}"/>
              </a:ext>
            </a:extLst>
          </p:cNvPr>
          <p:cNvSpPr/>
          <p:nvPr/>
        </p:nvSpPr>
        <p:spPr>
          <a:xfrm>
            <a:off x="2735622" y="4628250"/>
            <a:ext cx="1458884" cy="31322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FE6580D5-FFCC-47D2-AFB8-0BB738082380}"/>
              </a:ext>
            </a:extLst>
          </p:cNvPr>
          <p:cNvSpPr/>
          <p:nvPr/>
        </p:nvSpPr>
        <p:spPr>
          <a:xfrm>
            <a:off x="4895350" y="432455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6508AC78-719C-4D96-9056-3006C75EFFDB}"/>
              </a:ext>
            </a:extLst>
          </p:cNvPr>
          <p:cNvSpPr/>
          <p:nvPr/>
        </p:nvSpPr>
        <p:spPr>
          <a:xfrm flipV="1">
            <a:off x="8779142" y="3777423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68CDA243-6153-4DEF-9286-38E948A3F8D0}"/>
              </a:ext>
            </a:extLst>
          </p:cNvPr>
          <p:cNvSpPr/>
          <p:nvPr/>
        </p:nvSpPr>
        <p:spPr>
          <a:xfrm>
            <a:off x="7690965" y="3478556"/>
            <a:ext cx="1524104" cy="26181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E065FACD-9FD1-497F-8CFA-40D060ECDA4B}"/>
              </a:ext>
            </a:extLst>
          </p:cNvPr>
          <p:cNvSpPr/>
          <p:nvPr/>
        </p:nvSpPr>
        <p:spPr>
          <a:xfrm>
            <a:off x="4352803" y="374783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403275D2-CD82-486A-9680-75DA60C0C90E}"/>
              </a:ext>
            </a:extLst>
          </p:cNvPr>
          <p:cNvSpPr/>
          <p:nvPr/>
        </p:nvSpPr>
        <p:spPr>
          <a:xfrm flipV="1">
            <a:off x="4977722" y="4270957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FE9BCC7B-2FD0-43D6-9C2A-9ACCAEB445D1}"/>
              </a:ext>
            </a:extLst>
          </p:cNvPr>
          <p:cNvSpPr/>
          <p:nvPr/>
        </p:nvSpPr>
        <p:spPr>
          <a:xfrm>
            <a:off x="2065452" y="416539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83DB6AB4-FE94-49DA-A6B4-81DFBB8E0D3A}"/>
              </a:ext>
            </a:extLst>
          </p:cNvPr>
          <p:cNvSpPr/>
          <p:nvPr/>
        </p:nvSpPr>
        <p:spPr>
          <a:xfrm>
            <a:off x="1753269" y="471516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8A915636-6E68-42CD-83B9-DF2494272725}"/>
              </a:ext>
            </a:extLst>
          </p:cNvPr>
          <p:cNvSpPr/>
          <p:nvPr/>
        </p:nvSpPr>
        <p:spPr>
          <a:xfrm>
            <a:off x="5964087" y="420913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202BA35-BDF6-4980-ABF6-458C3A5D4C11}"/>
              </a:ext>
            </a:extLst>
          </p:cNvPr>
          <p:cNvSpPr/>
          <p:nvPr/>
        </p:nvSpPr>
        <p:spPr>
          <a:xfrm flipV="1">
            <a:off x="2706354" y="376615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44D39692-D2DF-4336-BA7C-0D191C419653}"/>
              </a:ext>
            </a:extLst>
          </p:cNvPr>
          <p:cNvSpPr/>
          <p:nvPr/>
        </p:nvSpPr>
        <p:spPr>
          <a:xfrm>
            <a:off x="2182684" y="464918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FB88CAFB-F0D9-4BC3-A8DA-911FEA86EC18}"/>
              </a:ext>
            </a:extLst>
          </p:cNvPr>
          <p:cNvSpPr/>
          <p:nvPr/>
        </p:nvSpPr>
        <p:spPr>
          <a:xfrm>
            <a:off x="4184066" y="423418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59D26675-9776-47B8-BD80-CCD2D478F029}"/>
              </a:ext>
            </a:extLst>
          </p:cNvPr>
          <p:cNvSpPr/>
          <p:nvPr/>
        </p:nvSpPr>
        <p:spPr>
          <a:xfrm flipV="1">
            <a:off x="5718296" y="36741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FD1F6D9F-02FA-4290-AE5E-353AA9388744}"/>
              </a:ext>
            </a:extLst>
          </p:cNvPr>
          <p:cNvSpPr/>
          <p:nvPr/>
        </p:nvSpPr>
        <p:spPr>
          <a:xfrm>
            <a:off x="3709246" y="395436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895E4C8E-3FFA-40DB-9A75-240C6A3F9FB7}"/>
              </a:ext>
            </a:extLst>
          </p:cNvPr>
          <p:cNvSpPr/>
          <p:nvPr/>
        </p:nvSpPr>
        <p:spPr>
          <a:xfrm flipV="1">
            <a:off x="4252006" y="4852525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D9EA0929-DAF7-4A14-B107-7B897F306094}"/>
              </a:ext>
            </a:extLst>
          </p:cNvPr>
          <p:cNvSpPr/>
          <p:nvPr/>
        </p:nvSpPr>
        <p:spPr>
          <a:xfrm>
            <a:off x="3599590" y="451730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65312DD5-AAC9-4C87-9A5A-728B74313D8F}"/>
              </a:ext>
            </a:extLst>
          </p:cNvPr>
          <p:cNvSpPr/>
          <p:nvPr/>
        </p:nvSpPr>
        <p:spPr>
          <a:xfrm>
            <a:off x="2549226" y="466103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B7BD99FA-45E1-4F4F-9B6C-CD39E6DB92B3}"/>
              </a:ext>
            </a:extLst>
          </p:cNvPr>
          <p:cNvSpPr/>
          <p:nvPr/>
        </p:nvSpPr>
        <p:spPr>
          <a:xfrm flipV="1">
            <a:off x="3502311" y="371202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433E005E-A49E-4D19-8A78-B7A8915E605F}"/>
              </a:ext>
            </a:extLst>
          </p:cNvPr>
          <p:cNvSpPr/>
          <p:nvPr/>
        </p:nvSpPr>
        <p:spPr>
          <a:xfrm>
            <a:off x="2935953" y="4595310"/>
            <a:ext cx="1458884" cy="31322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93E51C77-72FF-4E30-BBE6-2A7565C9B19E}"/>
              </a:ext>
            </a:extLst>
          </p:cNvPr>
          <p:cNvSpPr/>
          <p:nvPr/>
        </p:nvSpPr>
        <p:spPr>
          <a:xfrm>
            <a:off x="5047750" y="457321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81F42393-5C37-4307-97DB-9B7FB48B2876}"/>
              </a:ext>
            </a:extLst>
          </p:cNvPr>
          <p:cNvSpPr/>
          <p:nvPr/>
        </p:nvSpPr>
        <p:spPr>
          <a:xfrm>
            <a:off x="4505203" y="390023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345BC84D-278D-4B39-985D-14929C36A64A}"/>
              </a:ext>
            </a:extLst>
          </p:cNvPr>
          <p:cNvSpPr/>
          <p:nvPr/>
        </p:nvSpPr>
        <p:spPr>
          <a:xfrm flipV="1">
            <a:off x="5130122" y="4500563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D710E072-B073-42D5-BAC2-7984E8BAD45F}"/>
              </a:ext>
            </a:extLst>
          </p:cNvPr>
          <p:cNvSpPr/>
          <p:nvPr/>
        </p:nvSpPr>
        <p:spPr>
          <a:xfrm>
            <a:off x="5691258" y="385325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5294F683-28A4-4F64-8731-DC86F26CE266}"/>
              </a:ext>
            </a:extLst>
          </p:cNvPr>
          <p:cNvSpPr/>
          <p:nvPr/>
        </p:nvSpPr>
        <p:spPr>
          <a:xfrm>
            <a:off x="5219204" y="460664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BF964CE5-DB70-4EB3-AF47-7BC3682F4D1F}"/>
              </a:ext>
            </a:extLst>
          </p:cNvPr>
          <p:cNvSpPr/>
          <p:nvPr/>
        </p:nvSpPr>
        <p:spPr>
          <a:xfrm>
            <a:off x="9133590" y="456276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F55B1260-8CA2-4051-ABD5-DBF41898C950}"/>
              </a:ext>
            </a:extLst>
          </p:cNvPr>
          <p:cNvSpPr/>
          <p:nvPr/>
        </p:nvSpPr>
        <p:spPr>
          <a:xfrm flipV="1">
            <a:off x="6172289" y="3676685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711B7BBC-C10E-4C37-A3B0-A75900C18D19}"/>
              </a:ext>
            </a:extLst>
          </p:cNvPr>
          <p:cNvSpPr/>
          <p:nvPr/>
        </p:nvSpPr>
        <p:spPr>
          <a:xfrm>
            <a:off x="5648619" y="4540671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9A83919B-4C82-4BCA-BF0A-2CA5CFBEB8CF}"/>
              </a:ext>
            </a:extLst>
          </p:cNvPr>
          <p:cNvSpPr/>
          <p:nvPr/>
        </p:nvSpPr>
        <p:spPr>
          <a:xfrm>
            <a:off x="7650001" y="4144719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062EECD1-CAF3-4E60-970F-FE17FFB3F92C}"/>
              </a:ext>
            </a:extLst>
          </p:cNvPr>
          <p:cNvSpPr/>
          <p:nvPr/>
        </p:nvSpPr>
        <p:spPr>
          <a:xfrm flipV="1">
            <a:off x="9184231" y="3584645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88DEBFB7-EA71-4B69-8EE6-131A2BDEAD82}"/>
              </a:ext>
            </a:extLst>
          </p:cNvPr>
          <p:cNvSpPr/>
          <p:nvPr/>
        </p:nvSpPr>
        <p:spPr>
          <a:xfrm>
            <a:off x="7175181" y="386489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19E345ED-A552-4E8B-8352-A59AD73B721E}"/>
              </a:ext>
            </a:extLst>
          </p:cNvPr>
          <p:cNvSpPr/>
          <p:nvPr/>
        </p:nvSpPr>
        <p:spPr>
          <a:xfrm flipV="1">
            <a:off x="7645933" y="4691183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463E0164-47BB-4C7E-9A89-23A24F9A2FB8}"/>
              </a:ext>
            </a:extLst>
          </p:cNvPr>
          <p:cNvSpPr/>
          <p:nvPr/>
        </p:nvSpPr>
        <p:spPr>
          <a:xfrm>
            <a:off x="7065525" y="433158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E4A2960C-4210-49F8-BAA0-C99390BA5B53}"/>
              </a:ext>
            </a:extLst>
          </p:cNvPr>
          <p:cNvSpPr/>
          <p:nvPr/>
        </p:nvSpPr>
        <p:spPr>
          <a:xfrm>
            <a:off x="6015161" y="455251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23204FFC-3EF0-47BC-A1DA-96326BC547C1}"/>
              </a:ext>
            </a:extLst>
          </p:cNvPr>
          <p:cNvSpPr/>
          <p:nvPr/>
        </p:nvSpPr>
        <p:spPr>
          <a:xfrm flipV="1">
            <a:off x="6968246" y="3622555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F51133CB-319A-4274-BC92-984DB21B42C2}"/>
              </a:ext>
            </a:extLst>
          </p:cNvPr>
          <p:cNvSpPr/>
          <p:nvPr/>
        </p:nvSpPr>
        <p:spPr>
          <a:xfrm>
            <a:off x="6353957" y="4643558"/>
            <a:ext cx="1458884" cy="31322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139FB98F-36C8-4DE4-8491-E284612C7138}"/>
              </a:ext>
            </a:extLst>
          </p:cNvPr>
          <p:cNvSpPr/>
          <p:nvPr/>
        </p:nvSpPr>
        <p:spPr>
          <a:xfrm>
            <a:off x="8513685" y="438748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8FEAB930-9B4B-4B20-A60F-8FBD8BA3291B}"/>
              </a:ext>
            </a:extLst>
          </p:cNvPr>
          <p:cNvSpPr/>
          <p:nvPr/>
        </p:nvSpPr>
        <p:spPr>
          <a:xfrm flipH="1">
            <a:off x="9270896" y="3922516"/>
            <a:ext cx="1174481" cy="224169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214AA6EC-C7EF-4A14-B0EE-4CB77020FAF7}"/>
              </a:ext>
            </a:extLst>
          </p:cNvPr>
          <p:cNvSpPr/>
          <p:nvPr/>
        </p:nvSpPr>
        <p:spPr>
          <a:xfrm flipV="1">
            <a:off x="9214650" y="4284465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F98D7B18-8660-4BA8-8640-A4445DBC7099}"/>
              </a:ext>
            </a:extLst>
          </p:cNvPr>
          <p:cNvSpPr/>
          <p:nvPr/>
        </p:nvSpPr>
        <p:spPr>
          <a:xfrm>
            <a:off x="9555120" y="482323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4E8FAA4F-505F-48F0-8516-D26FECC9A5A6}"/>
              </a:ext>
            </a:extLst>
          </p:cNvPr>
          <p:cNvSpPr/>
          <p:nvPr/>
        </p:nvSpPr>
        <p:spPr>
          <a:xfrm>
            <a:off x="1765783" y="385191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E0F24E0C-224B-431B-BDD4-79F5956CD0FF}"/>
              </a:ext>
            </a:extLst>
          </p:cNvPr>
          <p:cNvSpPr/>
          <p:nvPr/>
        </p:nvSpPr>
        <p:spPr>
          <a:xfrm>
            <a:off x="3570016" y="3543101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2EB820EC-F3E3-4E52-AB98-0DA4B9341C4C}"/>
              </a:ext>
            </a:extLst>
          </p:cNvPr>
          <p:cNvSpPr/>
          <p:nvPr/>
        </p:nvSpPr>
        <p:spPr>
          <a:xfrm>
            <a:off x="2964694" y="427542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76536284-00C1-4E01-B930-CEDDBD8B0B87}"/>
              </a:ext>
            </a:extLst>
          </p:cNvPr>
          <p:cNvSpPr/>
          <p:nvPr/>
        </p:nvSpPr>
        <p:spPr>
          <a:xfrm>
            <a:off x="4059312" y="414386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F1BD7C2B-7655-4FA3-8F25-202056A81F9A}"/>
              </a:ext>
            </a:extLst>
          </p:cNvPr>
          <p:cNvSpPr/>
          <p:nvPr/>
        </p:nvSpPr>
        <p:spPr>
          <a:xfrm>
            <a:off x="9372332" y="4955869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BD0923DB-00B5-4DD3-BFF2-F6FE70B9AA65}"/>
              </a:ext>
            </a:extLst>
          </p:cNvPr>
          <p:cNvSpPr/>
          <p:nvPr/>
        </p:nvSpPr>
        <p:spPr>
          <a:xfrm>
            <a:off x="1152936" y="472682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1A823740-4EFD-42C5-99D8-1ACD032CF7E0}"/>
              </a:ext>
            </a:extLst>
          </p:cNvPr>
          <p:cNvSpPr/>
          <p:nvPr/>
        </p:nvSpPr>
        <p:spPr>
          <a:xfrm flipV="1">
            <a:off x="5187451" y="227123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F92A8183-96C3-47A8-BEFD-A2826D031189}"/>
              </a:ext>
            </a:extLst>
          </p:cNvPr>
          <p:cNvSpPr/>
          <p:nvPr/>
        </p:nvSpPr>
        <p:spPr>
          <a:xfrm>
            <a:off x="1378297" y="433918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B568835B-B082-478E-BF2F-E2A1F23F1475}"/>
              </a:ext>
            </a:extLst>
          </p:cNvPr>
          <p:cNvSpPr/>
          <p:nvPr/>
        </p:nvSpPr>
        <p:spPr>
          <a:xfrm flipV="1">
            <a:off x="8807859" y="4730112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B7978B5F-3B07-41D1-B019-53ECAABFD6EC}"/>
              </a:ext>
            </a:extLst>
          </p:cNvPr>
          <p:cNvSpPr/>
          <p:nvPr/>
        </p:nvSpPr>
        <p:spPr>
          <a:xfrm>
            <a:off x="997056" y="494827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B10462AD-DED4-4A3A-975F-0E1789ADDCDA}"/>
              </a:ext>
            </a:extLst>
          </p:cNvPr>
          <p:cNvSpPr/>
          <p:nvPr/>
        </p:nvSpPr>
        <p:spPr>
          <a:xfrm flipV="1">
            <a:off x="7224628" y="4188473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47AE718A-BCBB-4AFC-BB23-E5CAB33DE389}"/>
              </a:ext>
            </a:extLst>
          </p:cNvPr>
          <p:cNvSpPr/>
          <p:nvPr/>
        </p:nvSpPr>
        <p:spPr>
          <a:xfrm flipV="1">
            <a:off x="1443076" y="42653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05C54F48-1B30-404F-99F7-68E6B4766F2D}"/>
              </a:ext>
            </a:extLst>
          </p:cNvPr>
          <p:cNvSpPr/>
          <p:nvPr/>
        </p:nvSpPr>
        <p:spPr>
          <a:xfrm>
            <a:off x="1570091" y="4231237"/>
            <a:ext cx="1070130" cy="10326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56D8F2CB-63D8-4E4E-A619-D86F058549C7}"/>
              </a:ext>
            </a:extLst>
          </p:cNvPr>
          <p:cNvSpPr/>
          <p:nvPr/>
        </p:nvSpPr>
        <p:spPr>
          <a:xfrm>
            <a:off x="6996485" y="429455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034586DF-A317-4E10-AAE0-DECA4ACB4710}"/>
              </a:ext>
            </a:extLst>
          </p:cNvPr>
          <p:cNvSpPr/>
          <p:nvPr/>
        </p:nvSpPr>
        <p:spPr>
          <a:xfrm>
            <a:off x="4487410" y="459300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60ECA09F-5A7B-476B-9538-99024A200153}"/>
              </a:ext>
            </a:extLst>
          </p:cNvPr>
          <p:cNvSpPr/>
          <p:nvPr/>
        </p:nvSpPr>
        <p:spPr>
          <a:xfrm flipV="1">
            <a:off x="3181759" y="340706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D4DDF43F-1ED0-4952-8F55-C5228FB1F7C4}"/>
              </a:ext>
            </a:extLst>
          </p:cNvPr>
          <p:cNvSpPr/>
          <p:nvPr/>
        </p:nvSpPr>
        <p:spPr>
          <a:xfrm>
            <a:off x="5859931" y="3432244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16A9F51D-BF6E-4C25-AE9A-F5D5EA263F53}"/>
              </a:ext>
            </a:extLst>
          </p:cNvPr>
          <p:cNvSpPr/>
          <p:nvPr/>
        </p:nvSpPr>
        <p:spPr>
          <a:xfrm>
            <a:off x="7812841" y="3408720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294358E1-316A-4045-B665-E353EFFDD8C5}"/>
              </a:ext>
            </a:extLst>
          </p:cNvPr>
          <p:cNvSpPr/>
          <p:nvPr/>
        </p:nvSpPr>
        <p:spPr>
          <a:xfrm flipV="1">
            <a:off x="4292539" y="3443856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2B273CFD-2DAD-4BC7-9D19-E1E251257CE8}"/>
              </a:ext>
            </a:extLst>
          </p:cNvPr>
          <p:cNvSpPr/>
          <p:nvPr/>
        </p:nvSpPr>
        <p:spPr>
          <a:xfrm flipV="1">
            <a:off x="5088496" y="3426797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4E814F5D-5DD8-487B-9815-3B34394A9C63}"/>
              </a:ext>
            </a:extLst>
          </p:cNvPr>
          <p:cNvSpPr/>
          <p:nvPr/>
        </p:nvSpPr>
        <p:spPr>
          <a:xfrm flipV="1">
            <a:off x="7404661" y="3407140"/>
            <a:ext cx="648740" cy="11178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68474937-CB60-4847-BB48-15A6BFD4FDAE}"/>
              </a:ext>
            </a:extLst>
          </p:cNvPr>
          <p:cNvSpPr/>
          <p:nvPr/>
        </p:nvSpPr>
        <p:spPr>
          <a:xfrm>
            <a:off x="2836765" y="3436251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67E2E537-7AF6-4632-AE38-561D3E10C571}"/>
              </a:ext>
            </a:extLst>
          </p:cNvPr>
          <p:cNvSpPr/>
          <p:nvPr/>
        </p:nvSpPr>
        <p:spPr>
          <a:xfrm flipV="1">
            <a:off x="8251727" y="3436251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1823EA75-D9BD-421C-BAFD-2E8B2871C2BC}"/>
              </a:ext>
            </a:extLst>
          </p:cNvPr>
          <p:cNvSpPr/>
          <p:nvPr/>
        </p:nvSpPr>
        <p:spPr>
          <a:xfrm flipV="1">
            <a:off x="4174418" y="349616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567436D8-4570-4EA1-8017-DB57CAA522AC}"/>
              </a:ext>
            </a:extLst>
          </p:cNvPr>
          <p:cNvSpPr/>
          <p:nvPr/>
        </p:nvSpPr>
        <p:spPr>
          <a:xfrm>
            <a:off x="2563900" y="456921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46AC6974-AECE-47F8-B688-5DAE50E763BB}"/>
              </a:ext>
            </a:extLst>
          </p:cNvPr>
          <p:cNvSpPr/>
          <p:nvPr/>
        </p:nvSpPr>
        <p:spPr>
          <a:xfrm>
            <a:off x="2058035" y="350306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Freeform: Shape 149">
            <a:extLst>
              <a:ext uri="{FF2B5EF4-FFF2-40B4-BE49-F238E27FC236}">
                <a16:creationId xmlns:a16="http://schemas.microsoft.com/office/drawing/2014/main" id="{5443B2F2-7E82-4760-A532-6AADD1863F87}"/>
              </a:ext>
            </a:extLst>
          </p:cNvPr>
          <p:cNvSpPr/>
          <p:nvPr/>
        </p:nvSpPr>
        <p:spPr>
          <a:xfrm>
            <a:off x="1918183" y="400431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F05D602E-0D56-4B26-8184-B3D6B48D9025}"/>
              </a:ext>
            </a:extLst>
          </p:cNvPr>
          <p:cNvSpPr/>
          <p:nvPr/>
        </p:nvSpPr>
        <p:spPr>
          <a:xfrm flipV="1">
            <a:off x="1595476" y="4513968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" name="Freeform: Shape 225">
            <a:extLst>
              <a:ext uri="{FF2B5EF4-FFF2-40B4-BE49-F238E27FC236}">
                <a16:creationId xmlns:a16="http://schemas.microsoft.com/office/drawing/2014/main" id="{9265A6E1-D0DF-4200-B513-BF4E93D1E0F1}"/>
              </a:ext>
            </a:extLst>
          </p:cNvPr>
          <p:cNvSpPr/>
          <p:nvPr/>
        </p:nvSpPr>
        <p:spPr>
          <a:xfrm>
            <a:off x="2571191" y="453926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" name="Freeform: Shape 226">
            <a:extLst>
              <a:ext uri="{FF2B5EF4-FFF2-40B4-BE49-F238E27FC236}">
                <a16:creationId xmlns:a16="http://schemas.microsoft.com/office/drawing/2014/main" id="{76F5852F-1780-4FD0-8965-026384C7217C}"/>
              </a:ext>
            </a:extLst>
          </p:cNvPr>
          <p:cNvSpPr/>
          <p:nvPr/>
        </p:nvSpPr>
        <p:spPr>
          <a:xfrm>
            <a:off x="2259008" y="489652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" name="Freeform: Shape 227">
            <a:extLst>
              <a:ext uri="{FF2B5EF4-FFF2-40B4-BE49-F238E27FC236}">
                <a16:creationId xmlns:a16="http://schemas.microsoft.com/office/drawing/2014/main" id="{1A4B78F9-B7FF-467A-8461-33CE3B555F72}"/>
              </a:ext>
            </a:extLst>
          </p:cNvPr>
          <p:cNvSpPr/>
          <p:nvPr/>
        </p:nvSpPr>
        <p:spPr>
          <a:xfrm>
            <a:off x="2688423" y="492680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" name="Freeform: Shape 228">
            <a:extLst>
              <a:ext uri="{FF2B5EF4-FFF2-40B4-BE49-F238E27FC236}">
                <a16:creationId xmlns:a16="http://schemas.microsoft.com/office/drawing/2014/main" id="{F62755B4-ABB6-4563-A1DF-701864FFE664}"/>
              </a:ext>
            </a:extLst>
          </p:cNvPr>
          <p:cNvSpPr/>
          <p:nvPr/>
        </p:nvSpPr>
        <p:spPr>
          <a:xfrm>
            <a:off x="3054965" y="493865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" name="Freeform: Shape 229">
            <a:extLst>
              <a:ext uri="{FF2B5EF4-FFF2-40B4-BE49-F238E27FC236}">
                <a16:creationId xmlns:a16="http://schemas.microsoft.com/office/drawing/2014/main" id="{9818B794-8352-44D2-B133-90D55FF32BC3}"/>
              </a:ext>
            </a:extLst>
          </p:cNvPr>
          <p:cNvSpPr/>
          <p:nvPr/>
        </p:nvSpPr>
        <p:spPr>
          <a:xfrm>
            <a:off x="5339996" y="497030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" name="Freeform: Shape 230">
            <a:extLst>
              <a:ext uri="{FF2B5EF4-FFF2-40B4-BE49-F238E27FC236}">
                <a16:creationId xmlns:a16="http://schemas.microsoft.com/office/drawing/2014/main" id="{B62F4BC7-E483-41E0-86A5-DCC5B42FCA20}"/>
              </a:ext>
            </a:extLst>
          </p:cNvPr>
          <p:cNvSpPr/>
          <p:nvPr/>
        </p:nvSpPr>
        <p:spPr>
          <a:xfrm>
            <a:off x="7474045" y="498217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" name="Freeform: Shape 231">
            <a:extLst>
              <a:ext uri="{FF2B5EF4-FFF2-40B4-BE49-F238E27FC236}">
                <a16:creationId xmlns:a16="http://schemas.microsoft.com/office/drawing/2014/main" id="{FC9356A6-990F-4B49-B33D-FB5D11D1642F}"/>
              </a:ext>
            </a:extLst>
          </p:cNvPr>
          <p:cNvSpPr/>
          <p:nvPr/>
        </p:nvSpPr>
        <p:spPr>
          <a:xfrm flipV="1">
            <a:off x="2101215" y="4791587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" name="Freeform: Shape 232">
            <a:extLst>
              <a:ext uri="{FF2B5EF4-FFF2-40B4-BE49-F238E27FC236}">
                <a16:creationId xmlns:a16="http://schemas.microsoft.com/office/drawing/2014/main" id="{E9E81F00-D91F-4C59-8861-08BA251D5AF8}"/>
              </a:ext>
            </a:extLst>
          </p:cNvPr>
          <p:cNvSpPr/>
          <p:nvPr/>
        </p:nvSpPr>
        <p:spPr>
          <a:xfrm>
            <a:off x="2032188" y="4741726"/>
            <a:ext cx="1070130" cy="10326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" name="Freeform: Shape 233">
            <a:extLst>
              <a:ext uri="{FF2B5EF4-FFF2-40B4-BE49-F238E27FC236}">
                <a16:creationId xmlns:a16="http://schemas.microsoft.com/office/drawing/2014/main" id="{367937EF-D35F-48DC-AAED-7ACDFFCA00E4}"/>
              </a:ext>
            </a:extLst>
          </p:cNvPr>
          <p:cNvSpPr/>
          <p:nvPr/>
        </p:nvSpPr>
        <p:spPr>
          <a:xfrm>
            <a:off x="3222039" y="490297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" name="Freeform: Shape 234">
            <a:extLst>
              <a:ext uri="{FF2B5EF4-FFF2-40B4-BE49-F238E27FC236}">
                <a16:creationId xmlns:a16="http://schemas.microsoft.com/office/drawing/2014/main" id="{05DB168D-B2BD-40A1-ADBA-D9CDFC03CECA}"/>
              </a:ext>
            </a:extLst>
          </p:cNvPr>
          <p:cNvSpPr/>
          <p:nvPr/>
        </p:nvSpPr>
        <p:spPr>
          <a:xfrm>
            <a:off x="2576322" y="453059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6" name="Freeform: Shape 235">
            <a:extLst>
              <a:ext uri="{FF2B5EF4-FFF2-40B4-BE49-F238E27FC236}">
                <a16:creationId xmlns:a16="http://schemas.microsoft.com/office/drawing/2014/main" id="{E239B15F-82F5-4B4C-9B81-E76852CD704E}"/>
              </a:ext>
            </a:extLst>
          </p:cNvPr>
          <p:cNvSpPr/>
          <p:nvPr/>
        </p:nvSpPr>
        <p:spPr>
          <a:xfrm flipV="1">
            <a:off x="2253615" y="4943987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" name="Freeform: Shape 236">
            <a:extLst>
              <a:ext uri="{FF2B5EF4-FFF2-40B4-BE49-F238E27FC236}">
                <a16:creationId xmlns:a16="http://schemas.microsoft.com/office/drawing/2014/main" id="{95AFCB53-3D74-41DE-9041-6069501CF858}"/>
              </a:ext>
            </a:extLst>
          </p:cNvPr>
          <p:cNvSpPr/>
          <p:nvPr/>
        </p:nvSpPr>
        <p:spPr>
          <a:xfrm flipH="1">
            <a:off x="6352631" y="4721049"/>
            <a:ext cx="1645100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" name="Freeform: Shape 238">
            <a:extLst>
              <a:ext uri="{FF2B5EF4-FFF2-40B4-BE49-F238E27FC236}">
                <a16:creationId xmlns:a16="http://schemas.microsoft.com/office/drawing/2014/main" id="{4FF02202-CA31-42AD-8B0D-12349F689D15}"/>
              </a:ext>
            </a:extLst>
          </p:cNvPr>
          <p:cNvSpPr/>
          <p:nvPr/>
        </p:nvSpPr>
        <p:spPr>
          <a:xfrm flipV="1">
            <a:off x="5834909" y="234439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" name="Freeform: Shape 239">
            <a:extLst>
              <a:ext uri="{FF2B5EF4-FFF2-40B4-BE49-F238E27FC236}">
                <a16:creationId xmlns:a16="http://schemas.microsoft.com/office/drawing/2014/main" id="{287023D7-206F-4840-8A9C-C295BA12DD67}"/>
              </a:ext>
            </a:extLst>
          </p:cNvPr>
          <p:cNvSpPr/>
          <p:nvPr/>
        </p:nvSpPr>
        <p:spPr>
          <a:xfrm flipV="1">
            <a:off x="6630866" y="2327340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F2A5C1FF-7DB4-429E-9D0B-CA8181074D9C}"/>
              </a:ext>
            </a:extLst>
          </p:cNvPr>
          <p:cNvSpPr/>
          <p:nvPr/>
        </p:nvSpPr>
        <p:spPr>
          <a:xfrm flipV="1">
            <a:off x="3264018" y="2134647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A1C0388D-F444-4B4A-B2C6-2F3B7BBD70D3}"/>
              </a:ext>
            </a:extLst>
          </p:cNvPr>
          <p:cNvSpPr/>
          <p:nvPr/>
        </p:nvSpPr>
        <p:spPr>
          <a:xfrm flipV="1">
            <a:off x="4605902" y="2357984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352B1FDB-4232-4F11-A14F-5075AE8987A8}"/>
              </a:ext>
            </a:extLst>
          </p:cNvPr>
          <p:cNvSpPr/>
          <p:nvPr/>
        </p:nvSpPr>
        <p:spPr>
          <a:xfrm>
            <a:off x="2919024" y="2248061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D2F3B3B5-E666-4B10-B542-661C8DF425DC}"/>
              </a:ext>
            </a:extLst>
          </p:cNvPr>
          <p:cNvSpPr/>
          <p:nvPr/>
        </p:nvSpPr>
        <p:spPr>
          <a:xfrm flipV="1">
            <a:off x="4256677" y="2223747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A8466F88-87CE-4B93-B8AA-6CA1F49AD493}"/>
              </a:ext>
            </a:extLst>
          </p:cNvPr>
          <p:cNvSpPr/>
          <p:nvPr/>
        </p:nvSpPr>
        <p:spPr>
          <a:xfrm>
            <a:off x="7716405" y="2191489"/>
            <a:ext cx="948069" cy="177895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969D707E-AC37-4705-A6EE-3FD8780AECFF}"/>
              </a:ext>
            </a:extLst>
          </p:cNvPr>
          <p:cNvSpPr/>
          <p:nvPr/>
        </p:nvSpPr>
        <p:spPr>
          <a:xfrm flipV="1">
            <a:off x="7324619" y="2247508"/>
            <a:ext cx="665687" cy="11470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Freeform: Shape 131">
            <a:extLst>
              <a:ext uri="{FF2B5EF4-FFF2-40B4-BE49-F238E27FC236}">
                <a16:creationId xmlns:a16="http://schemas.microsoft.com/office/drawing/2014/main" id="{231E4920-4E69-4771-88AF-DEB14EBF4C84}"/>
              </a:ext>
            </a:extLst>
          </p:cNvPr>
          <p:cNvSpPr/>
          <p:nvPr/>
        </p:nvSpPr>
        <p:spPr>
          <a:xfrm flipV="1">
            <a:off x="8294174" y="2296199"/>
            <a:ext cx="948069" cy="13257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8" name="Freeform: Shape 237">
            <a:extLst>
              <a:ext uri="{FF2B5EF4-FFF2-40B4-BE49-F238E27FC236}">
                <a16:creationId xmlns:a16="http://schemas.microsoft.com/office/drawing/2014/main" id="{DEA33809-C9B8-42AF-89A9-388118803E23}"/>
              </a:ext>
            </a:extLst>
          </p:cNvPr>
          <p:cNvSpPr/>
          <p:nvPr/>
        </p:nvSpPr>
        <p:spPr>
          <a:xfrm flipV="1">
            <a:off x="7008693" y="2277762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9" name="Freeform: Shape 308">
            <a:extLst>
              <a:ext uri="{FF2B5EF4-FFF2-40B4-BE49-F238E27FC236}">
                <a16:creationId xmlns:a16="http://schemas.microsoft.com/office/drawing/2014/main" id="{04B822F0-7A2F-415B-8CB2-43C5D16ED582}"/>
              </a:ext>
            </a:extLst>
          </p:cNvPr>
          <p:cNvSpPr/>
          <p:nvPr/>
        </p:nvSpPr>
        <p:spPr>
          <a:xfrm flipV="1">
            <a:off x="3264018" y="2134647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0" name="Freeform: Shape 309">
            <a:extLst>
              <a:ext uri="{FF2B5EF4-FFF2-40B4-BE49-F238E27FC236}">
                <a16:creationId xmlns:a16="http://schemas.microsoft.com/office/drawing/2014/main" id="{4B7419CA-05B0-4D38-A2BB-1AC4F80BB4F5}"/>
              </a:ext>
            </a:extLst>
          </p:cNvPr>
          <p:cNvSpPr/>
          <p:nvPr/>
        </p:nvSpPr>
        <p:spPr>
          <a:xfrm flipV="1">
            <a:off x="4256677" y="2223747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1" name="Freeform: Shape 310">
            <a:extLst>
              <a:ext uri="{FF2B5EF4-FFF2-40B4-BE49-F238E27FC236}">
                <a16:creationId xmlns:a16="http://schemas.microsoft.com/office/drawing/2014/main" id="{AD96A696-2303-47F3-93A0-EB1A58764986}"/>
              </a:ext>
            </a:extLst>
          </p:cNvPr>
          <p:cNvSpPr/>
          <p:nvPr/>
        </p:nvSpPr>
        <p:spPr>
          <a:xfrm>
            <a:off x="7716405" y="2191489"/>
            <a:ext cx="948069" cy="177895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2" name="Freeform: Shape 311">
            <a:extLst>
              <a:ext uri="{FF2B5EF4-FFF2-40B4-BE49-F238E27FC236}">
                <a16:creationId xmlns:a16="http://schemas.microsoft.com/office/drawing/2014/main" id="{13AD34F7-CB72-4A6D-8455-CEC68CE563A2}"/>
              </a:ext>
            </a:extLst>
          </p:cNvPr>
          <p:cNvSpPr/>
          <p:nvPr/>
        </p:nvSpPr>
        <p:spPr>
          <a:xfrm flipV="1">
            <a:off x="7324619" y="2247508"/>
            <a:ext cx="665687" cy="11470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3" name="Freeform: Shape 312">
            <a:extLst>
              <a:ext uri="{FF2B5EF4-FFF2-40B4-BE49-F238E27FC236}">
                <a16:creationId xmlns:a16="http://schemas.microsoft.com/office/drawing/2014/main" id="{A31304DF-8BCB-4A20-A17C-A2BEB582E9E6}"/>
              </a:ext>
            </a:extLst>
          </p:cNvPr>
          <p:cNvSpPr/>
          <p:nvPr/>
        </p:nvSpPr>
        <p:spPr>
          <a:xfrm flipV="1">
            <a:off x="8294174" y="2296199"/>
            <a:ext cx="948069" cy="13257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" name="Freeform: Shape 240">
            <a:extLst>
              <a:ext uri="{FF2B5EF4-FFF2-40B4-BE49-F238E27FC236}">
                <a16:creationId xmlns:a16="http://schemas.microsoft.com/office/drawing/2014/main" id="{FCC8D7CB-475F-42D4-ABF5-78AA80F8252D}"/>
              </a:ext>
            </a:extLst>
          </p:cNvPr>
          <p:cNvSpPr/>
          <p:nvPr/>
        </p:nvSpPr>
        <p:spPr>
          <a:xfrm flipV="1">
            <a:off x="3041011" y="2283879"/>
            <a:ext cx="948069" cy="13257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Trapezoid 137">
            <a:extLst>
              <a:ext uri="{FF2B5EF4-FFF2-40B4-BE49-F238E27FC236}">
                <a16:creationId xmlns:a16="http://schemas.microsoft.com/office/drawing/2014/main" id="{146168D6-2B81-428F-A991-CE5DC3BC25C2}"/>
              </a:ext>
            </a:extLst>
          </p:cNvPr>
          <p:cNvSpPr/>
          <p:nvPr/>
        </p:nvSpPr>
        <p:spPr>
          <a:xfrm>
            <a:off x="684441" y="2269475"/>
            <a:ext cx="10838088" cy="2941787"/>
          </a:xfrm>
          <a:prstGeom prst="trapezoid">
            <a:avLst>
              <a:gd name="adj" fmla="val 78447"/>
            </a:avLst>
          </a:prstGeom>
          <a:solidFill>
            <a:srgbClr val="00666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Cylinder 31">
            <a:extLst>
              <a:ext uri="{FF2B5EF4-FFF2-40B4-BE49-F238E27FC236}">
                <a16:creationId xmlns:a16="http://schemas.microsoft.com/office/drawing/2014/main" id="{D0FE56D5-6098-4909-8F2F-C0882096E0C7}"/>
              </a:ext>
            </a:extLst>
          </p:cNvPr>
          <p:cNvSpPr/>
          <p:nvPr/>
        </p:nvSpPr>
        <p:spPr>
          <a:xfrm rot="15991191">
            <a:off x="10190300" y="2811814"/>
            <a:ext cx="284120" cy="317896"/>
          </a:xfrm>
          <a:prstGeom prst="can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9" name="Cylinder 38">
            <a:extLst>
              <a:ext uri="{FF2B5EF4-FFF2-40B4-BE49-F238E27FC236}">
                <a16:creationId xmlns:a16="http://schemas.microsoft.com/office/drawing/2014/main" id="{6868E43A-F103-48ED-A276-A3A59647660B}"/>
              </a:ext>
            </a:extLst>
          </p:cNvPr>
          <p:cNvSpPr/>
          <p:nvPr/>
        </p:nvSpPr>
        <p:spPr>
          <a:xfrm rot="16200000" flipV="1">
            <a:off x="1743084" y="2841732"/>
            <a:ext cx="280084" cy="257544"/>
          </a:xfrm>
          <a:prstGeom prst="can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4CC79C3-D1A7-46E8-BE9F-0CEF34BD25B9}"/>
              </a:ext>
            </a:extLst>
          </p:cNvPr>
          <p:cNvGrpSpPr/>
          <p:nvPr/>
        </p:nvGrpSpPr>
        <p:grpSpPr>
          <a:xfrm>
            <a:off x="1858773" y="2505316"/>
            <a:ext cx="8481366" cy="930378"/>
            <a:chOff x="1742584" y="2515477"/>
            <a:chExt cx="8706834" cy="963388"/>
          </a:xfrm>
          <a:gradFill flip="none" rotWithShape="1">
            <a:gsLst>
              <a:gs pos="0">
                <a:schemeClr val="accent4">
                  <a:lumMod val="50000"/>
                  <a:shade val="30000"/>
                  <a:satMod val="115000"/>
                </a:schemeClr>
              </a:gs>
              <a:gs pos="50000">
                <a:schemeClr val="accent4">
                  <a:lumMod val="50000"/>
                  <a:shade val="67500"/>
                  <a:satMod val="115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6200000" scaled="1"/>
            <a:tileRect/>
          </a:gra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98600E-1351-4F83-A661-E7E44FDF2214}"/>
                </a:ext>
              </a:extLst>
            </p:cNvPr>
            <p:cNvSpPr/>
            <p:nvPr/>
          </p:nvSpPr>
          <p:spPr>
            <a:xfrm>
              <a:off x="2001794" y="2515477"/>
              <a:ext cx="8192529" cy="963388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3" name="Flowchart: Stored Data 12">
              <a:extLst>
                <a:ext uri="{FF2B5EF4-FFF2-40B4-BE49-F238E27FC236}">
                  <a16:creationId xmlns:a16="http://schemas.microsoft.com/office/drawing/2014/main" id="{1502BC7B-AC60-46EC-B850-CFF7048D1A13}"/>
                </a:ext>
              </a:extLst>
            </p:cNvPr>
            <p:cNvSpPr/>
            <p:nvPr/>
          </p:nvSpPr>
          <p:spPr>
            <a:xfrm>
              <a:off x="1742584" y="2515477"/>
              <a:ext cx="1972095" cy="963388"/>
            </a:xfrm>
            <a:prstGeom prst="flowChartOnlineStorage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21" name="Flowchart: Stored Data 20">
              <a:extLst>
                <a:ext uri="{FF2B5EF4-FFF2-40B4-BE49-F238E27FC236}">
                  <a16:creationId xmlns:a16="http://schemas.microsoft.com/office/drawing/2014/main" id="{21B0768B-5ECB-425E-8CAF-AFBCFC0D1EEE}"/>
                </a:ext>
              </a:extLst>
            </p:cNvPr>
            <p:cNvSpPr/>
            <p:nvPr/>
          </p:nvSpPr>
          <p:spPr>
            <a:xfrm rot="10800000">
              <a:off x="8477323" y="2515477"/>
              <a:ext cx="1972095" cy="963388"/>
            </a:xfrm>
            <a:prstGeom prst="flowChartOnlineStorage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</p:grpSp>
      <p:sp>
        <p:nvSpPr>
          <p:cNvPr id="2" name="next Oval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EF467CC-D2DC-421A-8F81-B656543F0AA2}"/>
              </a:ext>
            </a:extLst>
          </p:cNvPr>
          <p:cNvSpPr/>
          <p:nvPr/>
        </p:nvSpPr>
        <p:spPr>
          <a:xfrm>
            <a:off x="5691258" y="5892112"/>
            <a:ext cx="481031" cy="413683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65" name="Picture 264" descr="A picture containing indoor, animal, mollusk&#10;&#10;Description automatically generated">
            <a:hlinkClick r:id="" action="ppaction://noaction">
              <a:snd r:embed="rId9" name="Survival soundtrack - with cheers.wav"/>
            </a:hlinkClick>
            <a:extLst>
              <a:ext uri="{FF2B5EF4-FFF2-40B4-BE49-F238E27FC236}">
                <a16:creationId xmlns:a16="http://schemas.microsoft.com/office/drawing/2014/main" id="{5CE57155-E6BD-4948-8730-806B07C471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424" y="6350321"/>
            <a:ext cx="761248" cy="471548"/>
          </a:xfrm>
          <a:prstGeom prst="rect">
            <a:avLst/>
          </a:prstGeom>
        </p:spPr>
      </p:pic>
      <p:pic>
        <p:nvPicPr>
          <p:cNvPr id="266" name="ROLLER SOUND ROCK Picture 11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50348C0-ACC8-4F4F-B5BB-0975248253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83600" y="6373257"/>
            <a:ext cx="683143" cy="417177"/>
          </a:xfrm>
          <a:prstGeom prst="rect">
            <a:avLst/>
          </a:prstGeom>
        </p:spPr>
      </p:pic>
      <p:cxnSp>
        <p:nvCxnSpPr>
          <p:cNvPr id="289" name="Straight Connector 288">
            <a:extLst>
              <a:ext uri="{FF2B5EF4-FFF2-40B4-BE49-F238E27FC236}">
                <a16:creationId xmlns:a16="http://schemas.microsoft.com/office/drawing/2014/main" id="{D570EB29-14B6-4837-B7AA-42EC2DBBE4BD}"/>
              </a:ext>
            </a:extLst>
          </p:cNvPr>
          <p:cNvCxnSpPr/>
          <p:nvPr/>
        </p:nvCxnSpPr>
        <p:spPr>
          <a:xfrm>
            <a:off x="2107739" y="2505315"/>
            <a:ext cx="7883944" cy="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Connector 289">
            <a:extLst>
              <a:ext uri="{FF2B5EF4-FFF2-40B4-BE49-F238E27FC236}">
                <a16:creationId xmlns:a16="http://schemas.microsoft.com/office/drawing/2014/main" id="{963CC57B-890C-4352-822F-A9362D6B5B25}"/>
              </a:ext>
            </a:extLst>
          </p:cNvPr>
          <p:cNvCxnSpPr/>
          <p:nvPr/>
        </p:nvCxnSpPr>
        <p:spPr>
          <a:xfrm>
            <a:off x="2154962" y="2505315"/>
            <a:ext cx="7883944" cy="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92ED9CE-063A-41D1-B884-6DBA5280D2BF}"/>
              </a:ext>
            </a:extLst>
          </p:cNvPr>
          <p:cNvSpPr/>
          <p:nvPr/>
        </p:nvSpPr>
        <p:spPr>
          <a:xfrm rot="16200000" flipH="1">
            <a:off x="7597053" y="2073766"/>
            <a:ext cx="930377" cy="1793479"/>
          </a:xfrm>
          <a:custGeom>
            <a:avLst/>
            <a:gdLst>
              <a:gd name="connsiteX0" fmla="*/ 0 w 1035700"/>
              <a:gd name="connsiteY0" fmla="*/ 792626 h 8764414"/>
              <a:gd name="connsiteX1" fmla="*/ 0 w 1035700"/>
              <a:gd name="connsiteY1" fmla="*/ 8432048 h 8764414"/>
              <a:gd name="connsiteX2" fmla="*/ 413485 w 1035700"/>
              <a:gd name="connsiteY2" fmla="*/ 8757661 h 8764414"/>
              <a:gd name="connsiteX3" fmla="*/ 517849 w 1035700"/>
              <a:gd name="connsiteY3" fmla="*/ 8764414 h 8764414"/>
              <a:gd name="connsiteX4" fmla="*/ 1035698 w 1035700"/>
              <a:gd name="connsiteY4" fmla="*/ 8432048 h 8764414"/>
              <a:gd name="connsiteX5" fmla="*/ 1035698 w 1035700"/>
              <a:gd name="connsiteY5" fmla="*/ 7971800 h 8764414"/>
              <a:gd name="connsiteX6" fmla="*/ 1035700 w 1035700"/>
              <a:gd name="connsiteY6" fmla="*/ 7971787 h 8764414"/>
              <a:gd name="connsiteX7" fmla="*/ 1035700 w 1035700"/>
              <a:gd name="connsiteY7" fmla="*/ 332366 h 8764414"/>
              <a:gd name="connsiteX8" fmla="*/ 517851 w 1035700"/>
              <a:gd name="connsiteY8" fmla="*/ 0 h 8764414"/>
              <a:gd name="connsiteX9" fmla="*/ 413486 w 1035700"/>
              <a:gd name="connsiteY9" fmla="*/ 6753 h 8764414"/>
              <a:gd name="connsiteX10" fmla="*/ 2 w 1035700"/>
              <a:gd name="connsiteY10" fmla="*/ 332366 h 8764414"/>
              <a:gd name="connsiteX11" fmla="*/ 2 w 1035700"/>
              <a:gd name="connsiteY11" fmla="*/ 792614 h 876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35700" h="8764414">
                <a:moveTo>
                  <a:pt x="0" y="792626"/>
                </a:moveTo>
                <a:lnTo>
                  <a:pt x="0" y="8432048"/>
                </a:lnTo>
                <a:cubicBezTo>
                  <a:pt x="0" y="8592664"/>
                  <a:pt x="177510" y="8726669"/>
                  <a:pt x="413485" y="8757661"/>
                </a:cubicBezTo>
                <a:cubicBezTo>
                  <a:pt x="447195" y="8762088"/>
                  <a:pt x="482099" y="8764414"/>
                  <a:pt x="517849" y="8764414"/>
                </a:cubicBezTo>
                <a:cubicBezTo>
                  <a:pt x="803849" y="8764414"/>
                  <a:pt x="1035698" y="8615608"/>
                  <a:pt x="1035698" y="8432048"/>
                </a:cubicBezTo>
                <a:lnTo>
                  <a:pt x="1035698" y="7971800"/>
                </a:lnTo>
                <a:lnTo>
                  <a:pt x="1035700" y="7971787"/>
                </a:lnTo>
                <a:lnTo>
                  <a:pt x="1035700" y="332366"/>
                </a:lnTo>
                <a:cubicBezTo>
                  <a:pt x="1035700" y="148805"/>
                  <a:pt x="803851" y="0"/>
                  <a:pt x="517851" y="0"/>
                </a:cubicBezTo>
                <a:cubicBezTo>
                  <a:pt x="482101" y="0"/>
                  <a:pt x="447197" y="2325"/>
                  <a:pt x="413486" y="6753"/>
                </a:cubicBezTo>
                <a:cubicBezTo>
                  <a:pt x="177511" y="37745"/>
                  <a:pt x="2" y="171750"/>
                  <a:pt x="2" y="332366"/>
                </a:cubicBezTo>
                <a:lnTo>
                  <a:pt x="2" y="792614"/>
                </a:lnTo>
                <a:close/>
              </a:path>
            </a:pathLst>
          </a:custGeom>
          <a:gradFill flip="none" rotWithShape="1">
            <a:gsLst>
              <a:gs pos="0">
                <a:srgbClr val="003300"/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3A03EC4-7621-46A1-846D-F3D08BFD2F46}"/>
              </a:ext>
            </a:extLst>
          </p:cNvPr>
          <p:cNvSpPr/>
          <p:nvPr/>
        </p:nvSpPr>
        <p:spPr>
          <a:xfrm rot="16200000" flipH="1">
            <a:off x="3653802" y="2073766"/>
            <a:ext cx="930377" cy="1793479"/>
          </a:xfrm>
          <a:custGeom>
            <a:avLst/>
            <a:gdLst>
              <a:gd name="connsiteX0" fmla="*/ 0 w 1035700"/>
              <a:gd name="connsiteY0" fmla="*/ 792626 h 8764414"/>
              <a:gd name="connsiteX1" fmla="*/ 0 w 1035700"/>
              <a:gd name="connsiteY1" fmla="*/ 8432048 h 8764414"/>
              <a:gd name="connsiteX2" fmla="*/ 413485 w 1035700"/>
              <a:gd name="connsiteY2" fmla="*/ 8757661 h 8764414"/>
              <a:gd name="connsiteX3" fmla="*/ 517849 w 1035700"/>
              <a:gd name="connsiteY3" fmla="*/ 8764414 h 8764414"/>
              <a:gd name="connsiteX4" fmla="*/ 1035698 w 1035700"/>
              <a:gd name="connsiteY4" fmla="*/ 8432048 h 8764414"/>
              <a:gd name="connsiteX5" fmla="*/ 1035698 w 1035700"/>
              <a:gd name="connsiteY5" fmla="*/ 7971800 h 8764414"/>
              <a:gd name="connsiteX6" fmla="*/ 1035700 w 1035700"/>
              <a:gd name="connsiteY6" fmla="*/ 7971787 h 8764414"/>
              <a:gd name="connsiteX7" fmla="*/ 1035700 w 1035700"/>
              <a:gd name="connsiteY7" fmla="*/ 332366 h 8764414"/>
              <a:gd name="connsiteX8" fmla="*/ 517851 w 1035700"/>
              <a:gd name="connsiteY8" fmla="*/ 0 h 8764414"/>
              <a:gd name="connsiteX9" fmla="*/ 413486 w 1035700"/>
              <a:gd name="connsiteY9" fmla="*/ 6753 h 8764414"/>
              <a:gd name="connsiteX10" fmla="*/ 2 w 1035700"/>
              <a:gd name="connsiteY10" fmla="*/ 332366 h 8764414"/>
              <a:gd name="connsiteX11" fmla="*/ 2 w 1035700"/>
              <a:gd name="connsiteY11" fmla="*/ 792614 h 876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35700" h="8764414">
                <a:moveTo>
                  <a:pt x="0" y="792626"/>
                </a:moveTo>
                <a:lnTo>
                  <a:pt x="0" y="8432048"/>
                </a:lnTo>
                <a:cubicBezTo>
                  <a:pt x="0" y="8592664"/>
                  <a:pt x="177510" y="8726669"/>
                  <a:pt x="413485" y="8757661"/>
                </a:cubicBezTo>
                <a:cubicBezTo>
                  <a:pt x="447195" y="8762088"/>
                  <a:pt x="482099" y="8764414"/>
                  <a:pt x="517849" y="8764414"/>
                </a:cubicBezTo>
                <a:cubicBezTo>
                  <a:pt x="803849" y="8764414"/>
                  <a:pt x="1035698" y="8615608"/>
                  <a:pt x="1035698" y="8432048"/>
                </a:cubicBezTo>
                <a:lnTo>
                  <a:pt x="1035698" y="7971800"/>
                </a:lnTo>
                <a:lnTo>
                  <a:pt x="1035700" y="7971787"/>
                </a:lnTo>
                <a:lnTo>
                  <a:pt x="1035700" y="332366"/>
                </a:lnTo>
                <a:cubicBezTo>
                  <a:pt x="1035700" y="148805"/>
                  <a:pt x="803851" y="0"/>
                  <a:pt x="517851" y="0"/>
                </a:cubicBezTo>
                <a:cubicBezTo>
                  <a:pt x="482101" y="0"/>
                  <a:pt x="447197" y="2325"/>
                  <a:pt x="413486" y="6753"/>
                </a:cubicBezTo>
                <a:cubicBezTo>
                  <a:pt x="177511" y="37745"/>
                  <a:pt x="2" y="171750"/>
                  <a:pt x="2" y="332366"/>
                </a:cubicBezTo>
                <a:lnTo>
                  <a:pt x="2" y="792614"/>
                </a:lnTo>
                <a:close/>
              </a:path>
            </a:pathLst>
          </a:custGeom>
          <a:gradFill flip="none" rotWithShape="1">
            <a:gsLst>
              <a:gs pos="0">
                <a:srgbClr val="280B3D"/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AD6EDC"/>
              </a:gs>
            </a:gsLst>
            <a:lin ang="10800000" scaled="1"/>
            <a:tileRect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EBA0E2-3FB1-425D-9E67-13E76FD87ECD}"/>
              </a:ext>
            </a:extLst>
          </p:cNvPr>
          <p:cNvSpPr/>
          <p:nvPr/>
        </p:nvSpPr>
        <p:spPr>
          <a:xfrm>
            <a:off x="4940686" y="2505315"/>
            <a:ext cx="129984" cy="93037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FDC9F6-8368-48C6-9974-28FE329E8974}"/>
              </a:ext>
            </a:extLst>
          </p:cNvPr>
          <p:cNvSpPr/>
          <p:nvPr/>
        </p:nvSpPr>
        <p:spPr>
          <a:xfrm>
            <a:off x="7133882" y="2505315"/>
            <a:ext cx="129984" cy="93037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1E569A7-278C-4C8B-81F4-76B7B6771932}"/>
              </a:ext>
            </a:extLst>
          </p:cNvPr>
          <p:cNvSpPr/>
          <p:nvPr/>
        </p:nvSpPr>
        <p:spPr>
          <a:xfrm>
            <a:off x="6061717" y="2505315"/>
            <a:ext cx="129984" cy="93037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90EC2D17-2ED1-44EC-ADDD-600210AE7CDD}"/>
              </a:ext>
            </a:extLst>
          </p:cNvPr>
          <p:cNvGrpSpPr/>
          <p:nvPr/>
        </p:nvGrpSpPr>
        <p:grpSpPr>
          <a:xfrm>
            <a:off x="128383" y="5109130"/>
            <a:ext cx="1518119" cy="1679210"/>
            <a:chOff x="-19903" y="4470709"/>
            <a:chExt cx="1518119" cy="1679210"/>
          </a:xfrm>
        </p:grpSpPr>
        <p:sp>
          <p:nvSpPr>
            <p:cNvPr id="292" name="Trapezoid 291">
              <a:extLst>
                <a:ext uri="{FF2B5EF4-FFF2-40B4-BE49-F238E27FC236}">
                  <a16:creationId xmlns:a16="http://schemas.microsoft.com/office/drawing/2014/main" id="{807872FD-7A30-401C-844D-2AEC56567AD6}"/>
                </a:ext>
              </a:extLst>
            </p:cNvPr>
            <p:cNvSpPr/>
            <p:nvPr/>
          </p:nvSpPr>
          <p:spPr>
            <a:xfrm rot="20724323" flipH="1">
              <a:off x="-19903" y="5097965"/>
              <a:ext cx="1043635" cy="844820"/>
            </a:xfrm>
            <a:prstGeom prst="trapezoid">
              <a:avLst>
                <a:gd name="adj" fmla="val 47205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3" name="PURPLE FRAMERectangle 280">
              <a:extLst>
                <a:ext uri="{FF2B5EF4-FFF2-40B4-BE49-F238E27FC236}">
                  <a16:creationId xmlns:a16="http://schemas.microsoft.com/office/drawing/2014/main" id="{451CFACA-C145-4261-A769-EF2B55C5462F}"/>
                </a:ext>
              </a:extLst>
            </p:cNvPr>
            <p:cNvSpPr/>
            <p:nvPr/>
          </p:nvSpPr>
          <p:spPr>
            <a:xfrm>
              <a:off x="180420" y="4470709"/>
              <a:ext cx="1317796" cy="167921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4" name="Group 293">
            <a:extLst>
              <a:ext uri="{FF2B5EF4-FFF2-40B4-BE49-F238E27FC236}">
                <a16:creationId xmlns:a16="http://schemas.microsoft.com/office/drawing/2014/main" id="{D343D4BE-AC5E-4D9A-A98C-9F68E1609947}"/>
              </a:ext>
            </a:extLst>
          </p:cNvPr>
          <p:cNvGrpSpPr/>
          <p:nvPr/>
        </p:nvGrpSpPr>
        <p:grpSpPr>
          <a:xfrm>
            <a:off x="10553649" y="5109130"/>
            <a:ext cx="1483073" cy="1679210"/>
            <a:chOff x="7758691" y="4532542"/>
            <a:chExt cx="1483073" cy="1679210"/>
          </a:xfrm>
        </p:grpSpPr>
        <p:sp>
          <p:nvSpPr>
            <p:cNvPr id="295" name="Trapezoid 294">
              <a:extLst>
                <a:ext uri="{FF2B5EF4-FFF2-40B4-BE49-F238E27FC236}">
                  <a16:creationId xmlns:a16="http://schemas.microsoft.com/office/drawing/2014/main" id="{F807D852-6AA3-4485-BCBA-6C71C1927A05}"/>
                </a:ext>
              </a:extLst>
            </p:cNvPr>
            <p:cNvSpPr/>
            <p:nvPr/>
          </p:nvSpPr>
          <p:spPr>
            <a:xfrm rot="615774">
              <a:off x="8198129" y="5205398"/>
              <a:ext cx="1043635" cy="844820"/>
            </a:xfrm>
            <a:prstGeom prst="trapezoid">
              <a:avLst>
                <a:gd name="adj" fmla="val 40348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6" name="GREEN FRAME Rectangle 281">
              <a:extLst>
                <a:ext uri="{FF2B5EF4-FFF2-40B4-BE49-F238E27FC236}">
                  <a16:creationId xmlns:a16="http://schemas.microsoft.com/office/drawing/2014/main" id="{629E6C56-D6E2-4C5A-863F-20DD0A0710B7}"/>
                </a:ext>
              </a:extLst>
            </p:cNvPr>
            <p:cNvSpPr/>
            <p:nvPr/>
          </p:nvSpPr>
          <p:spPr>
            <a:xfrm>
              <a:off x="7758691" y="4532542"/>
              <a:ext cx="1317796" cy="167921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97" name="1 Rectangle 285">
            <a:extLst>
              <a:ext uri="{FF2B5EF4-FFF2-40B4-BE49-F238E27FC236}">
                <a16:creationId xmlns:a16="http://schemas.microsoft.com/office/drawing/2014/main" id="{F48A35FB-D8F7-4A9A-AD68-42D978830A63}"/>
              </a:ext>
            </a:extLst>
          </p:cNvPr>
          <p:cNvSpPr/>
          <p:nvPr/>
        </p:nvSpPr>
        <p:spPr>
          <a:xfrm>
            <a:off x="416101" y="5219403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1</a:t>
            </a:r>
          </a:p>
        </p:txBody>
      </p:sp>
      <p:sp>
        <p:nvSpPr>
          <p:cNvPr id="298" name="2 Rectangle 286">
            <a:extLst>
              <a:ext uri="{FF2B5EF4-FFF2-40B4-BE49-F238E27FC236}">
                <a16:creationId xmlns:a16="http://schemas.microsoft.com/office/drawing/2014/main" id="{787A374D-452C-4B95-9EC6-66F788C01915}"/>
              </a:ext>
            </a:extLst>
          </p:cNvPr>
          <p:cNvSpPr/>
          <p:nvPr/>
        </p:nvSpPr>
        <p:spPr>
          <a:xfrm>
            <a:off x="416101" y="5228442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2</a:t>
            </a:r>
          </a:p>
        </p:txBody>
      </p:sp>
      <p:sp>
        <p:nvSpPr>
          <p:cNvPr id="299" name="3 Rectangle 287">
            <a:extLst>
              <a:ext uri="{FF2B5EF4-FFF2-40B4-BE49-F238E27FC236}">
                <a16:creationId xmlns:a16="http://schemas.microsoft.com/office/drawing/2014/main" id="{E01963D7-D213-48AD-B75A-4B71B484EF84}"/>
              </a:ext>
            </a:extLst>
          </p:cNvPr>
          <p:cNvSpPr/>
          <p:nvPr/>
        </p:nvSpPr>
        <p:spPr>
          <a:xfrm>
            <a:off x="416101" y="5218646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3</a:t>
            </a:r>
          </a:p>
        </p:txBody>
      </p:sp>
      <p:sp>
        <p:nvSpPr>
          <p:cNvPr id="300" name="4 Rectangle 288">
            <a:extLst>
              <a:ext uri="{FF2B5EF4-FFF2-40B4-BE49-F238E27FC236}">
                <a16:creationId xmlns:a16="http://schemas.microsoft.com/office/drawing/2014/main" id="{DF0E227D-1B1A-48A2-9BC6-94FF7698A440}"/>
              </a:ext>
            </a:extLst>
          </p:cNvPr>
          <p:cNvSpPr/>
          <p:nvPr/>
        </p:nvSpPr>
        <p:spPr>
          <a:xfrm>
            <a:off x="416101" y="5224963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4</a:t>
            </a:r>
          </a:p>
        </p:txBody>
      </p:sp>
      <p:sp>
        <p:nvSpPr>
          <p:cNvPr id="301" name="5 Rectangle 289">
            <a:extLst>
              <a:ext uri="{FF2B5EF4-FFF2-40B4-BE49-F238E27FC236}">
                <a16:creationId xmlns:a16="http://schemas.microsoft.com/office/drawing/2014/main" id="{B3478017-750E-4375-A62C-CE2BEE76BDF5}"/>
              </a:ext>
            </a:extLst>
          </p:cNvPr>
          <p:cNvSpPr/>
          <p:nvPr/>
        </p:nvSpPr>
        <p:spPr>
          <a:xfrm>
            <a:off x="416101" y="5212284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5</a:t>
            </a:r>
          </a:p>
        </p:txBody>
      </p:sp>
      <p:sp>
        <p:nvSpPr>
          <p:cNvPr id="302" name="0 Rectangle 284">
            <a:extLst>
              <a:ext uri="{FF2B5EF4-FFF2-40B4-BE49-F238E27FC236}">
                <a16:creationId xmlns:a16="http://schemas.microsoft.com/office/drawing/2014/main" id="{2B6BAD2D-6F70-46DB-8B1E-2BF92AB8B53B}"/>
              </a:ext>
            </a:extLst>
          </p:cNvPr>
          <p:cNvSpPr/>
          <p:nvPr/>
        </p:nvSpPr>
        <p:spPr>
          <a:xfrm>
            <a:off x="416101" y="5228442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0</a:t>
            </a:r>
          </a:p>
        </p:txBody>
      </p:sp>
      <p:sp>
        <p:nvSpPr>
          <p:cNvPr id="303" name="1 Rectangle 285">
            <a:extLst>
              <a:ext uri="{FF2B5EF4-FFF2-40B4-BE49-F238E27FC236}">
                <a16:creationId xmlns:a16="http://schemas.microsoft.com/office/drawing/2014/main" id="{188341B2-FA0B-445F-BDF6-93B48F85314B}"/>
              </a:ext>
            </a:extLst>
          </p:cNvPr>
          <p:cNvSpPr/>
          <p:nvPr/>
        </p:nvSpPr>
        <p:spPr>
          <a:xfrm>
            <a:off x="10667642" y="5209057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chemeClr val="accent6">
                    <a:lumMod val="75000"/>
                  </a:schemeClr>
                </a:solidFill>
                <a:latin typeface="Apple Boy BTN" panose="020C0904040107040205" pitchFamily="34" charset="0"/>
              </a:rPr>
              <a:t>1</a:t>
            </a:r>
          </a:p>
        </p:txBody>
      </p:sp>
      <p:sp>
        <p:nvSpPr>
          <p:cNvPr id="304" name="2 Rectangle 286">
            <a:extLst>
              <a:ext uri="{FF2B5EF4-FFF2-40B4-BE49-F238E27FC236}">
                <a16:creationId xmlns:a16="http://schemas.microsoft.com/office/drawing/2014/main" id="{E38F12AD-9280-49EC-A2A3-ADCF2624240F}"/>
              </a:ext>
            </a:extLst>
          </p:cNvPr>
          <p:cNvSpPr/>
          <p:nvPr/>
        </p:nvSpPr>
        <p:spPr>
          <a:xfrm>
            <a:off x="10667642" y="5209057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chemeClr val="accent6">
                    <a:lumMod val="75000"/>
                  </a:schemeClr>
                </a:solidFill>
                <a:latin typeface="Apple Boy BTN" panose="020C0904040107040205" pitchFamily="34" charset="0"/>
              </a:rPr>
              <a:t>2</a:t>
            </a:r>
          </a:p>
        </p:txBody>
      </p:sp>
      <p:sp>
        <p:nvSpPr>
          <p:cNvPr id="305" name="3 Rectangle 287">
            <a:extLst>
              <a:ext uri="{FF2B5EF4-FFF2-40B4-BE49-F238E27FC236}">
                <a16:creationId xmlns:a16="http://schemas.microsoft.com/office/drawing/2014/main" id="{DEC394D3-A689-48C2-B26D-FF82C744D95F}"/>
              </a:ext>
            </a:extLst>
          </p:cNvPr>
          <p:cNvSpPr/>
          <p:nvPr/>
        </p:nvSpPr>
        <p:spPr>
          <a:xfrm>
            <a:off x="10667642" y="5209057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chemeClr val="accent6">
                    <a:lumMod val="75000"/>
                  </a:schemeClr>
                </a:solidFill>
                <a:latin typeface="Apple Boy BTN" panose="020C0904040107040205" pitchFamily="34" charset="0"/>
              </a:rPr>
              <a:t>3</a:t>
            </a:r>
          </a:p>
        </p:txBody>
      </p:sp>
      <p:sp>
        <p:nvSpPr>
          <p:cNvPr id="306" name="4 Rectangle 288">
            <a:extLst>
              <a:ext uri="{FF2B5EF4-FFF2-40B4-BE49-F238E27FC236}">
                <a16:creationId xmlns:a16="http://schemas.microsoft.com/office/drawing/2014/main" id="{2AD38A0B-B66D-41A8-970E-408913A140DF}"/>
              </a:ext>
            </a:extLst>
          </p:cNvPr>
          <p:cNvSpPr/>
          <p:nvPr/>
        </p:nvSpPr>
        <p:spPr>
          <a:xfrm>
            <a:off x="10667642" y="5209057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chemeClr val="accent6">
                    <a:lumMod val="75000"/>
                  </a:schemeClr>
                </a:solidFill>
                <a:latin typeface="Apple Boy BTN" panose="020C0904040107040205" pitchFamily="34" charset="0"/>
              </a:rPr>
              <a:t>4</a:t>
            </a:r>
          </a:p>
        </p:txBody>
      </p:sp>
      <p:sp>
        <p:nvSpPr>
          <p:cNvPr id="307" name="5 Rectangle 289">
            <a:extLst>
              <a:ext uri="{FF2B5EF4-FFF2-40B4-BE49-F238E27FC236}">
                <a16:creationId xmlns:a16="http://schemas.microsoft.com/office/drawing/2014/main" id="{699311E1-C5DD-4179-94E6-DEABCAB74258}"/>
              </a:ext>
            </a:extLst>
          </p:cNvPr>
          <p:cNvSpPr/>
          <p:nvPr/>
        </p:nvSpPr>
        <p:spPr>
          <a:xfrm>
            <a:off x="10667642" y="5209057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chemeClr val="accent6">
                    <a:lumMod val="75000"/>
                  </a:schemeClr>
                </a:solidFill>
                <a:latin typeface="Apple Boy BTN" panose="020C0904040107040205" pitchFamily="34" charset="0"/>
              </a:rPr>
              <a:t>5</a:t>
            </a:r>
          </a:p>
        </p:txBody>
      </p:sp>
      <p:sp>
        <p:nvSpPr>
          <p:cNvPr id="308" name="0 Rectangle 284">
            <a:extLst>
              <a:ext uri="{FF2B5EF4-FFF2-40B4-BE49-F238E27FC236}">
                <a16:creationId xmlns:a16="http://schemas.microsoft.com/office/drawing/2014/main" id="{711ED0D3-29B0-41B2-AA24-ADAD4CC57F5E}"/>
              </a:ext>
            </a:extLst>
          </p:cNvPr>
          <p:cNvSpPr/>
          <p:nvPr/>
        </p:nvSpPr>
        <p:spPr>
          <a:xfrm>
            <a:off x="10667642" y="5209057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>
                <a:solidFill>
                  <a:schemeClr val="accent6">
                    <a:lumMod val="75000"/>
                  </a:schemeClr>
                </a:solidFill>
                <a:latin typeface="Apple Boy BTN" panose="020C0904040107040205" pitchFamily="34" charset="0"/>
              </a:rPr>
              <a:t>0</a:t>
            </a:r>
          </a:p>
        </p:txBody>
      </p:sp>
      <p:sp>
        <p:nvSpPr>
          <p:cNvPr id="315" name="Rectangle: Rounded Corners 314">
            <a:extLst>
              <a:ext uri="{FF2B5EF4-FFF2-40B4-BE49-F238E27FC236}">
                <a16:creationId xmlns:a16="http://schemas.microsoft.com/office/drawing/2014/main" id="{88391434-2261-40DF-A722-EC8761020679}"/>
              </a:ext>
            </a:extLst>
          </p:cNvPr>
          <p:cNvSpPr>
            <a:spLocks noChangeAspect="1"/>
          </p:cNvSpPr>
          <p:nvPr/>
        </p:nvSpPr>
        <p:spPr>
          <a:xfrm>
            <a:off x="4099187" y="458985"/>
            <a:ext cx="186443" cy="379398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grpSp>
        <p:nvGrpSpPr>
          <p:cNvPr id="330" name="Group 329">
            <a:extLst>
              <a:ext uri="{FF2B5EF4-FFF2-40B4-BE49-F238E27FC236}">
                <a16:creationId xmlns:a16="http://schemas.microsoft.com/office/drawing/2014/main" id="{0712E602-2359-4A4D-9BD6-67EF0ACE6E9A}"/>
              </a:ext>
            </a:extLst>
          </p:cNvPr>
          <p:cNvGrpSpPr/>
          <p:nvPr/>
        </p:nvGrpSpPr>
        <p:grpSpPr>
          <a:xfrm rot="285939">
            <a:off x="3927703" y="-45887"/>
            <a:ext cx="507589" cy="549908"/>
            <a:chOff x="3355376" y="3848139"/>
            <a:chExt cx="378309" cy="409849"/>
          </a:xfrm>
        </p:grpSpPr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0DBB3741-1933-497C-817D-CD48A46E7C45}"/>
                </a:ext>
              </a:extLst>
            </p:cNvPr>
            <p:cNvSpPr/>
            <p:nvPr/>
          </p:nvSpPr>
          <p:spPr>
            <a:xfrm>
              <a:off x="3412371" y="3916283"/>
              <a:ext cx="279705" cy="341705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CDEF6D13-C49E-4952-BE6F-5B36E2F61E48}"/>
                </a:ext>
              </a:extLst>
            </p:cNvPr>
            <p:cNvSpPr/>
            <p:nvPr/>
          </p:nvSpPr>
          <p:spPr>
            <a:xfrm flipV="1">
              <a:off x="3487499" y="4038340"/>
              <a:ext cx="44788" cy="447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475DC311-2E52-4D31-A729-B410F7D346DE}"/>
                </a:ext>
              </a:extLst>
            </p:cNvPr>
            <p:cNvSpPr/>
            <p:nvPr/>
          </p:nvSpPr>
          <p:spPr>
            <a:xfrm flipV="1">
              <a:off x="3581559" y="4030335"/>
              <a:ext cx="44788" cy="447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70C38CA3-7CD9-4BA5-B505-79CC5311FDE0}"/>
                </a:ext>
              </a:extLst>
            </p:cNvPr>
            <p:cNvSpPr/>
            <p:nvPr/>
          </p:nvSpPr>
          <p:spPr>
            <a:xfrm>
              <a:off x="3549127" y="4077701"/>
              <a:ext cx="51367" cy="75780"/>
            </a:xfrm>
            <a:custGeom>
              <a:avLst/>
              <a:gdLst>
                <a:gd name="connsiteX0" fmla="*/ 16778 w 51367"/>
                <a:gd name="connsiteY0" fmla="*/ 0 h 75780"/>
                <a:gd name="connsiteX1" fmla="*/ 41945 w 51367"/>
                <a:gd name="connsiteY1" fmla="*/ 41945 h 75780"/>
                <a:gd name="connsiteX2" fmla="*/ 50334 w 51367"/>
                <a:gd name="connsiteY2" fmla="*/ 67112 h 75780"/>
                <a:gd name="connsiteX3" fmla="*/ 0 w 51367"/>
                <a:gd name="connsiteY3" fmla="*/ 75501 h 7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67" h="75780">
                  <a:moveTo>
                    <a:pt x="16778" y="0"/>
                  </a:moveTo>
                  <a:cubicBezTo>
                    <a:pt x="25167" y="13982"/>
                    <a:pt x="34653" y="27361"/>
                    <a:pt x="41945" y="41945"/>
                  </a:cubicBezTo>
                  <a:cubicBezTo>
                    <a:pt x="45900" y="49854"/>
                    <a:pt x="54289" y="59203"/>
                    <a:pt x="50334" y="67112"/>
                  </a:cubicBezTo>
                  <a:cubicBezTo>
                    <a:pt x="44813" y="78154"/>
                    <a:pt x="7822" y="75501"/>
                    <a:pt x="0" y="75501"/>
                  </a:cubicBezTo>
                </a:path>
              </a:pathLst>
            </a:cu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E0943A2B-77FB-4138-86D3-BE7DEC93157E}"/>
                </a:ext>
              </a:extLst>
            </p:cNvPr>
            <p:cNvSpPr/>
            <p:nvPr/>
          </p:nvSpPr>
          <p:spPr>
            <a:xfrm>
              <a:off x="3355376" y="3848139"/>
              <a:ext cx="378309" cy="288285"/>
            </a:xfrm>
            <a:custGeom>
              <a:avLst/>
              <a:gdLst>
                <a:gd name="connsiteX0" fmla="*/ 168584 w 378309"/>
                <a:gd name="connsiteY0" fmla="*/ 75501 h 251670"/>
                <a:gd name="connsiteX1" fmla="*/ 126639 w 378309"/>
                <a:gd name="connsiteY1" fmla="*/ 92279 h 251670"/>
                <a:gd name="connsiteX2" fmla="*/ 93083 w 378309"/>
                <a:gd name="connsiteY2" fmla="*/ 142613 h 251670"/>
                <a:gd name="connsiteX3" fmla="*/ 67916 w 378309"/>
                <a:gd name="connsiteY3" fmla="*/ 159391 h 251670"/>
                <a:gd name="connsiteX4" fmla="*/ 59527 w 378309"/>
                <a:gd name="connsiteY4" fmla="*/ 184558 h 251670"/>
                <a:gd name="connsiteX5" fmla="*/ 51138 w 378309"/>
                <a:gd name="connsiteY5" fmla="*/ 243281 h 251670"/>
                <a:gd name="connsiteX6" fmla="*/ 25971 w 378309"/>
                <a:gd name="connsiteY6" fmla="*/ 251670 h 251670"/>
                <a:gd name="connsiteX7" fmla="*/ 9193 w 378309"/>
                <a:gd name="connsiteY7" fmla="*/ 226503 h 251670"/>
                <a:gd name="connsiteX8" fmla="*/ 9193 w 378309"/>
                <a:gd name="connsiteY8" fmla="*/ 134224 h 251670"/>
                <a:gd name="connsiteX9" fmla="*/ 17582 w 378309"/>
                <a:gd name="connsiteY9" fmla="*/ 109057 h 251670"/>
                <a:gd name="connsiteX10" fmla="*/ 42749 w 378309"/>
                <a:gd name="connsiteY10" fmla="*/ 92279 h 251670"/>
                <a:gd name="connsiteX11" fmla="*/ 84694 w 378309"/>
                <a:gd name="connsiteY11" fmla="*/ 50334 h 251670"/>
                <a:gd name="connsiteX12" fmla="*/ 109861 w 378309"/>
                <a:gd name="connsiteY12" fmla="*/ 25167 h 251670"/>
                <a:gd name="connsiteX13" fmla="*/ 135028 w 378309"/>
                <a:gd name="connsiteY13" fmla="*/ 16778 h 251670"/>
                <a:gd name="connsiteX14" fmla="*/ 160195 w 378309"/>
                <a:gd name="connsiteY14" fmla="*/ 0 h 251670"/>
                <a:gd name="connsiteX15" fmla="*/ 202140 w 378309"/>
                <a:gd name="connsiteY15" fmla="*/ 8389 h 251670"/>
                <a:gd name="connsiteX16" fmla="*/ 277641 w 378309"/>
                <a:gd name="connsiteY16" fmla="*/ 33556 h 251670"/>
                <a:gd name="connsiteX17" fmla="*/ 302808 w 378309"/>
                <a:gd name="connsiteY17" fmla="*/ 41945 h 251670"/>
                <a:gd name="connsiteX18" fmla="*/ 327975 w 378309"/>
                <a:gd name="connsiteY18" fmla="*/ 50334 h 251670"/>
                <a:gd name="connsiteX19" fmla="*/ 336364 w 378309"/>
                <a:gd name="connsiteY19" fmla="*/ 75501 h 251670"/>
                <a:gd name="connsiteX20" fmla="*/ 353142 w 378309"/>
                <a:gd name="connsiteY20" fmla="*/ 100668 h 251670"/>
                <a:gd name="connsiteX21" fmla="*/ 369920 w 378309"/>
                <a:gd name="connsiteY21" fmla="*/ 151002 h 251670"/>
                <a:gd name="connsiteX22" fmla="*/ 378309 w 378309"/>
                <a:gd name="connsiteY22" fmla="*/ 176169 h 251670"/>
                <a:gd name="connsiteX23" fmla="*/ 336364 w 378309"/>
                <a:gd name="connsiteY23" fmla="*/ 192947 h 251670"/>
                <a:gd name="connsiteX24" fmla="*/ 319586 w 378309"/>
                <a:gd name="connsiteY24" fmla="*/ 167780 h 251670"/>
                <a:gd name="connsiteX25" fmla="*/ 294419 w 378309"/>
                <a:gd name="connsiteY25" fmla="*/ 117446 h 251670"/>
                <a:gd name="connsiteX26" fmla="*/ 269252 w 378309"/>
                <a:gd name="connsiteY26" fmla="*/ 109057 h 251670"/>
                <a:gd name="connsiteX27" fmla="*/ 168584 w 378309"/>
                <a:gd name="connsiteY27" fmla="*/ 75501 h 25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8309" h="251670">
                  <a:moveTo>
                    <a:pt x="168584" y="75501"/>
                  </a:moveTo>
                  <a:cubicBezTo>
                    <a:pt x="144815" y="72705"/>
                    <a:pt x="137894" y="82275"/>
                    <a:pt x="126639" y="92279"/>
                  </a:cubicBezTo>
                  <a:cubicBezTo>
                    <a:pt x="111568" y="105676"/>
                    <a:pt x="109861" y="131428"/>
                    <a:pt x="93083" y="142613"/>
                  </a:cubicBezTo>
                  <a:lnTo>
                    <a:pt x="67916" y="159391"/>
                  </a:lnTo>
                  <a:cubicBezTo>
                    <a:pt x="65120" y="167780"/>
                    <a:pt x="61261" y="175887"/>
                    <a:pt x="59527" y="184558"/>
                  </a:cubicBezTo>
                  <a:cubicBezTo>
                    <a:pt x="55649" y="203947"/>
                    <a:pt x="59981" y="225595"/>
                    <a:pt x="51138" y="243281"/>
                  </a:cubicBezTo>
                  <a:cubicBezTo>
                    <a:pt x="47183" y="251190"/>
                    <a:pt x="34360" y="248874"/>
                    <a:pt x="25971" y="251670"/>
                  </a:cubicBezTo>
                  <a:cubicBezTo>
                    <a:pt x="20378" y="243281"/>
                    <a:pt x="13702" y="235521"/>
                    <a:pt x="9193" y="226503"/>
                  </a:cubicBezTo>
                  <a:cubicBezTo>
                    <a:pt x="-7154" y="193809"/>
                    <a:pt x="1820" y="174773"/>
                    <a:pt x="9193" y="134224"/>
                  </a:cubicBezTo>
                  <a:cubicBezTo>
                    <a:pt x="10775" y="125524"/>
                    <a:pt x="12058" y="115962"/>
                    <a:pt x="17582" y="109057"/>
                  </a:cubicBezTo>
                  <a:cubicBezTo>
                    <a:pt x="23880" y="101184"/>
                    <a:pt x="34360" y="97872"/>
                    <a:pt x="42749" y="92279"/>
                  </a:cubicBezTo>
                  <a:cubicBezTo>
                    <a:pt x="73509" y="46139"/>
                    <a:pt x="42749" y="85288"/>
                    <a:pt x="84694" y="50334"/>
                  </a:cubicBezTo>
                  <a:cubicBezTo>
                    <a:pt x="93808" y="42739"/>
                    <a:pt x="99990" y="31748"/>
                    <a:pt x="109861" y="25167"/>
                  </a:cubicBezTo>
                  <a:cubicBezTo>
                    <a:pt x="117219" y="20262"/>
                    <a:pt x="127119" y="20733"/>
                    <a:pt x="135028" y="16778"/>
                  </a:cubicBezTo>
                  <a:cubicBezTo>
                    <a:pt x="144046" y="12269"/>
                    <a:pt x="151806" y="5593"/>
                    <a:pt x="160195" y="0"/>
                  </a:cubicBezTo>
                  <a:cubicBezTo>
                    <a:pt x="174177" y="2796"/>
                    <a:pt x="188384" y="4637"/>
                    <a:pt x="202140" y="8389"/>
                  </a:cubicBezTo>
                  <a:lnTo>
                    <a:pt x="277641" y="33556"/>
                  </a:lnTo>
                  <a:lnTo>
                    <a:pt x="302808" y="41945"/>
                  </a:lnTo>
                  <a:lnTo>
                    <a:pt x="327975" y="50334"/>
                  </a:lnTo>
                  <a:cubicBezTo>
                    <a:pt x="330771" y="58723"/>
                    <a:pt x="332409" y="67592"/>
                    <a:pt x="336364" y="75501"/>
                  </a:cubicBezTo>
                  <a:cubicBezTo>
                    <a:pt x="340873" y="84519"/>
                    <a:pt x="349047" y="91455"/>
                    <a:pt x="353142" y="100668"/>
                  </a:cubicBezTo>
                  <a:cubicBezTo>
                    <a:pt x="360325" y="116829"/>
                    <a:pt x="364327" y="134224"/>
                    <a:pt x="369920" y="151002"/>
                  </a:cubicBezTo>
                  <a:lnTo>
                    <a:pt x="378309" y="176169"/>
                  </a:lnTo>
                  <a:cubicBezTo>
                    <a:pt x="369946" y="201257"/>
                    <a:pt x="373711" y="217845"/>
                    <a:pt x="336364" y="192947"/>
                  </a:cubicBezTo>
                  <a:cubicBezTo>
                    <a:pt x="327975" y="187354"/>
                    <a:pt x="324095" y="176798"/>
                    <a:pt x="319586" y="167780"/>
                  </a:cubicBezTo>
                  <a:cubicBezTo>
                    <a:pt x="309454" y="147517"/>
                    <a:pt x="314454" y="133474"/>
                    <a:pt x="294419" y="117446"/>
                  </a:cubicBezTo>
                  <a:cubicBezTo>
                    <a:pt x="287514" y="111922"/>
                    <a:pt x="277161" y="113012"/>
                    <a:pt x="269252" y="109057"/>
                  </a:cubicBezTo>
                  <a:cubicBezTo>
                    <a:pt x="213980" y="81421"/>
                    <a:pt x="192353" y="78297"/>
                    <a:pt x="168584" y="75501"/>
                  </a:cubicBezTo>
                  <a:close/>
                </a:path>
              </a:pathLst>
            </a:custGeom>
            <a:solidFill>
              <a:srgbClr val="8969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7" name="Rectangle: Rounded Corners 336">
            <a:extLst>
              <a:ext uri="{FF2B5EF4-FFF2-40B4-BE49-F238E27FC236}">
                <a16:creationId xmlns:a16="http://schemas.microsoft.com/office/drawing/2014/main" id="{30F2884A-5071-461C-A6E4-28C1D8162C89}"/>
              </a:ext>
            </a:extLst>
          </p:cNvPr>
          <p:cNvSpPr>
            <a:spLocks noChangeAspect="1"/>
          </p:cNvSpPr>
          <p:nvPr/>
        </p:nvSpPr>
        <p:spPr>
          <a:xfrm>
            <a:off x="8138313" y="456643"/>
            <a:ext cx="186443" cy="379398"/>
          </a:xfrm>
          <a:prstGeom prst="roundRect">
            <a:avLst/>
          </a:prstGeom>
          <a:solidFill>
            <a:srgbClr val="AC83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grpSp>
        <p:nvGrpSpPr>
          <p:cNvPr id="352" name="Group 351">
            <a:extLst>
              <a:ext uri="{FF2B5EF4-FFF2-40B4-BE49-F238E27FC236}">
                <a16:creationId xmlns:a16="http://schemas.microsoft.com/office/drawing/2014/main" id="{D844EE35-3291-47A9-896C-D8367955AF54}"/>
              </a:ext>
            </a:extLst>
          </p:cNvPr>
          <p:cNvGrpSpPr/>
          <p:nvPr/>
        </p:nvGrpSpPr>
        <p:grpSpPr>
          <a:xfrm rot="285939">
            <a:off x="7966829" y="-48229"/>
            <a:ext cx="507589" cy="549908"/>
            <a:chOff x="3355376" y="3848139"/>
            <a:chExt cx="378309" cy="409849"/>
          </a:xfrm>
        </p:grpSpPr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78479E6E-6CC8-4ECF-966B-222C28980224}"/>
                </a:ext>
              </a:extLst>
            </p:cNvPr>
            <p:cNvSpPr/>
            <p:nvPr/>
          </p:nvSpPr>
          <p:spPr>
            <a:xfrm>
              <a:off x="3412371" y="3916283"/>
              <a:ext cx="279705" cy="341705"/>
            </a:xfrm>
            <a:prstGeom prst="ellipse">
              <a:avLst/>
            </a:prstGeom>
            <a:solidFill>
              <a:srgbClr val="AC83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D03AF12F-6353-4B3D-9467-855DCC563EE1}"/>
                </a:ext>
              </a:extLst>
            </p:cNvPr>
            <p:cNvSpPr/>
            <p:nvPr/>
          </p:nvSpPr>
          <p:spPr>
            <a:xfrm flipV="1">
              <a:off x="3487499" y="4038340"/>
              <a:ext cx="44788" cy="447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E4FCDC14-470B-4E75-AD31-F8CCE4573641}"/>
                </a:ext>
              </a:extLst>
            </p:cNvPr>
            <p:cNvSpPr/>
            <p:nvPr/>
          </p:nvSpPr>
          <p:spPr>
            <a:xfrm flipV="1">
              <a:off x="3581559" y="4030335"/>
              <a:ext cx="44788" cy="447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840F91FA-9621-4667-A1DA-6E1E48304624}"/>
                </a:ext>
              </a:extLst>
            </p:cNvPr>
            <p:cNvSpPr/>
            <p:nvPr/>
          </p:nvSpPr>
          <p:spPr>
            <a:xfrm>
              <a:off x="3549127" y="4077701"/>
              <a:ext cx="51367" cy="75780"/>
            </a:xfrm>
            <a:custGeom>
              <a:avLst/>
              <a:gdLst>
                <a:gd name="connsiteX0" fmla="*/ 16778 w 51367"/>
                <a:gd name="connsiteY0" fmla="*/ 0 h 75780"/>
                <a:gd name="connsiteX1" fmla="*/ 41945 w 51367"/>
                <a:gd name="connsiteY1" fmla="*/ 41945 h 75780"/>
                <a:gd name="connsiteX2" fmla="*/ 50334 w 51367"/>
                <a:gd name="connsiteY2" fmla="*/ 67112 h 75780"/>
                <a:gd name="connsiteX3" fmla="*/ 0 w 51367"/>
                <a:gd name="connsiteY3" fmla="*/ 75501 h 7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67" h="75780">
                  <a:moveTo>
                    <a:pt x="16778" y="0"/>
                  </a:moveTo>
                  <a:cubicBezTo>
                    <a:pt x="25167" y="13982"/>
                    <a:pt x="34653" y="27361"/>
                    <a:pt x="41945" y="41945"/>
                  </a:cubicBezTo>
                  <a:cubicBezTo>
                    <a:pt x="45900" y="49854"/>
                    <a:pt x="54289" y="59203"/>
                    <a:pt x="50334" y="67112"/>
                  </a:cubicBezTo>
                  <a:cubicBezTo>
                    <a:pt x="44813" y="78154"/>
                    <a:pt x="7822" y="75501"/>
                    <a:pt x="0" y="755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CA1FC522-74B8-4FEE-B313-05CDD51C0407}"/>
                </a:ext>
              </a:extLst>
            </p:cNvPr>
            <p:cNvSpPr/>
            <p:nvPr/>
          </p:nvSpPr>
          <p:spPr>
            <a:xfrm>
              <a:off x="3355376" y="3848139"/>
              <a:ext cx="378309" cy="288285"/>
            </a:xfrm>
            <a:custGeom>
              <a:avLst/>
              <a:gdLst>
                <a:gd name="connsiteX0" fmla="*/ 168584 w 378309"/>
                <a:gd name="connsiteY0" fmla="*/ 75501 h 251670"/>
                <a:gd name="connsiteX1" fmla="*/ 126639 w 378309"/>
                <a:gd name="connsiteY1" fmla="*/ 92279 h 251670"/>
                <a:gd name="connsiteX2" fmla="*/ 93083 w 378309"/>
                <a:gd name="connsiteY2" fmla="*/ 142613 h 251670"/>
                <a:gd name="connsiteX3" fmla="*/ 67916 w 378309"/>
                <a:gd name="connsiteY3" fmla="*/ 159391 h 251670"/>
                <a:gd name="connsiteX4" fmla="*/ 59527 w 378309"/>
                <a:gd name="connsiteY4" fmla="*/ 184558 h 251670"/>
                <a:gd name="connsiteX5" fmla="*/ 51138 w 378309"/>
                <a:gd name="connsiteY5" fmla="*/ 243281 h 251670"/>
                <a:gd name="connsiteX6" fmla="*/ 25971 w 378309"/>
                <a:gd name="connsiteY6" fmla="*/ 251670 h 251670"/>
                <a:gd name="connsiteX7" fmla="*/ 9193 w 378309"/>
                <a:gd name="connsiteY7" fmla="*/ 226503 h 251670"/>
                <a:gd name="connsiteX8" fmla="*/ 9193 w 378309"/>
                <a:gd name="connsiteY8" fmla="*/ 134224 h 251670"/>
                <a:gd name="connsiteX9" fmla="*/ 17582 w 378309"/>
                <a:gd name="connsiteY9" fmla="*/ 109057 h 251670"/>
                <a:gd name="connsiteX10" fmla="*/ 42749 w 378309"/>
                <a:gd name="connsiteY10" fmla="*/ 92279 h 251670"/>
                <a:gd name="connsiteX11" fmla="*/ 84694 w 378309"/>
                <a:gd name="connsiteY11" fmla="*/ 50334 h 251670"/>
                <a:gd name="connsiteX12" fmla="*/ 109861 w 378309"/>
                <a:gd name="connsiteY12" fmla="*/ 25167 h 251670"/>
                <a:gd name="connsiteX13" fmla="*/ 135028 w 378309"/>
                <a:gd name="connsiteY13" fmla="*/ 16778 h 251670"/>
                <a:gd name="connsiteX14" fmla="*/ 160195 w 378309"/>
                <a:gd name="connsiteY14" fmla="*/ 0 h 251670"/>
                <a:gd name="connsiteX15" fmla="*/ 202140 w 378309"/>
                <a:gd name="connsiteY15" fmla="*/ 8389 h 251670"/>
                <a:gd name="connsiteX16" fmla="*/ 277641 w 378309"/>
                <a:gd name="connsiteY16" fmla="*/ 33556 h 251670"/>
                <a:gd name="connsiteX17" fmla="*/ 302808 w 378309"/>
                <a:gd name="connsiteY17" fmla="*/ 41945 h 251670"/>
                <a:gd name="connsiteX18" fmla="*/ 327975 w 378309"/>
                <a:gd name="connsiteY18" fmla="*/ 50334 h 251670"/>
                <a:gd name="connsiteX19" fmla="*/ 336364 w 378309"/>
                <a:gd name="connsiteY19" fmla="*/ 75501 h 251670"/>
                <a:gd name="connsiteX20" fmla="*/ 353142 w 378309"/>
                <a:gd name="connsiteY20" fmla="*/ 100668 h 251670"/>
                <a:gd name="connsiteX21" fmla="*/ 369920 w 378309"/>
                <a:gd name="connsiteY21" fmla="*/ 151002 h 251670"/>
                <a:gd name="connsiteX22" fmla="*/ 378309 w 378309"/>
                <a:gd name="connsiteY22" fmla="*/ 176169 h 251670"/>
                <a:gd name="connsiteX23" fmla="*/ 336364 w 378309"/>
                <a:gd name="connsiteY23" fmla="*/ 192947 h 251670"/>
                <a:gd name="connsiteX24" fmla="*/ 319586 w 378309"/>
                <a:gd name="connsiteY24" fmla="*/ 167780 h 251670"/>
                <a:gd name="connsiteX25" fmla="*/ 294419 w 378309"/>
                <a:gd name="connsiteY25" fmla="*/ 117446 h 251670"/>
                <a:gd name="connsiteX26" fmla="*/ 269252 w 378309"/>
                <a:gd name="connsiteY26" fmla="*/ 109057 h 251670"/>
                <a:gd name="connsiteX27" fmla="*/ 168584 w 378309"/>
                <a:gd name="connsiteY27" fmla="*/ 75501 h 25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8309" h="251670">
                  <a:moveTo>
                    <a:pt x="168584" y="75501"/>
                  </a:moveTo>
                  <a:cubicBezTo>
                    <a:pt x="144815" y="72705"/>
                    <a:pt x="137894" y="82275"/>
                    <a:pt x="126639" y="92279"/>
                  </a:cubicBezTo>
                  <a:cubicBezTo>
                    <a:pt x="111568" y="105676"/>
                    <a:pt x="109861" y="131428"/>
                    <a:pt x="93083" y="142613"/>
                  </a:cubicBezTo>
                  <a:lnTo>
                    <a:pt x="67916" y="159391"/>
                  </a:lnTo>
                  <a:cubicBezTo>
                    <a:pt x="65120" y="167780"/>
                    <a:pt x="61261" y="175887"/>
                    <a:pt x="59527" y="184558"/>
                  </a:cubicBezTo>
                  <a:cubicBezTo>
                    <a:pt x="55649" y="203947"/>
                    <a:pt x="59981" y="225595"/>
                    <a:pt x="51138" y="243281"/>
                  </a:cubicBezTo>
                  <a:cubicBezTo>
                    <a:pt x="47183" y="251190"/>
                    <a:pt x="34360" y="248874"/>
                    <a:pt x="25971" y="251670"/>
                  </a:cubicBezTo>
                  <a:cubicBezTo>
                    <a:pt x="20378" y="243281"/>
                    <a:pt x="13702" y="235521"/>
                    <a:pt x="9193" y="226503"/>
                  </a:cubicBezTo>
                  <a:cubicBezTo>
                    <a:pt x="-7154" y="193809"/>
                    <a:pt x="1820" y="174773"/>
                    <a:pt x="9193" y="134224"/>
                  </a:cubicBezTo>
                  <a:cubicBezTo>
                    <a:pt x="10775" y="125524"/>
                    <a:pt x="12058" y="115962"/>
                    <a:pt x="17582" y="109057"/>
                  </a:cubicBezTo>
                  <a:cubicBezTo>
                    <a:pt x="23880" y="101184"/>
                    <a:pt x="34360" y="97872"/>
                    <a:pt x="42749" y="92279"/>
                  </a:cubicBezTo>
                  <a:cubicBezTo>
                    <a:pt x="73509" y="46139"/>
                    <a:pt x="42749" y="85288"/>
                    <a:pt x="84694" y="50334"/>
                  </a:cubicBezTo>
                  <a:cubicBezTo>
                    <a:pt x="93808" y="42739"/>
                    <a:pt x="99990" y="31748"/>
                    <a:pt x="109861" y="25167"/>
                  </a:cubicBezTo>
                  <a:cubicBezTo>
                    <a:pt x="117219" y="20262"/>
                    <a:pt x="127119" y="20733"/>
                    <a:pt x="135028" y="16778"/>
                  </a:cubicBezTo>
                  <a:cubicBezTo>
                    <a:pt x="144046" y="12269"/>
                    <a:pt x="151806" y="5593"/>
                    <a:pt x="160195" y="0"/>
                  </a:cubicBezTo>
                  <a:cubicBezTo>
                    <a:pt x="174177" y="2796"/>
                    <a:pt x="188384" y="4637"/>
                    <a:pt x="202140" y="8389"/>
                  </a:cubicBezTo>
                  <a:lnTo>
                    <a:pt x="277641" y="33556"/>
                  </a:lnTo>
                  <a:lnTo>
                    <a:pt x="302808" y="41945"/>
                  </a:lnTo>
                  <a:lnTo>
                    <a:pt x="327975" y="50334"/>
                  </a:lnTo>
                  <a:cubicBezTo>
                    <a:pt x="330771" y="58723"/>
                    <a:pt x="332409" y="67592"/>
                    <a:pt x="336364" y="75501"/>
                  </a:cubicBezTo>
                  <a:cubicBezTo>
                    <a:pt x="340873" y="84519"/>
                    <a:pt x="349047" y="91455"/>
                    <a:pt x="353142" y="100668"/>
                  </a:cubicBezTo>
                  <a:cubicBezTo>
                    <a:pt x="360325" y="116829"/>
                    <a:pt x="364327" y="134224"/>
                    <a:pt x="369920" y="151002"/>
                  </a:cubicBezTo>
                  <a:lnTo>
                    <a:pt x="378309" y="176169"/>
                  </a:lnTo>
                  <a:cubicBezTo>
                    <a:pt x="369946" y="201257"/>
                    <a:pt x="373711" y="217845"/>
                    <a:pt x="336364" y="192947"/>
                  </a:cubicBezTo>
                  <a:cubicBezTo>
                    <a:pt x="327975" y="187354"/>
                    <a:pt x="324095" y="176798"/>
                    <a:pt x="319586" y="167780"/>
                  </a:cubicBezTo>
                  <a:cubicBezTo>
                    <a:pt x="309454" y="147517"/>
                    <a:pt x="314454" y="133474"/>
                    <a:pt x="294419" y="117446"/>
                  </a:cubicBezTo>
                  <a:cubicBezTo>
                    <a:pt x="287514" y="111922"/>
                    <a:pt x="277161" y="113012"/>
                    <a:pt x="269252" y="109057"/>
                  </a:cubicBezTo>
                  <a:cubicBezTo>
                    <a:pt x="213980" y="81421"/>
                    <a:pt x="192353" y="78297"/>
                    <a:pt x="168584" y="75501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8" name="Group 357">
            <a:extLst>
              <a:ext uri="{FF2B5EF4-FFF2-40B4-BE49-F238E27FC236}">
                <a16:creationId xmlns:a16="http://schemas.microsoft.com/office/drawing/2014/main" id="{D14FF2E5-152E-4AC6-8E9A-A40FFBD91395}"/>
              </a:ext>
            </a:extLst>
          </p:cNvPr>
          <p:cNvGrpSpPr/>
          <p:nvPr/>
        </p:nvGrpSpPr>
        <p:grpSpPr>
          <a:xfrm>
            <a:off x="4183991" y="1337467"/>
            <a:ext cx="278116" cy="1366872"/>
            <a:chOff x="6348741" y="4801889"/>
            <a:chExt cx="278116" cy="1366872"/>
          </a:xfrm>
        </p:grpSpPr>
        <p:sp>
          <p:nvSpPr>
            <p:cNvPr id="359" name="Trapezoid 358">
              <a:extLst>
                <a:ext uri="{FF2B5EF4-FFF2-40B4-BE49-F238E27FC236}">
                  <a16:creationId xmlns:a16="http://schemas.microsoft.com/office/drawing/2014/main" id="{47E4D788-FB3E-412E-A5AE-5C7E273355FD}"/>
                </a:ext>
              </a:extLst>
            </p:cNvPr>
            <p:cNvSpPr>
              <a:spLocks noChangeAspect="1"/>
            </p:cNvSpPr>
            <p:nvPr/>
          </p:nvSpPr>
          <p:spPr>
            <a:xfrm rot="21082625" flipV="1">
              <a:off x="6348741" y="4801889"/>
              <a:ext cx="257250" cy="540230"/>
            </a:xfrm>
            <a:prstGeom prst="trapezoid">
              <a:avLst>
                <a:gd name="adj" fmla="val 11666"/>
              </a:avLst>
            </a:pr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60" name="Group 359">
              <a:extLst>
                <a:ext uri="{FF2B5EF4-FFF2-40B4-BE49-F238E27FC236}">
                  <a16:creationId xmlns:a16="http://schemas.microsoft.com/office/drawing/2014/main" id="{434C84F1-CE89-4619-87D4-8452053AA2E7}"/>
                </a:ext>
              </a:extLst>
            </p:cNvPr>
            <p:cNvGrpSpPr/>
            <p:nvPr/>
          </p:nvGrpSpPr>
          <p:grpSpPr>
            <a:xfrm>
              <a:off x="6392646" y="5271434"/>
              <a:ext cx="234211" cy="897327"/>
              <a:chOff x="5627457" y="2619295"/>
              <a:chExt cx="174559" cy="668781"/>
            </a:xfrm>
          </p:grpSpPr>
          <p:sp>
            <p:nvSpPr>
              <p:cNvPr id="361" name="Trapezoid 360">
                <a:extLst>
                  <a:ext uri="{FF2B5EF4-FFF2-40B4-BE49-F238E27FC236}">
                    <a16:creationId xmlns:a16="http://schemas.microsoft.com/office/drawing/2014/main" id="{5222D45D-C501-483D-83A7-3605B911C8E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7362" flipV="1">
                <a:off x="5627457" y="2710687"/>
                <a:ext cx="153926" cy="402636"/>
              </a:xfrm>
              <a:prstGeom prst="trapezoid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62" name="Group 361">
                <a:extLst>
                  <a:ext uri="{FF2B5EF4-FFF2-40B4-BE49-F238E27FC236}">
                    <a16:creationId xmlns:a16="http://schemas.microsoft.com/office/drawing/2014/main" id="{6189874D-9300-4DA3-AA96-97B9C7CF585E}"/>
                  </a:ext>
                </a:extLst>
              </p:cNvPr>
              <p:cNvGrpSpPr/>
              <p:nvPr/>
            </p:nvGrpSpPr>
            <p:grpSpPr>
              <a:xfrm rot="4468658" flipV="1">
                <a:off x="5607214" y="3127931"/>
                <a:ext cx="226380" cy="93909"/>
                <a:chOff x="3929941" y="4493533"/>
                <a:chExt cx="274603" cy="96077"/>
              </a:xfrm>
            </p:grpSpPr>
            <p:sp>
              <p:nvSpPr>
                <p:cNvPr id="364" name="Rectangle: Rounded Corners 363">
                  <a:extLst>
                    <a:ext uri="{FF2B5EF4-FFF2-40B4-BE49-F238E27FC236}">
                      <a16:creationId xmlns:a16="http://schemas.microsoft.com/office/drawing/2014/main" id="{7C58D14B-52D3-437F-A8E8-A763C7AECB8A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258492">
                  <a:off x="4009266" y="4496280"/>
                  <a:ext cx="195278" cy="93330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65" name="Oval 364">
                  <a:extLst>
                    <a:ext uri="{FF2B5EF4-FFF2-40B4-BE49-F238E27FC236}">
                      <a16:creationId xmlns:a16="http://schemas.microsoft.com/office/drawing/2014/main" id="{A20470D3-2ED4-471B-8095-ED32689F95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29941" y="4493533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E8F1D980-32D1-43CE-91CD-C6CF0615B75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5632179" y="2619295"/>
                <a:ext cx="169837" cy="136346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366" name="Group 365">
            <a:extLst>
              <a:ext uri="{FF2B5EF4-FFF2-40B4-BE49-F238E27FC236}">
                <a16:creationId xmlns:a16="http://schemas.microsoft.com/office/drawing/2014/main" id="{1EEFA377-23C5-4ED7-8E6E-722499FE6AA3}"/>
              </a:ext>
            </a:extLst>
          </p:cNvPr>
          <p:cNvGrpSpPr/>
          <p:nvPr/>
        </p:nvGrpSpPr>
        <p:grpSpPr>
          <a:xfrm>
            <a:off x="3764585" y="1320793"/>
            <a:ext cx="545767" cy="1381730"/>
            <a:chOff x="5895843" y="4812750"/>
            <a:chExt cx="545767" cy="1381730"/>
          </a:xfrm>
        </p:grpSpPr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942E6F14-ABA6-4614-B9BA-E2ED21EA06F6}"/>
                </a:ext>
              </a:extLst>
            </p:cNvPr>
            <p:cNvSpPr>
              <a:spLocks noChangeAspect="1"/>
            </p:cNvSpPr>
            <p:nvPr/>
          </p:nvSpPr>
          <p:spPr>
            <a:xfrm rot="3393184">
              <a:off x="5877407" y="4831186"/>
              <a:ext cx="582639" cy="545767"/>
            </a:xfrm>
            <a:custGeom>
              <a:avLst/>
              <a:gdLst>
                <a:gd name="connsiteX0" fmla="*/ 170379 w 698077"/>
                <a:gd name="connsiteY0" fmla="*/ 0 h 653906"/>
                <a:gd name="connsiteX1" fmla="*/ 236699 w 698077"/>
                <a:gd name="connsiteY1" fmla="*/ 10749 h 653906"/>
                <a:gd name="connsiteX2" fmla="*/ 247696 w 698077"/>
                <a:gd name="connsiteY2" fmla="*/ 16702 h 653906"/>
                <a:gd name="connsiteX3" fmla="*/ 253137 w 698077"/>
                <a:gd name="connsiteY3" fmla="*/ 10964 h 653906"/>
                <a:gd name="connsiteX4" fmla="*/ 269887 w 698077"/>
                <a:gd name="connsiteY4" fmla="*/ 28713 h 653906"/>
                <a:gd name="connsiteX5" fmla="*/ 290856 w 698077"/>
                <a:gd name="connsiteY5" fmla="*/ 40062 h 653906"/>
                <a:gd name="connsiteX6" fmla="*/ 327369 w 698077"/>
                <a:gd name="connsiteY6" fmla="*/ 83540 h 653906"/>
                <a:gd name="connsiteX7" fmla="*/ 329454 w 698077"/>
                <a:gd name="connsiteY7" fmla="*/ 91832 h 653906"/>
                <a:gd name="connsiteX8" fmla="*/ 698077 w 698077"/>
                <a:gd name="connsiteY8" fmla="*/ 482432 h 653906"/>
                <a:gd name="connsiteX9" fmla="*/ 535477 w 698077"/>
                <a:gd name="connsiteY9" fmla="*/ 653906 h 653906"/>
                <a:gd name="connsiteX10" fmla="*/ 41053 w 698077"/>
                <a:gd name="connsiteY10" fmla="*/ 234622 h 653906"/>
                <a:gd name="connsiteX11" fmla="*/ 46246 w 698077"/>
                <a:gd name="connsiteY11" fmla="*/ 229146 h 653906"/>
                <a:gd name="connsiteX12" fmla="*/ 13389 w 698077"/>
                <a:gd name="connsiteY12" fmla="*/ 190022 h 653906"/>
                <a:gd name="connsiteX13" fmla="*/ 0 w 698077"/>
                <a:gd name="connsiteY13" fmla="*/ 136781 h 653906"/>
                <a:gd name="connsiteX14" fmla="*/ 170379 w 698077"/>
                <a:gd name="connsiteY14" fmla="*/ 0 h 65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77" h="653906">
                  <a:moveTo>
                    <a:pt x="170379" y="0"/>
                  </a:moveTo>
                  <a:cubicBezTo>
                    <a:pt x="193904" y="0"/>
                    <a:pt x="216315" y="3828"/>
                    <a:pt x="236699" y="10749"/>
                  </a:cubicBezTo>
                  <a:lnTo>
                    <a:pt x="247696" y="16702"/>
                  </a:lnTo>
                  <a:lnTo>
                    <a:pt x="253137" y="10964"/>
                  </a:lnTo>
                  <a:lnTo>
                    <a:pt x="269887" y="28713"/>
                  </a:lnTo>
                  <a:lnTo>
                    <a:pt x="290856" y="40062"/>
                  </a:lnTo>
                  <a:cubicBezTo>
                    <a:pt x="306272" y="52439"/>
                    <a:pt x="318747" y="67176"/>
                    <a:pt x="327369" y="83540"/>
                  </a:cubicBezTo>
                  <a:lnTo>
                    <a:pt x="329454" y="91832"/>
                  </a:lnTo>
                  <a:lnTo>
                    <a:pt x="698077" y="482432"/>
                  </a:lnTo>
                  <a:lnTo>
                    <a:pt x="535477" y="653906"/>
                  </a:lnTo>
                  <a:lnTo>
                    <a:pt x="41053" y="234622"/>
                  </a:lnTo>
                  <a:lnTo>
                    <a:pt x="46246" y="229146"/>
                  </a:lnTo>
                  <a:lnTo>
                    <a:pt x="13389" y="190022"/>
                  </a:lnTo>
                  <a:cubicBezTo>
                    <a:pt x="4768" y="173658"/>
                    <a:pt x="0" y="155667"/>
                    <a:pt x="0" y="136781"/>
                  </a:cubicBezTo>
                  <a:cubicBezTo>
                    <a:pt x="0" y="61239"/>
                    <a:pt x="76281" y="0"/>
                    <a:pt x="170379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68" name="Group 367">
              <a:extLst>
                <a:ext uri="{FF2B5EF4-FFF2-40B4-BE49-F238E27FC236}">
                  <a16:creationId xmlns:a16="http://schemas.microsoft.com/office/drawing/2014/main" id="{6E9FE370-09AB-474F-9F13-20A92F2A3F2E}"/>
                </a:ext>
              </a:extLst>
            </p:cNvPr>
            <p:cNvGrpSpPr/>
            <p:nvPr/>
          </p:nvGrpSpPr>
          <p:grpSpPr>
            <a:xfrm>
              <a:off x="5993059" y="5311022"/>
              <a:ext cx="260815" cy="883458"/>
              <a:chOff x="5329626" y="2648806"/>
              <a:chExt cx="194386" cy="658446"/>
            </a:xfrm>
          </p:grpSpPr>
          <p:sp>
            <p:nvSpPr>
              <p:cNvPr id="369" name="Trapezoid 368">
                <a:extLst>
                  <a:ext uri="{FF2B5EF4-FFF2-40B4-BE49-F238E27FC236}">
                    <a16:creationId xmlns:a16="http://schemas.microsoft.com/office/drawing/2014/main" id="{D249DDF9-8BF5-4909-974E-511C52D9AA0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6244" flipV="1">
                <a:off x="5341217" y="2754454"/>
                <a:ext cx="166282" cy="402636"/>
              </a:xfrm>
              <a:prstGeom prst="trapezoid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8F4EC6F8-16C2-4FE0-992E-8D59CCA507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39608" y="2648806"/>
                <a:ext cx="184404" cy="148040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71" name="Group 370">
                <a:extLst>
                  <a:ext uri="{FF2B5EF4-FFF2-40B4-BE49-F238E27FC236}">
                    <a16:creationId xmlns:a16="http://schemas.microsoft.com/office/drawing/2014/main" id="{AD026674-1BA0-45DE-892E-CAAF53596354}"/>
                  </a:ext>
                </a:extLst>
              </p:cNvPr>
              <p:cNvGrpSpPr/>
              <p:nvPr/>
            </p:nvGrpSpPr>
            <p:grpSpPr>
              <a:xfrm rot="6001971">
                <a:off x="5279264" y="3143695"/>
                <a:ext cx="213919" cy="113196"/>
                <a:chOff x="3936382" y="4515843"/>
                <a:chExt cx="293953" cy="95326"/>
              </a:xfrm>
            </p:grpSpPr>
            <p:sp>
              <p:nvSpPr>
                <p:cNvPr id="372" name="Rectangle: Rounded Corners 371">
                  <a:extLst>
                    <a:ext uri="{FF2B5EF4-FFF2-40B4-BE49-F238E27FC236}">
                      <a16:creationId xmlns:a16="http://schemas.microsoft.com/office/drawing/2014/main" id="{D0F8C12A-0E97-43FF-9D1D-8179F245F3E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58492">
                  <a:off x="4007900" y="4520525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73" name="Oval 372">
                  <a:extLst>
                    <a:ext uri="{FF2B5EF4-FFF2-40B4-BE49-F238E27FC236}">
                      <a16:creationId xmlns:a16="http://schemas.microsoft.com/office/drawing/2014/main" id="{818FB043-8CEF-4538-9543-39BA20CB905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36382" y="4515843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4017088F-2338-4E80-B52F-0375ED9CFA84}"/>
              </a:ext>
            </a:extLst>
          </p:cNvPr>
          <p:cNvGrpSpPr/>
          <p:nvPr/>
        </p:nvGrpSpPr>
        <p:grpSpPr>
          <a:xfrm>
            <a:off x="8222247" y="1320644"/>
            <a:ext cx="278116" cy="1365354"/>
            <a:chOff x="6348741" y="4801889"/>
            <a:chExt cx="278116" cy="1365354"/>
          </a:xfrm>
        </p:grpSpPr>
        <p:sp>
          <p:nvSpPr>
            <p:cNvPr id="375" name="Trapezoid 374">
              <a:extLst>
                <a:ext uri="{FF2B5EF4-FFF2-40B4-BE49-F238E27FC236}">
                  <a16:creationId xmlns:a16="http://schemas.microsoft.com/office/drawing/2014/main" id="{AB8815BF-A85A-44D7-9662-A6E901B5A7B4}"/>
                </a:ext>
              </a:extLst>
            </p:cNvPr>
            <p:cNvSpPr>
              <a:spLocks noChangeAspect="1"/>
            </p:cNvSpPr>
            <p:nvPr/>
          </p:nvSpPr>
          <p:spPr>
            <a:xfrm rot="21082625" flipV="1">
              <a:off x="6348741" y="4801889"/>
              <a:ext cx="257250" cy="540230"/>
            </a:xfrm>
            <a:prstGeom prst="trapezoid">
              <a:avLst>
                <a:gd name="adj" fmla="val 11666"/>
              </a:avLst>
            </a:prstGeom>
            <a:solidFill>
              <a:srgbClr val="052054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F1635DFB-B739-44F9-8ADA-242B0FCEFAA0}"/>
                </a:ext>
              </a:extLst>
            </p:cNvPr>
            <p:cNvGrpSpPr/>
            <p:nvPr/>
          </p:nvGrpSpPr>
          <p:grpSpPr>
            <a:xfrm>
              <a:off x="6392646" y="5271429"/>
              <a:ext cx="234211" cy="895814"/>
              <a:chOff x="5627457" y="2619295"/>
              <a:chExt cx="174559" cy="667654"/>
            </a:xfrm>
          </p:grpSpPr>
          <p:sp>
            <p:nvSpPr>
              <p:cNvPr id="377" name="Trapezoid 376">
                <a:extLst>
                  <a:ext uri="{FF2B5EF4-FFF2-40B4-BE49-F238E27FC236}">
                    <a16:creationId xmlns:a16="http://schemas.microsoft.com/office/drawing/2014/main" id="{F0868ACE-7C6D-4526-8EB4-E54E9CB1044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7362" flipV="1">
                <a:off x="5627457" y="2710687"/>
                <a:ext cx="153926" cy="402636"/>
              </a:xfrm>
              <a:prstGeom prst="trapezoid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78" name="Group 377">
                <a:extLst>
                  <a:ext uri="{FF2B5EF4-FFF2-40B4-BE49-F238E27FC236}">
                    <a16:creationId xmlns:a16="http://schemas.microsoft.com/office/drawing/2014/main" id="{94AF1274-2E80-46E3-B4CE-36400A3965EC}"/>
                  </a:ext>
                </a:extLst>
              </p:cNvPr>
              <p:cNvGrpSpPr/>
              <p:nvPr/>
            </p:nvGrpSpPr>
            <p:grpSpPr>
              <a:xfrm rot="4468658" flipV="1">
                <a:off x="5607406" y="3127784"/>
                <a:ext cx="225153" cy="93177"/>
                <a:chOff x="3929941" y="4493533"/>
                <a:chExt cx="273114" cy="95326"/>
              </a:xfrm>
            </p:grpSpPr>
            <p:sp>
              <p:nvSpPr>
                <p:cNvPr id="380" name="Oval 379">
                  <a:extLst>
                    <a:ext uri="{FF2B5EF4-FFF2-40B4-BE49-F238E27FC236}">
                      <a16:creationId xmlns:a16="http://schemas.microsoft.com/office/drawing/2014/main" id="{13EECE13-5648-49B9-81F1-3278AC4CD59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29941" y="4493533"/>
                  <a:ext cx="95326" cy="95326"/>
                </a:xfrm>
                <a:prstGeom prst="ellipse">
                  <a:avLst/>
                </a:prstGeom>
                <a:solidFill>
                  <a:srgbClr val="FFED7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81" name="Rectangle: Rounded Corners 380">
                  <a:extLst>
                    <a:ext uri="{FF2B5EF4-FFF2-40B4-BE49-F238E27FC236}">
                      <a16:creationId xmlns:a16="http://schemas.microsoft.com/office/drawing/2014/main" id="{FE3053F8-A29F-4E52-912A-70B285D580D3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258492">
                  <a:off x="4009040" y="4502572"/>
                  <a:ext cx="194015" cy="85507"/>
                </a:xfrm>
                <a:prstGeom prst="roundRect">
                  <a:avLst/>
                </a:prstGeom>
                <a:solidFill>
                  <a:srgbClr val="FFED7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4A71AB45-7DCE-465B-99A3-3826AF69F3D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5632179" y="2619295"/>
                <a:ext cx="169837" cy="136346"/>
              </a:xfrm>
              <a:prstGeom prst="ellipse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E65CE579-C6D2-449F-BADD-D2D5C751111D}"/>
              </a:ext>
            </a:extLst>
          </p:cNvPr>
          <p:cNvGrpSpPr/>
          <p:nvPr/>
        </p:nvGrpSpPr>
        <p:grpSpPr>
          <a:xfrm>
            <a:off x="7803711" y="1276247"/>
            <a:ext cx="545767" cy="1408448"/>
            <a:chOff x="5895843" y="4812750"/>
            <a:chExt cx="545767" cy="1408448"/>
          </a:xfrm>
        </p:grpSpPr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9C16ECDD-BE2B-4C57-98A9-70B5AB8409E0}"/>
                </a:ext>
              </a:extLst>
            </p:cNvPr>
            <p:cNvSpPr>
              <a:spLocks noChangeAspect="1"/>
            </p:cNvSpPr>
            <p:nvPr/>
          </p:nvSpPr>
          <p:spPr>
            <a:xfrm rot="3393184">
              <a:off x="5877407" y="4831186"/>
              <a:ext cx="582639" cy="545767"/>
            </a:xfrm>
            <a:custGeom>
              <a:avLst/>
              <a:gdLst>
                <a:gd name="connsiteX0" fmla="*/ 170379 w 698077"/>
                <a:gd name="connsiteY0" fmla="*/ 0 h 653906"/>
                <a:gd name="connsiteX1" fmla="*/ 236699 w 698077"/>
                <a:gd name="connsiteY1" fmla="*/ 10749 h 653906"/>
                <a:gd name="connsiteX2" fmla="*/ 247696 w 698077"/>
                <a:gd name="connsiteY2" fmla="*/ 16702 h 653906"/>
                <a:gd name="connsiteX3" fmla="*/ 253137 w 698077"/>
                <a:gd name="connsiteY3" fmla="*/ 10964 h 653906"/>
                <a:gd name="connsiteX4" fmla="*/ 269887 w 698077"/>
                <a:gd name="connsiteY4" fmla="*/ 28713 h 653906"/>
                <a:gd name="connsiteX5" fmla="*/ 290856 w 698077"/>
                <a:gd name="connsiteY5" fmla="*/ 40062 h 653906"/>
                <a:gd name="connsiteX6" fmla="*/ 327369 w 698077"/>
                <a:gd name="connsiteY6" fmla="*/ 83540 h 653906"/>
                <a:gd name="connsiteX7" fmla="*/ 329454 w 698077"/>
                <a:gd name="connsiteY7" fmla="*/ 91832 h 653906"/>
                <a:gd name="connsiteX8" fmla="*/ 698077 w 698077"/>
                <a:gd name="connsiteY8" fmla="*/ 482432 h 653906"/>
                <a:gd name="connsiteX9" fmla="*/ 535477 w 698077"/>
                <a:gd name="connsiteY9" fmla="*/ 653906 h 653906"/>
                <a:gd name="connsiteX10" fmla="*/ 41053 w 698077"/>
                <a:gd name="connsiteY10" fmla="*/ 234622 h 653906"/>
                <a:gd name="connsiteX11" fmla="*/ 46246 w 698077"/>
                <a:gd name="connsiteY11" fmla="*/ 229146 h 653906"/>
                <a:gd name="connsiteX12" fmla="*/ 13389 w 698077"/>
                <a:gd name="connsiteY12" fmla="*/ 190022 h 653906"/>
                <a:gd name="connsiteX13" fmla="*/ 0 w 698077"/>
                <a:gd name="connsiteY13" fmla="*/ 136781 h 653906"/>
                <a:gd name="connsiteX14" fmla="*/ 170379 w 698077"/>
                <a:gd name="connsiteY14" fmla="*/ 0 h 65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77" h="653906">
                  <a:moveTo>
                    <a:pt x="170379" y="0"/>
                  </a:moveTo>
                  <a:cubicBezTo>
                    <a:pt x="193904" y="0"/>
                    <a:pt x="216315" y="3828"/>
                    <a:pt x="236699" y="10749"/>
                  </a:cubicBezTo>
                  <a:lnTo>
                    <a:pt x="247696" y="16702"/>
                  </a:lnTo>
                  <a:lnTo>
                    <a:pt x="253137" y="10964"/>
                  </a:lnTo>
                  <a:lnTo>
                    <a:pt x="269887" y="28713"/>
                  </a:lnTo>
                  <a:lnTo>
                    <a:pt x="290856" y="40062"/>
                  </a:lnTo>
                  <a:cubicBezTo>
                    <a:pt x="306272" y="52439"/>
                    <a:pt x="318747" y="67176"/>
                    <a:pt x="327369" y="83540"/>
                  </a:cubicBezTo>
                  <a:lnTo>
                    <a:pt x="329454" y="91832"/>
                  </a:lnTo>
                  <a:lnTo>
                    <a:pt x="698077" y="482432"/>
                  </a:lnTo>
                  <a:lnTo>
                    <a:pt x="535477" y="653906"/>
                  </a:lnTo>
                  <a:lnTo>
                    <a:pt x="41053" y="234622"/>
                  </a:lnTo>
                  <a:lnTo>
                    <a:pt x="46246" y="229146"/>
                  </a:lnTo>
                  <a:lnTo>
                    <a:pt x="13389" y="190022"/>
                  </a:lnTo>
                  <a:cubicBezTo>
                    <a:pt x="4768" y="173658"/>
                    <a:pt x="0" y="155667"/>
                    <a:pt x="0" y="136781"/>
                  </a:cubicBezTo>
                  <a:cubicBezTo>
                    <a:pt x="0" y="61239"/>
                    <a:pt x="76281" y="0"/>
                    <a:pt x="170379" y="0"/>
                  </a:cubicBezTo>
                  <a:close/>
                </a:path>
              </a:pathLst>
            </a:custGeom>
            <a:solidFill>
              <a:srgbClr val="052054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84" name="Group 383">
              <a:extLst>
                <a:ext uri="{FF2B5EF4-FFF2-40B4-BE49-F238E27FC236}">
                  <a16:creationId xmlns:a16="http://schemas.microsoft.com/office/drawing/2014/main" id="{6EE4C0E7-57EB-4847-A939-D5EC8F29181B}"/>
                </a:ext>
              </a:extLst>
            </p:cNvPr>
            <p:cNvGrpSpPr/>
            <p:nvPr/>
          </p:nvGrpSpPr>
          <p:grpSpPr>
            <a:xfrm>
              <a:off x="5989028" y="5311033"/>
              <a:ext cx="264776" cy="910165"/>
              <a:chOff x="5326672" y="2648806"/>
              <a:chExt cx="197340" cy="678349"/>
            </a:xfrm>
          </p:grpSpPr>
          <p:sp>
            <p:nvSpPr>
              <p:cNvPr id="385" name="Trapezoid 384">
                <a:extLst>
                  <a:ext uri="{FF2B5EF4-FFF2-40B4-BE49-F238E27FC236}">
                    <a16:creationId xmlns:a16="http://schemas.microsoft.com/office/drawing/2014/main" id="{21E20247-908C-49CB-928A-29BDFAA3C6C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6244" flipV="1">
                <a:off x="5341217" y="2754454"/>
                <a:ext cx="166282" cy="402636"/>
              </a:xfrm>
              <a:prstGeom prst="trapezoid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8F754C94-40C1-4940-9BF4-32BEA8AE52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39608" y="2648806"/>
                <a:ext cx="184404" cy="148040"/>
              </a:xfrm>
              <a:prstGeom prst="ellipse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87" name="Group 386">
                <a:extLst>
                  <a:ext uri="{FF2B5EF4-FFF2-40B4-BE49-F238E27FC236}">
                    <a16:creationId xmlns:a16="http://schemas.microsoft.com/office/drawing/2014/main" id="{66048F5B-3682-41D2-84A5-E461E354BCD2}"/>
                  </a:ext>
                </a:extLst>
              </p:cNvPr>
              <p:cNvGrpSpPr/>
              <p:nvPr/>
            </p:nvGrpSpPr>
            <p:grpSpPr>
              <a:xfrm rot="6001971">
                <a:off x="5269877" y="3157163"/>
                <a:ext cx="226787" cy="113197"/>
                <a:chOff x="3946517" y="4516274"/>
                <a:chExt cx="311639" cy="95326"/>
              </a:xfrm>
            </p:grpSpPr>
            <p:sp>
              <p:nvSpPr>
                <p:cNvPr id="388" name="Oval 387">
                  <a:extLst>
                    <a:ext uri="{FF2B5EF4-FFF2-40B4-BE49-F238E27FC236}">
                      <a16:creationId xmlns:a16="http://schemas.microsoft.com/office/drawing/2014/main" id="{25D690B9-E175-4348-9A8C-D493848A3CB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46517" y="4516274"/>
                  <a:ext cx="95326" cy="95326"/>
                </a:xfrm>
                <a:prstGeom prst="ellipse">
                  <a:avLst/>
                </a:prstGeom>
                <a:solidFill>
                  <a:srgbClr val="FFED7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89" name="Rectangle: Rounded Corners 388">
                  <a:extLst>
                    <a:ext uri="{FF2B5EF4-FFF2-40B4-BE49-F238E27FC236}">
                      <a16:creationId xmlns:a16="http://schemas.microsoft.com/office/drawing/2014/main" id="{0E79F9DC-EB79-4859-8C3A-A67A3B560FC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258492">
                  <a:off x="4028975" y="4525334"/>
                  <a:ext cx="229181" cy="75474"/>
                </a:xfrm>
                <a:prstGeom prst="roundRect">
                  <a:avLst/>
                </a:prstGeom>
                <a:solidFill>
                  <a:srgbClr val="FFED7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314" name="Oval 313">
            <a:extLst>
              <a:ext uri="{FF2B5EF4-FFF2-40B4-BE49-F238E27FC236}">
                <a16:creationId xmlns:a16="http://schemas.microsoft.com/office/drawing/2014/main" id="{A49FC25F-1FB1-4860-8CD9-1B8B9DD72AC7}"/>
              </a:ext>
            </a:extLst>
          </p:cNvPr>
          <p:cNvSpPr>
            <a:spLocks noChangeAspect="1"/>
          </p:cNvSpPr>
          <p:nvPr/>
        </p:nvSpPr>
        <p:spPr>
          <a:xfrm>
            <a:off x="3937186" y="1114930"/>
            <a:ext cx="503479" cy="392107"/>
          </a:xfrm>
          <a:prstGeom prst="ellipse">
            <a:avLst/>
          </a:prstGeom>
          <a:solidFill>
            <a:srgbClr val="FF00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4C6E4E93-A3DE-45C0-81FD-D6650DD556E0}"/>
              </a:ext>
            </a:extLst>
          </p:cNvPr>
          <p:cNvGrpSpPr/>
          <p:nvPr/>
        </p:nvGrpSpPr>
        <p:grpSpPr>
          <a:xfrm>
            <a:off x="3183665" y="573261"/>
            <a:ext cx="2056270" cy="744208"/>
            <a:chOff x="9500497" y="3977087"/>
            <a:chExt cx="2056270" cy="744208"/>
          </a:xfrm>
        </p:grpSpPr>
        <p:grpSp>
          <p:nvGrpSpPr>
            <p:cNvPr id="317" name="Group 316">
              <a:extLst>
                <a:ext uri="{FF2B5EF4-FFF2-40B4-BE49-F238E27FC236}">
                  <a16:creationId xmlns:a16="http://schemas.microsoft.com/office/drawing/2014/main" id="{F5022C28-065B-407E-B450-99A545B6480C}"/>
                </a:ext>
              </a:extLst>
            </p:cNvPr>
            <p:cNvGrpSpPr/>
            <p:nvPr/>
          </p:nvGrpSpPr>
          <p:grpSpPr>
            <a:xfrm>
              <a:off x="10603699" y="4042513"/>
              <a:ext cx="953068" cy="462557"/>
              <a:chOff x="5699890" y="1712904"/>
              <a:chExt cx="710327" cy="344746"/>
            </a:xfrm>
          </p:grpSpPr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C7BE4B5A-1A2B-4268-B2B3-800C59F6C158}"/>
                  </a:ext>
                </a:extLst>
              </p:cNvPr>
              <p:cNvSpPr/>
              <p:nvPr/>
            </p:nvSpPr>
            <p:spPr>
              <a:xfrm rot="17300918">
                <a:off x="5801795" y="1610999"/>
                <a:ext cx="137848" cy="341657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26" name="Group 325">
                <a:extLst>
                  <a:ext uri="{FF2B5EF4-FFF2-40B4-BE49-F238E27FC236}">
                    <a16:creationId xmlns:a16="http://schemas.microsoft.com/office/drawing/2014/main" id="{23451DE9-4CB7-485B-9BEE-E0707F2503BB}"/>
                  </a:ext>
                </a:extLst>
              </p:cNvPr>
              <p:cNvGrpSpPr/>
              <p:nvPr/>
            </p:nvGrpSpPr>
            <p:grpSpPr>
              <a:xfrm rot="18595549">
                <a:off x="6135186" y="1782618"/>
                <a:ext cx="171080" cy="37898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328" name="Rectangle: Rounded Corners 327">
                  <a:extLst>
                    <a:ext uri="{FF2B5EF4-FFF2-40B4-BE49-F238E27FC236}">
                      <a16:creationId xmlns:a16="http://schemas.microsoft.com/office/drawing/2014/main" id="{93A32AD0-4A8E-4546-87E7-0B336CDCBAC5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9" name="Partial Circle 328">
                  <a:extLst>
                    <a:ext uri="{FF2B5EF4-FFF2-40B4-BE49-F238E27FC236}">
                      <a16:creationId xmlns:a16="http://schemas.microsoft.com/office/drawing/2014/main" id="{2304D863-8A89-4E92-B166-F545E9C57659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200E522C-5D1E-4CC8-9E44-F9774075E8F4}"/>
                  </a:ext>
                </a:extLst>
              </p:cNvPr>
              <p:cNvSpPr/>
              <p:nvPr/>
            </p:nvSpPr>
            <p:spPr>
              <a:xfrm rot="15700102">
                <a:off x="5987948" y="1761378"/>
                <a:ext cx="124088" cy="143299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18" name="Group 317">
              <a:extLst>
                <a:ext uri="{FF2B5EF4-FFF2-40B4-BE49-F238E27FC236}">
                  <a16:creationId xmlns:a16="http://schemas.microsoft.com/office/drawing/2014/main" id="{D46F295C-F246-4FB3-BC96-1E482DE3A8A3}"/>
                </a:ext>
              </a:extLst>
            </p:cNvPr>
            <p:cNvGrpSpPr/>
            <p:nvPr/>
          </p:nvGrpSpPr>
          <p:grpSpPr>
            <a:xfrm>
              <a:off x="9500497" y="4027425"/>
              <a:ext cx="821513" cy="359711"/>
              <a:chOff x="4858161" y="1717663"/>
              <a:chExt cx="612278" cy="268094"/>
            </a:xfrm>
          </p:grpSpPr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F83B0157-996B-45AC-ABD5-20C16B25559C}"/>
                  </a:ext>
                </a:extLst>
              </p:cNvPr>
              <p:cNvSpPr/>
              <p:nvPr/>
            </p:nvSpPr>
            <p:spPr>
              <a:xfrm rot="15472771" flipV="1">
                <a:off x="5240171" y="1606274"/>
                <a:ext cx="118880" cy="341657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21" name="Group 320">
                <a:extLst>
                  <a:ext uri="{FF2B5EF4-FFF2-40B4-BE49-F238E27FC236}">
                    <a16:creationId xmlns:a16="http://schemas.microsoft.com/office/drawing/2014/main" id="{97B7B93B-FE10-4E3C-9CD9-902831FEC125}"/>
                  </a:ext>
                </a:extLst>
              </p:cNvPr>
              <p:cNvGrpSpPr/>
              <p:nvPr/>
            </p:nvGrpSpPr>
            <p:grpSpPr>
              <a:xfrm rot="13989180" flipV="1">
                <a:off x="4936038" y="1736800"/>
                <a:ext cx="171080" cy="32683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323" name="Rectangle: Rounded Corners 322">
                  <a:extLst>
                    <a:ext uri="{FF2B5EF4-FFF2-40B4-BE49-F238E27FC236}">
                      <a16:creationId xmlns:a16="http://schemas.microsoft.com/office/drawing/2014/main" id="{1305803E-65CB-47CB-B195-13477B44F10D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4" name="Partial Circle 323">
                  <a:extLst>
                    <a:ext uri="{FF2B5EF4-FFF2-40B4-BE49-F238E27FC236}">
                      <a16:creationId xmlns:a16="http://schemas.microsoft.com/office/drawing/2014/main" id="{640663B6-A7EB-4328-A0A5-DDB476827676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FD355C0B-B215-4879-B400-630373EF79D7}"/>
                  </a:ext>
                </a:extLst>
              </p:cNvPr>
              <p:cNvSpPr/>
              <p:nvPr/>
            </p:nvSpPr>
            <p:spPr>
              <a:xfrm rot="15700102">
                <a:off x="5100340" y="1726290"/>
                <a:ext cx="124088" cy="143299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19" name="Rectangle: Rounded Corners 318">
              <a:extLst>
                <a:ext uri="{FF2B5EF4-FFF2-40B4-BE49-F238E27FC236}">
                  <a16:creationId xmlns:a16="http://schemas.microsoft.com/office/drawing/2014/main" id="{94F615A0-FE1C-4615-8A07-43F268F93D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19186" y="3977087"/>
              <a:ext cx="541244" cy="744208"/>
            </a:xfrm>
            <a:prstGeom prst="roundRect">
              <a:avLst>
                <a:gd name="adj" fmla="val 33590"/>
              </a:avLst>
            </a:pr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6" name="Oval 335">
            <a:extLst>
              <a:ext uri="{FF2B5EF4-FFF2-40B4-BE49-F238E27FC236}">
                <a16:creationId xmlns:a16="http://schemas.microsoft.com/office/drawing/2014/main" id="{9DE66695-84F4-4F6B-8D14-F121AEF169FD}"/>
              </a:ext>
            </a:extLst>
          </p:cNvPr>
          <p:cNvSpPr>
            <a:spLocks noChangeAspect="1"/>
          </p:cNvSpPr>
          <p:nvPr/>
        </p:nvSpPr>
        <p:spPr>
          <a:xfrm>
            <a:off x="7976312" y="1112588"/>
            <a:ext cx="503479" cy="392107"/>
          </a:xfrm>
          <a:prstGeom prst="ellipse">
            <a:avLst/>
          </a:prstGeom>
          <a:solidFill>
            <a:srgbClr val="052054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38" name="Group 337">
            <a:extLst>
              <a:ext uri="{FF2B5EF4-FFF2-40B4-BE49-F238E27FC236}">
                <a16:creationId xmlns:a16="http://schemas.microsoft.com/office/drawing/2014/main" id="{8527EEE6-AC94-4D4B-801A-6DF1FCF5A03E}"/>
              </a:ext>
            </a:extLst>
          </p:cNvPr>
          <p:cNvGrpSpPr/>
          <p:nvPr/>
        </p:nvGrpSpPr>
        <p:grpSpPr>
          <a:xfrm>
            <a:off x="7222791" y="570919"/>
            <a:ext cx="2056270" cy="744208"/>
            <a:chOff x="9500497" y="3977087"/>
            <a:chExt cx="2056270" cy="744208"/>
          </a:xfrm>
        </p:grpSpPr>
        <p:grpSp>
          <p:nvGrpSpPr>
            <p:cNvPr id="339" name="Group 338">
              <a:extLst>
                <a:ext uri="{FF2B5EF4-FFF2-40B4-BE49-F238E27FC236}">
                  <a16:creationId xmlns:a16="http://schemas.microsoft.com/office/drawing/2014/main" id="{C9DB21BA-33B1-46AE-9206-325739594FA5}"/>
                </a:ext>
              </a:extLst>
            </p:cNvPr>
            <p:cNvGrpSpPr/>
            <p:nvPr/>
          </p:nvGrpSpPr>
          <p:grpSpPr>
            <a:xfrm>
              <a:off x="10603699" y="4042513"/>
              <a:ext cx="953068" cy="462557"/>
              <a:chOff x="5699890" y="1712904"/>
              <a:chExt cx="710327" cy="344746"/>
            </a:xfrm>
          </p:grpSpPr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EB58328C-20DE-4BA0-B4E6-3AE74D725564}"/>
                  </a:ext>
                </a:extLst>
              </p:cNvPr>
              <p:cNvSpPr/>
              <p:nvPr/>
            </p:nvSpPr>
            <p:spPr>
              <a:xfrm rot="17300918">
                <a:off x="5801795" y="1610999"/>
                <a:ext cx="137848" cy="341657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5BC58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48" name="Group 347">
                <a:extLst>
                  <a:ext uri="{FF2B5EF4-FFF2-40B4-BE49-F238E27FC236}">
                    <a16:creationId xmlns:a16="http://schemas.microsoft.com/office/drawing/2014/main" id="{51AC0687-4273-4ABD-8489-67DDBA8B4EFE}"/>
                  </a:ext>
                </a:extLst>
              </p:cNvPr>
              <p:cNvGrpSpPr/>
              <p:nvPr/>
            </p:nvGrpSpPr>
            <p:grpSpPr>
              <a:xfrm rot="18595549">
                <a:off x="6135186" y="1782618"/>
                <a:ext cx="171080" cy="37898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350" name="Rectangle: Rounded Corners 349">
                  <a:extLst>
                    <a:ext uri="{FF2B5EF4-FFF2-40B4-BE49-F238E27FC236}">
                      <a16:creationId xmlns:a16="http://schemas.microsoft.com/office/drawing/2014/main" id="{3B901177-84B3-4778-874A-B8E5EA884AA8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AC83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1" name="Partial Circle 350">
                  <a:extLst>
                    <a:ext uri="{FF2B5EF4-FFF2-40B4-BE49-F238E27FC236}">
                      <a16:creationId xmlns:a16="http://schemas.microsoft.com/office/drawing/2014/main" id="{B9390CA2-B805-49AA-8A29-C99A54F32332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AC83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EA81C524-B48B-4993-B9B6-45E37CBA4829}"/>
                  </a:ext>
                </a:extLst>
              </p:cNvPr>
              <p:cNvSpPr/>
              <p:nvPr/>
            </p:nvSpPr>
            <p:spPr>
              <a:xfrm rot="15700102">
                <a:off x="5987948" y="1761378"/>
                <a:ext cx="124088" cy="143299"/>
              </a:xfrm>
              <a:prstGeom prst="ellipse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40" name="Group 339">
              <a:extLst>
                <a:ext uri="{FF2B5EF4-FFF2-40B4-BE49-F238E27FC236}">
                  <a16:creationId xmlns:a16="http://schemas.microsoft.com/office/drawing/2014/main" id="{A84849B8-BBA9-469E-8141-6D6BC3CF4526}"/>
                </a:ext>
              </a:extLst>
            </p:cNvPr>
            <p:cNvGrpSpPr/>
            <p:nvPr/>
          </p:nvGrpSpPr>
          <p:grpSpPr>
            <a:xfrm>
              <a:off x="9500497" y="4027425"/>
              <a:ext cx="821513" cy="359711"/>
              <a:chOff x="4858161" y="1717663"/>
              <a:chExt cx="612278" cy="268094"/>
            </a:xfrm>
          </p:grpSpPr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71656D56-BECF-49F1-ABE0-16856C836996}"/>
                  </a:ext>
                </a:extLst>
              </p:cNvPr>
              <p:cNvSpPr/>
              <p:nvPr/>
            </p:nvSpPr>
            <p:spPr>
              <a:xfrm rot="15472771" flipV="1">
                <a:off x="5240171" y="1606274"/>
                <a:ext cx="118880" cy="341657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5BC58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43" name="Group 342">
                <a:extLst>
                  <a:ext uri="{FF2B5EF4-FFF2-40B4-BE49-F238E27FC236}">
                    <a16:creationId xmlns:a16="http://schemas.microsoft.com/office/drawing/2014/main" id="{4759EDB8-A9FB-4E7C-9FB8-C51005D58AC3}"/>
                  </a:ext>
                </a:extLst>
              </p:cNvPr>
              <p:cNvGrpSpPr/>
              <p:nvPr/>
            </p:nvGrpSpPr>
            <p:grpSpPr>
              <a:xfrm rot="13989180" flipV="1">
                <a:off x="4936038" y="1736800"/>
                <a:ext cx="171080" cy="32683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345" name="Rectangle: Rounded Corners 344">
                  <a:extLst>
                    <a:ext uri="{FF2B5EF4-FFF2-40B4-BE49-F238E27FC236}">
                      <a16:creationId xmlns:a16="http://schemas.microsoft.com/office/drawing/2014/main" id="{FDDE2A4A-14C8-440D-A329-BDB6CE4E5AEC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AC83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6" name="Partial Circle 345">
                  <a:extLst>
                    <a:ext uri="{FF2B5EF4-FFF2-40B4-BE49-F238E27FC236}">
                      <a16:creationId xmlns:a16="http://schemas.microsoft.com/office/drawing/2014/main" id="{9B5ECBAA-924F-4627-B7C8-6EC4B6651A2B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AC83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1EFDE817-F937-4CA6-A938-08ECA4A1A79C}"/>
                  </a:ext>
                </a:extLst>
              </p:cNvPr>
              <p:cNvSpPr/>
              <p:nvPr/>
            </p:nvSpPr>
            <p:spPr>
              <a:xfrm rot="15700102">
                <a:off x="5100340" y="1726290"/>
                <a:ext cx="124088" cy="143299"/>
              </a:xfrm>
              <a:prstGeom prst="ellipse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41" name="Rectangle: Rounded Corners 340">
              <a:extLst>
                <a:ext uri="{FF2B5EF4-FFF2-40B4-BE49-F238E27FC236}">
                  <a16:creationId xmlns:a16="http://schemas.microsoft.com/office/drawing/2014/main" id="{26DC0047-0979-409D-BFDF-BB39E3C38D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19186" y="3977087"/>
              <a:ext cx="541244" cy="744208"/>
            </a:xfrm>
            <a:prstGeom prst="roundRect">
              <a:avLst>
                <a:gd name="adj" fmla="val 33590"/>
              </a:avLst>
            </a:prstGeom>
            <a:solidFill>
              <a:srgbClr val="05BC58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2" name="Rectangle 241">
            <a:extLst>
              <a:ext uri="{FF2B5EF4-FFF2-40B4-BE49-F238E27FC236}">
                <a16:creationId xmlns:a16="http://schemas.microsoft.com/office/drawing/2014/main" id="{4FB2F403-C087-48A5-A1DA-179C298C0764}"/>
              </a:ext>
            </a:extLst>
          </p:cNvPr>
          <p:cNvSpPr/>
          <p:nvPr/>
        </p:nvSpPr>
        <p:spPr>
          <a:xfrm>
            <a:off x="8826603" y="-58491"/>
            <a:ext cx="32704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ROLLERPOOL</a:t>
            </a:r>
          </a:p>
        </p:txBody>
      </p:sp>
      <p:pic>
        <p:nvPicPr>
          <p:cNvPr id="244" name="Roller 1700 - straight">
            <a:hlinkClick r:id="" action="ppaction://media"/>
            <a:extLst>
              <a:ext uri="{FF2B5EF4-FFF2-40B4-BE49-F238E27FC236}">
                <a16:creationId xmlns:a16="http://schemas.microsoft.com/office/drawing/2014/main" id="{F206E593-8DC4-4E54-A8BD-15231281F8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65608" y="7046692"/>
            <a:ext cx="609600" cy="609600"/>
          </a:xfrm>
          <a:prstGeom prst="rect">
            <a:avLst/>
          </a:prstGeom>
        </p:spPr>
      </p:pic>
      <p:pic>
        <p:nvPicPr>
          <p:cNvPr id="7" name="Roller 1400 - straight">
            <a:hlinkClick r:id="" action="ppaction://media"/>
            <a:extLst>
              <a:ext uri="{FF2B5EF4-FFF2-40B4-BE49-F238E27FC236}">
                <a16:creationId xmlns:a16="http://schemas.microsoft.com/office/drawing/2014/main" id="{6F814343-1519-404F-AACD-2771B41029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22845" y="6942172"/>
            <a:ext cx="609600" cy="609600"/>
          </a:xfrm>
          <a:prstGeom prst="rect">
            <a:avLst/>
          </a:prstGeom>
        </p:spPr>
      </p:pic>
      <p:sp>
        <p:nvSpPr>
          <p:cNvPr id="245" name="Rectangle 244">
            <a:extLst>
              <a:ext uri="{FF2B5EF4-FFF2-40B4-BE49-F238E27FC236}">
                <a16:creationId xmlns:a16="http://schemas.microsoft.com/office/drawing/2014/main" id="{FE11C333-142C-4433-BC7E-BC3A7A18BC99}"/>
              </a:ext>
            </a:extLst>
          </p:cNvPr>
          <p:cNvSpPr/>
          <p:nvPr/>
        </p:nvSpPr>
        <p:spPr>
          <a:xfrm>
            <a:off x="145626" y="32963"/>
            <a:ext cx="2534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SURVIVAL</a:t>
            </a:r>
          </a:p>
        </p:txBody>
      </p:sp>
    </p:spTree>
    <p:extLst>
      <p:ext uri="{BB962C8B-B14F-4D97-AF65-F5344CB8AC3E}">
        <p14:creationId xmlns:p14="http://schemas.microsoft.com/office/powerpoint/2010/main" val="310718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6" presetClass="emph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4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1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2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1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3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3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9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0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3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5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6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0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3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9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2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1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7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8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0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3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4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6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9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2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5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8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1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4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7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0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3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4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6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9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2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5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6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8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9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1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2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4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5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7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0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3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6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7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9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0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5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8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1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7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0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3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6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9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2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3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5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6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8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 tmFilter="0, 0; .2, .5; .8, .5; 1, 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1" dur="250" autoRev="1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 tmFilter="0, 0; .2, .5; .8, .5; 1, 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4" dur="250" autoRev="1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5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7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8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0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1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3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4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6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7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9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0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2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4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5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7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8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1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2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3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4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6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7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0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3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6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9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2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5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8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1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2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4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7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9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0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1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3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4" presetID="26" presetClass="emph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9" dur="250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0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5" dur="250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7" dur="50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8" dur="250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0" dur="50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1" dur="250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3" dur="50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4" dur="250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5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7" dur="250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0" dur="250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3" dur="25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6" dur="25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9" dur="250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2" dur="250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4" dur="50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5" dur="250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7" dur="50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8" dur="250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0" dur="5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1" dur="25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3" dur="5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4" dur="25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6" dur="50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7" dur="250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9" dur="50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0" dur="250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2" dur="50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3" dur="250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4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5" dur="50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6" dur="250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8" dur="500" tmFilter="0, 0; .2, .5; .8, .5; 1, 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9" dur="250" autoRev="1" fill="hold"/>
                                        <p:tgtEl>
                                          <p:spTgt spid="2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1" dur="500" tmFilter="0, 0; .2, .5; .8, .5; 1, 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2" dur="250" autoRev="1" fill="hold"/>
                                        <p:tgtEl>
                                          <p:spTgt spid="2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3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 tmFilter="0, 0; .2, .5; .8, .5; 1, 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5" dur="250" autoRev="1" fill="hold"/>
                                        <p:tgtEl>
                                          <p:spTgt spid="2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6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 tmFilter="0, 0; .2, .5; .8, .5; 1, 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8" dur="250" autoRev="1" fill="hold"/>
                                        <p:tgtEl>
                                          <p:spTgt spid="2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 tmFilter="0, 0; .2, .5; .8, .5; 1, 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1" dur="250" autoRev="1" fill="hold"/>
                                        <p:tgtEl>
                                          <p:spTgt spid="2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500" tmFilter="0, 0; .2, .5; .8, .5; 1, 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4" dur="250" autoRev="1" fill="hold"/>
                                        <p:tgtEl>
                                          <p:spTgt spid="2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 tmFilter="0, 0; .2, .5; .8, .5; 1, 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7" dur="250" autoRev="1" fill="hold"/>
                                        <p:tgtEl>
                                          <p:spTgt spid="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 tmFilter="0, 0; .2, .5; .8, .5; 1, 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0" dur="250" autoRev="1" fill="hold"/>
                                        <p:tgtEl>
                                          <p:spTgt spid="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2" dur="500" tmFilter="0, 0; .2, .5; .8, .5; 1, 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3" dur="250" autoRev="1" fill="hold"/>
                                        <p:tgtEl>
                                          <p:spTgt spid="2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5" dur="500" tmFilter="0, 0; .2, .5; .8, .5; 1, 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6" dur="250" autoRev="1" fill="hold"/>
                                        <p:tgtEl>
                                          <p:spTgt spid="2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8" dur="500" tmFilter="0, 0; .2, .5; .8, .5; 1, 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9" dur="250" autoRev="1" fill="hold"/>
                                        <p:tgtEl>
                                          <p:spTgt spid="2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1" dur="500" tmFilter="0, 0; .2, .5; .8, .5; 1, 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2" dur="250" autoRev="1" fill="hold"/>
                                        <p:tgtEl>
                                          <p:spTgt spid="2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4" dur="500" tmFilter="0, 0; .2, .5; .8, .5; 1, 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5" dur="250" autoRev="1" fill="hold"/>
                                        <p:tgtEl>
                                          <p:spTgt spid="2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6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7" dur="500" tmFilter="0, 0; .2, .5; .8, .5; 1, 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8" dur="250" autoRev="1" fill="hold"/>
                                        <p:tgtEl>
                                          <p:spTgt spid="2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0" dur="500" tmFilter="0, 0; .2, .5; .8, .5; 1, 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1" dur="250" autoRev="1" fill="hold"/>
                                        <p:tgtEl>
                                          <p:spTgt spid="2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3" dur="500" tmFilter="0, 0; .2, .5; .8, .5; 1, 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4" dur="250" autoRev="1" fill="hold"/>
                                        <p:tgtEl>
                                          <p:spTgt spid="2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6" dur="500" tmFilter="0, 0; .2, .5; .8, .5; 1, 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7" dur="250" autoRev="1" fill="hold"/>
                                        <p:tgtEl>
                                          <p:spTgt spid="2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9" dur="500" tmFilter="0, 0; .2, .5; .8, .5; 1, 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0" dur="250" autoRev="1" fill="hold"/>
                                        <p:tgtEl>
                                          <p:spTgt spid="2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2" dur="500" tmFilter="0, 0; .2, .5; .8, .5; 1, 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3" dur="250" autoRev="1" fill="hold"/>
                                        <p:tgtEl>
                                          <p:spTgt spid="2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5" dur="500" tmFilter="0, 0; .2, .5; .8, .5; 1, 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6" dur="250" autoRev="1" fill="hold"/>
                                        <p:tgtEl>
                                          <p:spTgt spid="2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8" dur="500" tmFilter="0, 0; .2, .5; .8, .5; 1, 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9" dur="250" autoRev="1" fill="hold"/>
                                        <p:tgtEl>
                                          <p:spTgt spid="2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0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1" dur="500" tmFilter="0, 0; .2, .5; .8, .5; 1, 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2" dur="250" autoRev="1" fill="hold"/>
                                        <p:tgtEl>
                                          <p:spTgt spid="2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4" dur="500" tmFilter="0, 0; .2, .5; .8, .5; 1, 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5" dur="250" autoRev="1" fill="hold"/>
                                        <p:tgtEl>
                                          <p:spTgt spid="2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6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7" dur="500" tmFilter="0, 0; .2, .5; .8, .5; 1, 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8" dur="250" autoRev="1" fill="hold"/>
                                        <p:tgtEl>
                                          <p:spTgt spid="2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9" presetID="26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0" dur="500" tmFilter="0, 0; .2, .5; .8, .5; 1, 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1" dur="250" autoRev="1" fill="hold"/>
                                        <p:tgtEl>
                                          <p:spTgt spid="2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2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3" dur="500" tmFilter="0, 0; .2, .5; .8, .5; 1, 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4" dur="250" autoRev="1" fill="hold"/>
                                        <p:tgtEl>
                                          <p:spTgt spid="2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5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6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7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9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0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1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2" dur="500" tmFilter="0, 0; .2, .5; .8, .5; 1, 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3" dur="250" autoRev="1" fill="hold"/>
                                        <p:tgtEl>
                                          <p:spTgt spid="2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4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5" dur="500" tmFilter="0, 0; .2, .5; .8, .5; 1, 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6" dur="250" autoRev="1" fill="hold"/>
                                        <p:tgtEl>
                                          <p:spTgt spid="2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8" dur="5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9" dur="25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0" presetID="26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1" dur="500" tmFilter="0, 0; .2, .5; .8, .5; 1, 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2" dur="250" autoRev="1" fill="hold"/>
                                        <p:tgtEl>
                                          <p:spTgt spid="2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3" presetID="42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95833E-6 2.22222E-6 L 0.00417 0.13518 " pathEditMode="relative" rAng="0" ptsTypes="AA">
                                      <p:cBhvr>
                                        <p:cTn id="654" dur="2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6759"/>
                                    </p:animMotion>
                                  </p:childTnLst>
                                </p:cTn>
                              </p:par>
                              <p:par>
                                <p:cTn id="655" presetID="42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2.22222E-6 L -0.00091 0.1368 " pathEditMode="relative" rAng="0" ptsTypes="AA">
                                      <p:cBhvr>
                                        <p:cTn id="656" dur="2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6829"/>
                                    </p:animMotion>
                                  </p:childTnLst>
                                </p:cTn>
                              </p:par>
                              <p:par>
                                <p:cTn id="65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8" dur="500" tmFilter="0, 0; .2, .5; .8, .5; 1, 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9" dur="250" autoRev="1" fill="hold"/>
                                        <p:tgtEl>
                                          <p:spTgt spid="3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0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1" dur="500" tmFilter="0, 0; .2, .5; .8, .5; 1, 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2" dur="250" autoRev="1" fill="hold"/>
                                        <p:tgtEl>
                                          <p:spTgt spid="3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4" dur="500" tmFilter="0, 0; .2, .5; .8, .5; 1, 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5" dur="250" autoRev="1" fill="hold"/>
                                        <p:tgtEl>
                                          <p:spTgt spid="3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6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7" dur="500" tmFilter="0, 0; .2, .5; .8, .5; 1, 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8" dur="250" autoRev="1" fill="hold"/>
                                        <p:tgtEl>
                                          <p:spTgt spid="3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0" dur="500" tmFilter="0, 0; .2, .5; .8, .5; 1, 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1" dur="250" autoRev="1" fill="hold"/>
                                        <p:tgtEl>
                                          <p:spTgt spid="3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8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7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0" presetID="0" presetClass="path" presetSubtype="0" repeatCount="indefinite" decel="34000" autoRev="1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0833E-6 0.01713 L 2.70833E-6 0.01666 L 2.70833E-6 0.00046 L 2.70833E-6 4.07407E-6 " pathEditMode="relative" rAng="0" ptsTypes="AAAA">
                                      <p:cBhvr>
                                        <p:cTn id="691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6"/>
                                    </p:animMotion>
                                  </p:childTnLst>
                                </p:cTn>
                              </p:par>
                              <p:par>
                                <p:cTn id="692" presetID="0" presetClass="path" presetSubtype="0" repeatCount="indefinite" decel="34000" autoRev="1" fill="hold" nodeType="withEffect">
                                  <p:stCondLst>
                                    <p:cond delay="9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0.01713 L 2.08333E-7 0.01666 L 2.08333E-7 0.00046 L 2.08333E-7 2.96296E-6 " pathEditMode="relative" rAng="0" ptsTypes="AAAA">
                                      <p:cBhvr>
                                        <p:cTn id="693" dur="10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6"/>
                                    </p:animMotion>
                                  </p:childTnLst>
                                </p:cTn>
                              </p:par>
                              <p:par>
                                <p:cTn id="6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9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0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0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2" presetID="0" presetClass="path" presetSubtype="0" repeatCount="indefinite" decel="34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0833E-6 0.01713 L 2.70833E-6 0.01667 L 2.70833E-6 0.00046 L 2.70833E-6 3.7037E-7 " pathEditMode="relative" rAng="0" ptsTypes="AAAA">
                                      <p:cBhvr>
                                        <p:cTn id="713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6"/>
                                    </p:animMotion>
                                  </p:childTnLst>
                                </p:cTn>
                              </p:par>
                              <p:par>
                                <p:cTn id="714" presetID="0" presetClass="path" presetSubtype="0" repeatCount="indefinite" decel="34000" autoRev="1" fill="hold" nodeType="withEffect">
                                  <p:stCondLst>
                                    <p:cond delay="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0.01713 L 1.11022E-16 0.01666 L 1.11022E-16 0.00046 L 1.11022E-16 2.59259E-6 " pathEditMode="relative" rAng="0" ptsTypes="AAAA">
                                      <p:cBhvr>
                                        <p:cTn id="715" dur="1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6" restart="whenNotActive" fill="hold" evtFilter="cancelBubble" nodeType="interactiveSeq">
                <p:stCondLst>
                  <p:cond evt="onClick" delay="0">
                    <p:tgtEl>
                      <p:spTgt spid="3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7" fill="hold">
                      <p:stCondLst>
                        <p:cond delay="0"/>
                      </p:stCondLst>
                      <p:childTnLst>
                        <p:par>
                          <p:cTn id="718" fill="hold">
                            <p:stCondLst>
                              <p:cond delay="0"/>
                            </p:stCondLst>
                            <p:childTnLst>
                              <p:par>
                                <p:cTn id="7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2"/>
                  </p:tgtEl>
                </p:cond>
              </p:nextCondLst>
            </p:seq>
            <p:seq concurrent="1" nextAc="seek">
              <p:cTn id="723" restart="whenNotActive" fill="hold" evtFilter="cancelBubble" nodeType="interactiveSeq">
                <p:stCondLst>
                  <p:cond evt="onClick" delay="0">
                    <p:tgtEl>
                      <p:spTgt spid="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4" fill="hold">
                      <p:stCondLst>
                        <p:cond delay="0"/>
                      </p:stCondLst>
                      <p:childTnLst>
                        <p:par>
                          <p:cTn id="725" fill="hold">
                            <p:stCondLst>
                              <p:cond delay="0"/>
                            </p:stCondLst>
                            <p:childTnLst>
                              <p:par>
                                <p:cTn id="7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"/>
                  </p:tgtEl>
                </p:cond>
              </p:nextCondLst>
            </p:seq>
            <p:seq concurrent="1" nextAc="seek">
              <p:cTn id="730" restart="whenNotActive" fill="hold" evtFilter="cancelBubble" nodeType="interactiveSeq">
                <p:stCondLst>
                  <p:cond evt="onClick" delay="0">
                    <p:tgtEl>
                      <p:spTgt spid="2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1" fill="hold">
                      <p:stCondLst>
                        <p:cond delay="0"/>
                      </p:stCondLst>
                      <p:childTnLst>
                        <p:par>
                          <p:cTn id="732" fill="hold">
                            <p:stCondLst>
                              <p:cond delay="0"/>
                            </p:stCondLst>
                            <p:childTnLst>
                              <p:par>
                                <p:cTn id="7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8"/>
                  </p:tgtEl>
                </p:cond>
              </p:nextCondLst>
            </p:seq>
            <p:seq concurrent="1" nextAc="seek">
              <p:cTn id="737" restart="whenNotActive" fill="hold" evtFilter="cancelBubble" nodeType="interactiveSeq">
                <p:stCondLst>
                  <p:cond evt="onClick" delay="0">
                    <p:tgtEl>
                      <p:spTgt spid="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8" fill="hold">
                      <p:stCondLst>
                        <p:cond delay="0"/>
                      </p:stCondLst>
                      <p:childTnLst>
                        <p:par>
                          <p:cTn id="739" fill="hold">
                            <p:stCondLst>
                              <p:cond delay="0"/>
                            </p:stCondLst>
                            <p:childTnLst>
                              <p:par>
                                <p:cTn id="7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9"/>
                  </p:tgtEl>
                </p:cond>
              </p:nextCondLst>
            </p:seq>
            <p:seq concurrent="1" nextAc="seek">
              <p:cTn id="744" restart="whenNotActive" fill="hold" evtFilter="cancelBubble" nodeType="interactiveSeq">
                <p:stCondLst>
                  <p:cond evt="onClick" delay="0">
                    <p:tgtEl>
                      <p:spTgt spid="3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5" fill="hold">
                      <p:stCondLst>
                        <p:cond delay="0"/>
                      </p:stCondLst>
                      <p:childTnLst>
                        <p:par>
                          <p:cTn id="746" fill="hold">
                            <p:stCondLst>
                              <p:cond delay="0"/>
                            </p:stCondLst>
                            <p:childTnLst>
                              <p:par>
                                <p:cTn id="7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0"/>
                  </p:tgtEl>
                </p:cond>
              </p:nextCondLst>
            </p:seq>
            <p:seq concurrent="1" nextAc="seek">
              <p:cTn id="751" restart="whenNotActive" fill="hold" evtFilter="cancelBubble" nodeType="interactiveSeq">
                <p:stCondLst>
                  <p:cond evt="onClick" delay="0">
                    <p:tgtEl>
                      <p:spTgt spid="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2" fill="hold">
                      <p:stCondLst>
                        <p:cond delay="0"/>
                      </p:stCondLst>
                      <p:childTnLst>
                        <p:par>
                          <p:cTn id="753" fill="hold">
                            <p:stCondLst>
                              <p:cond delay="0"/>
                            </p:stCondLst>
                            <p:childTnLst>
                              <p:par>
                                <p:cTn id="7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1"/>
                  </p:tgtEl>
                </p:cond>
              </p:nextCondLst>
            </p:seq>
            <p:seq concurrent="1" nextAc="seek">
              <p:cTn id="758" restart="whenNotActive" fill="hold" evtFilter="cancelBubble" nodeType="interactiveSeq">
                <p:stCondLst>
                  <p:cond evt="onClick" delay="0">
                    <p:tgtEl>
                      <p:spTgt spid="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9" fill="hold">
                      <p:stCondLst>
                        <p:cond delay="0"/>
                      </p:stCondLst>
                      <p:childTnLst>
                        <p:par>
                          <p:cTn id="760" fill="hold">
                            <p:stCondLst>
                              <p:cond delay="0"/>
                            </p:stCondLst>
                            <p:childTnLst>
                              <p:par>
                                <p:cTn id="7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"/>
                  </p:tgtEl>
                </p:cond>
              </p:nextCondLst>
            </p:seq>
            <p:seq concurrent="1" nextAc="seek">
              <p:cTn id="765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6" fill="hold">
                      <p:stCondLst>
                        <p:cond delay="0"/>
                      </p:stCondLst>
                      <p:childTnLst>
                        <p:par>
                          <p:cTn id="767" fill="hold">
                            <p:stCondLst>
                              <p:cond delay="0"/>
                            </p:stCondLst>
                            <p:childTnLst>
                              <p:par>
                                <p:cTn id="7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seq concurrent="1" nextAc="seek">
              <p:cTn id="772" restart="whenNotActive" fill="hold" evtFilter="cancelBubble" nodeType="interactiveSeq">
                <p:stCondLst>
                  <p:cond evt="onClick" delay="0">
                    <p:tgtEl>
                      <p:spTgt spid="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3" fill="hold">
                      <p:stCondLst>
                        <p:cond delay="0"/>
                      </p:stCondLst>
                      <p:childTnLst>
                        <p:par>
                          <p:cTn id="774" fill="hold">
                            <p:stCondLst>
                              <p:cond delay="0"/>
                            </p:stCondLst>
                            <p:childTnLst>
                              <p:par>
                                <p:cTn id="7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4"/>
                  </p:tgtEl>
                </p:cond>
              </p:nextCondLst>
            </p:seq>
            <p:seq concurrent="1" nextAc="seek">
              <p:cTn id="779" restart="whenNotActive" fill="hold" evtFilter="cancelBubble" nodeType="interactiveSeq">
                <p:stCondLst>
                  <p:cond evt="onClick" delay="0">
                    <p:tgtEl>
                      <p:spTgt spid="3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0" fill="hold">
                      <p:stCondLst>
                        <p:cond delay="0"/>
                      </p:stCondLst>
                      <p:childTnLst>
                        <p:par>
                          <p:cTn id="781" fill="hold">
                            <p:stCondLst>
                              <p:cond delay="0"/>
                            </p:stCondLst>
                            <p:childTnLst>
                              <p:par>
                                <p:cTn id="7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5"/>
                  </p:tgtEl>
                </p:cond>
              </p:nextCondLst>
            </p:seq>
            <p:seq concurrent="1" nextAc="seek">
              <p:cTn id="786" restart="whenNotActive" fill="hold" evtFilter="cancelBubble" nodeType="interactiveSeq">
                <p:stCondLst>
                  <p:cond evt="onClick" delay="0">
                    <p:tgtEl>
                      <p:spTgt spid="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7" fill="hold">
                      <p:stCondLst>
                        <p:cond delay="0"/>
                      </p:stCondLst>
                      <p:childTnLst>
                        <p:par>
                          <p:cTn id="788" fill="hold">
                            <p:stCondLst>
                              <p:cond delay="0"/>
                            </p:stCondLst>
                            <p:childTnLst>
                              <p:par>
                                <p:cTn id="7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6"/>
                  </p:tgtEl>
                </p:cond>
              </p:nextCondLst>
            </p:seq>
            <p:seq concurrent="1" nextAc="seek">
              <p:cTn id="793" restart="whenNotActive" fill="hold" evtFilter="cancelBubble" nodeType="interactiveSeq">
                <p:stCondLst>
                  <p:cond evt="onClick" delay="0">
                    <p:tgtEl>
                      <p:spTgt spid="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4" fill="hold">
                      <p:stCondLst>
                        <p:cond delay="0"/>
                      </p:stCondLst>
                      <p:childTnLst>
                        <p:par>
                          <p:cTn id="795" fill="hold">
                            <p:stCondLst>
                              <p:cond delay="0"/>
                            </p:stCondLst>
                            <p:childTnLst>
                              <p:par>
                                <p:cTn id="7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"/>
                  </p:tgtEl>
                </p:cond>
              </p:nextCondLst>
            </p:seq>
            <p:audio>
              <p:cMediaNode vol="34848" numSld="2">
                <p:cTn id="8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seq concurrent="1" nextAc="seek">
              <p:cTn id="80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2" fill="hold">
                      <p:stCondLst>
                        <p:cond delay="0"/>
                      </p:stCondLst>
                      <p:childTnLst>
                        <p:par>
                          <p:cTn id="803" fill="hold">
                            <p:stCondLst>
                              <p:cond delay="0"/>
                            </p:stCondLst>
                            <p:childTnLst>
                              <p:par>
                                <p:cTn id="80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5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0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07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8" fill="hold">
                      <p:stCondLst>
                        <p:cond delay="0"/>
                      </p:stCondLst>
                      <p:childTnLst>
                        <p:par>
                          <p:cTn id="809" fill="hold">
                            <p:stCondLst>
                              <p:cond delay="0"/>
                            </p:stCondLst>
                            <p:childTnLst>
                              <p:par>
                                <p:cTn id="8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1" dur="232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70" grpId="0" animBg="1"/>
      <p:bldP spid="70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226" grpId="0" animBg="1"/>
      <p:bldP spid="226" grpId="1" animBg="1"/>
      <p:bldP spid="227" grpId="0" animBg="1"/>
      <p:bldP spid="227" grpId="1" animBg="1"/>
      <p:bldP spid="228" grpId="0" animBg="1"/>
      <p:bldP spid="228" grpId="1" animBg="1"/>
      <p:bldP spid="229" grpId="0" animBg="1"/>
      <p:bldP spid="229" grpId="1" animBg="1"/>
      <p:bldP spid="230" grpId="0" animBg="1"/>
      <p:bldP spid="230" grpId="1" animBg="1"/>
      <p:bldP spid="231" grpId="0" animBg="1"/>
      <p:bldP spid="231" grpId="1" animBg="1"/>
      <p:bldP spid="232" grpId="0" animBg="1"/>
      <p:bldP spid="232" grpId="1" animBg="1"/>
      <p:bldP spid="233" grpId="0" animBg="1"/>
      <p:bldP spid="233" grpId="1" animBg="1"/>
      <p:bldP spid="234" grpId="0" animBg="1"/>
      <p:bldP spid="234" grpId="1" animBg="1"/>
      <p:bldP spid="235" grpId="0" animBg="1"/>
      <p:bldP spid="235" grpId="1" animBg="1"/>
      <p:bldP spid="236" grpId="0" animBg="1"/>
      <p:bldP spid="236" grpId="1" animBg="1"/>
      <p:bldP spid="237" grpId="0" animBg="1"/>
      <p:bldP spid="237" grpId="1" animBg="1"/>
      <p:bldP spid="239" grpId="0" animBg="1"/>
      <p:bldP spid="239" grpId="1" animBg="1"/>
      <p:bldP spid="240" grpId="0" animBg="1"/>
      <p:bldP spid="240" grpId="1" animBg="1"/>
      <p:bldP spid="58" grpId="0" animBg="1"/>
      <p:bldP spid="58" grpId="1" animBg="1"/>
      <p:bldP spid="124" grpId="0" animBg="1"/>
      <p:bldP spid="124" grpId="1" animBg="1"/>
      <p:bldP spid="131" grpId="0" animBg="1"/>
      <p:bldP spid="131" grpId="1" animBg="1"/>
      <p:bldP spid="72" grpId="0" animBg="1"/>
      <p:bldP spid="72" grpId="1" animBg="1"/>
      <p:bldP spid="132" grpId="0" animBg="1"/>
      <p:bldP spid="238" grpId="0" animBg="1"/>
      <p:bldP spid="238" grpId="1" animBg="1"/>
      <p:bldP spid="309" grpId="0" animBg="1"/>
      <p:bldP spid="309" grpId="1" animBg="1"/>
      <p:bldP spid="310" grpId="0" animBg="1"/>
      <p:bldP spid="310" grpId="1" animBg="1"/>
      <p:bldP spid="313" grpId="0" animBg="1"/>
      <p:bldP spid="241" grpId="0" animBg="1"/>
      <p:bldP spid="297" grpId="0" animBg="1"/>
      <p:bldP spid="297" grpId="1" animBg="1"/>
      <p:bldP spid="298" grpId="0" animBg="1"/>
      <p:bldP spid="298" grpId="1" animBg="1"/>
      <p:bldP spid="299" grpId="0" animBg="1"/>
      <p:bldP spid="299" grpId="1" animBg="1"/>
      <p:bldP spid="300" grpId="0" animBg="1"/>
      <p:bldP spid="300" grpId="1" animBg="1"/>
      <p:bldP spid="301" grpId="0" animBg="1"/>
      <p:bldP spid="301" grpId="1" animBg="1"/>
      <p:bldP spid="302" grpId="0" animBg="1"/>
      <p:bldP spid="302" grpId="1" animBg="1"/>
      <p:bldP spid="303" grpId="0" animBg="1"/>
      <p:bldP spid="303" grpId="1" animBg="1"/>
      <p:bldP spid="304" grpId="0" animBg="1"/>
      <p:bldP spid="304" grpId="1" animBg="1"/>
      <p:bldP spid="305" grpId="0" animBg="1"/>
      <p:bldP spid="305" grpId="1" animBg="1"/>
      <p:bldP spid="306" grpId="0" animBg="1"/>
      <p:bldP spid="306" grpId="1" animBg="1"/>
      <p:bldP spid="307" grpId="0" animBg="1"/>
      <p:bldP spid="307" grpId="1" animBg="1"/>
      <p:bldP spid="308" grpId="0" animBg="1"/>
      <p:bldP spid="308" grpId="1" animBg="1"/>
      <p:bldP spid="314" grpId="0" animBg="1"/>
      <p:bldP spid="3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8D4DD1EE-1BAE-4BCC-B278-581D925AB477}"/>
              </a:ext>
            </a:extLst>
          </p:cNvPr>
          <p:cNvGrpSpPr/>
          <p:nvPr/>
        </p:nvGrpSpPr>
        <p:grpSpPr>
          <a:xfrm>
            <a:off x="8916876" y="2416618"/>
            <a:ext cx="2988677" cy="2079458"/>
            <a:chOff x="8940778" y="2367190"/>
            <a:chExt cx="2988677" cy="2079458"/>
          </a:xfrm>
        </p:grpSpPr>
        <p:sp>
          <p:nvSpPr>
            <p:cNvPr id="30" name="Trapezoid 29">
              <a:extLst>
                <a:ext uri="{FF2B5EF4-FFF2-40B4-BE49-F238E27FC236}">
                  <a16:creationId xmlns:a16="http://schemas.microsoft.com/office/drawing/2014/main" id="{75298AF7-15AA-4EC7-B681-E241B1275152}"/>
                </a:ext>
              </a:extLst>
            </p:cNvPr>
            <p:cNvSpPr/>
            <p:nvPr/>
          </p:nvSpPr>
          <p:spPr>
            <a:xfrm>
              <a:off x="8940778" y="2367190"/>
              <a:ext cx="2988677" cy="2079458"/>
            </a:xfrm>
            <a:prstGeom prst="trapezoid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scene3d>
              <a:camera prst="orthographicFront">
                <a:rot lat="0" lon="4500000" rev="0"/>
              </a:camera>
              <a:lightRig rig="threePt" dir="t"/>
            </a:scene3d>
            <a:sp3d extrusionH="152400">
              <a:bevelB w="298450"/>
              <a:extrusionClr>
                <a:srgbClr val="4C3A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DBDB754-49FB-4593-ADA6-B77C33BD3784}"/>
                </a:ext>
              </a:extLst>
            </p:cNvPr>
            <p:cNvSpPr/>
            <p:nvPr/>
          </p:nvSpPr>
          <p:spPr>
            <a:xfrm>
              <a:off x="10365799" y="2625812"/>
              <a:ext cx="176243" cy="506627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F536C0-0EA8-4855-8C63-2104AE654FA5}"/>
              </a:ext>
            </a:extLst>
          </p:cNvPr>
          <p:cNvGrpSpPr/>
          <p:nvPr/>
        </p:nvGrpSpPr>
        <p:grpSpPr>
          <a:xfrm>
            <a:off x="1193522" y="2306337"/>
            <a:ext cx="952503" cy="2109399"/>
            <a:chOff x="1218953" y="2224216"/>
            <a:chExt cx="952503" cy="210939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6A31A7B-F2B9-4C7D-9D1E-97E40FB61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218953" y="2224216"/>
              <a:ext cx="952503" cy="2109399"/>
            </a:xfrm>
            <a:prstGeom prst="rect">
              <a:avLst/>
            </a:prstGeom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0713661-2600-4229-9826-86F6A9601B9D}"/>
                </a:ext>
              </a:extLst>
            </p:cNvPr>
            <p:cNvSpPr/>
            <p:nvPr/>
          </p:nvSpPr>
          <p:spPr>
            <a:xfrm flipH="1">
              <a:off x="1726122" y="2588075"/>
              <a:ext cx="176243" cy="506627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02DCCC7-3CE3-49A6-9F54-7DD4BFF17221}"/>
              </a:ext>
            </a:extLst>
          </p:cNvPr>
          <p:cNvSpPr/>
          <p:nvPr/>
        </p:nvSpPr>
        <p:spPr>
          <a:xfrm>
            <a:off x="1884876" y="-1050324"/>
            <a:ext cx="8422248" cy="8588835"/>
          </a:xfrm>
          <a:prstGeom prst="rect">
            <a:avLst/>
          </a:prstGeom>
          <a:solidFill>
            <a:schemeClr val="tx1"/>
          </a:solidFill>
          <a:ln w="276225">
            <a:solidFill>
              <a:srgbClr val="3A4F6A"/>
            </a:solidFill>
          </a:ln>
          <a:scene3d>
            <a:camera prst="perspectiveFront">
              <a:rot lat="17399980" lon="0" rev="0"/>
            </a:camera>
            <a:lightRig rig="threePt" dir="t">
              <a:rot lat="0" lon="0" rev="3000000"/>
            </a:lightRig>
          </a:scene3d>
          <a:sp3d extrusionH="1073150">
            <a:extrusionClr>
              <a:schemeClr val="accent4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id="{BDD8EAE8-0C7F-46CD-9BB3-AAA8726434D6}"/>
              </a:ext>
            </a:extLst>
          </p:cNvPr>
          <p:cNvSpPr/>
          <p:nvPr/>
        </p:nvSpPr>
        <p:spPr>
          <a:xfrm>
            <a:off x="669471" y="2222232"/>
            <a:ext cx="10950443" cy="3027151"/>
          </a:xfrm>
          <a:prstGeom prst="trapezoid">
            <a:avLst>
              <a:gd name="adj" fmla="val 78447"/>
            </a:avLst>
          </a:prstGeom>
          <a:solidFill>
            <a:srgbClr val="006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2C271C27-BDDF-4D2C-ADB9-3006957BEC6E}"/>
              </a:ext>
            </a:extLst>
          </p:cNvPr>
          <p:cNvSpPr/>
          <p:nvPr/>
        </p:nvSpPr>
        <p:spPr>
          <a:xfrm>
            <a:off x="1913052" y="401299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9C6AFF0E-7335-4AAC-A661-74124B9E01E4}"/>
              </a:ext>
            </a:extLst>
          </p:cNvPr>
          <p:cNvSpPr/>
          <p:nvPr/>
        </p:nvSpPr>
        <p:spPr>
          <a:xfrm>
            <a:off x="7832003" y="4458104"/>
            <a:ext cx="2551379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F518759E-9C67-4D92-8623-423E3C27AB06}"/>
              </a:ext>
            </a:extLst>
          </p:cNvPr>
          <p:cNvSpPr/>
          <p:nvPr/>
        </p:nvSpPr>
        <p:spPr>
          <a:xfrm>
            <a:off x="6095764" y="4690945"/>
            <a:ext cx="1458884" cy="30618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48753941-1389-4E16-B9FC-80CF01B46A33}"/>
              </a:ext>
            </a:extLst>
          </p:cNvPr>
          <p:cNvSpPr/>
          <p:nvPr/>
        </p:nvSpPr>
        <p:spPr>
          <a:xfrm>
            <a:off x="1600869" y="446650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3B6F6606-6CB9-4C69-97DC-BAC018A72063}"/>
              </a:ext>
            </a:extLst>
          </p:cNvPr>
          <p:cNvSpPr/>
          <p:nvPr/>
        </p:nvSpPr>
        <p:spPr>
          <a:xfrm>
            <a:off x="5637707" y="405582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36E7E057-76F3-40E5-8F77-32D542A3B095}"/>
              </a:ext>
            </a:extLst>
          </p:cNvPr>
          <p:cNvSpPr/>
          <p:nvPr/>
        </p:nvSpPr>
        <p:spPr>
          <a:xfrm>
            <a:off x="8145601" y="4036042"/>
            <a:ext cx="1921027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9314F01E-EDA0-403F-8DE3-738FDE089051}"/>
              </a:ext>
            </a:extLst>
          </p:cNvPr>
          <p:cNvSpPr/>
          <p:nvPr/>
        </p:nvSpPr>
        <p:spPr>
          <a:xfrm flipV="1">
            <a:off x="2553954" y="361375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7669A56C-172B-4BE9-8A7A-840677FD9F2C}"/>
              </a:ext>
            </a:extLst>
          </p:cNvPr>
          <p:cNvSpPr/>
          <p:nvPr/>
        </p:nvSpPr>
        <p:spPr>
          <a:xfrm>
            <a:off x="2030284" y="440053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8377C067-FB0A-4CBF-8395-B68A8E767C7C}"/>
              </a:ext>
            </a:extLst>
          </p:cNvPr>
          <p:cNvSpPr/>
          <p:nvPr/>
        </p:nvSpPr>
        <p:spPr>
          <a:xfrm>
            <a:off x="3886258" y="471252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2C038185-0008-4B90-834C-A435389A57B6}"/>
              </a:ext>
            </a:extLst>
          </p:cNvPr>
          <p:cNvSpPr/>
          <p:nvPr/>
        </p:nvSpPr>
        <p:spPr>
          <a:xfrm>
            <a:off x="5958886" y="2276686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4B02142E-C44A-467D-B9A0-E2B9B46F4B32}"/>
              </a:ext>
            </a:extLst>
          </p:cNvPr>
          <p:cNvSpPr/>
          <p:nvPr/>
        </p:nvSpPr>
        <p:spPr>
          <a:xfrm flipV="1">
            <a:off x="5565896" y="35217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FABBAD1A-0B67-480D-AC83-E91385189DA1}"/>
              </a:ext>
            </a:extLst>
          </p:cNvPr>
          <p:cNvSpPr/>
          <p:nvPr/>
        </p:nvSpPr>
        <p:spPr>
          <a:xfrm>
            <a:off x="6895008" y="3532686"/>
            <a:ext cx="1524104" cy="26181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5B05657D-8EF5-4865-BA4F-E6EAF39F8EE3}"/>
              </a:ext>
            </a:extLst>
          </p:cNvPr>
          <p:cNvSpPr/>
          <p:nvPr/>
        </p:nvSpPr>
        <p:spPr>
          <a:xfrm>
            <a:off x="3556846" y="380196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1F139C68-FD38-48C7-926D-FE2E10C12F58}"/>
              </a:ext>
            </a:extLst>
          </p:cNvPr>
          <p:cNvSpPr/>
          <p:nvPr/>
        </p:nvSpPr>
        <p:spPr>
          <a:xfrm flipV="1">
            <a:off x="4027598" y="4640282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BAC61D6-71BA-4878-8E8D-C4E64C4722F2}"/>
              </a:ext>
            </a:extLst>
          </p:cNvPr>
          <p:cNvSpPr/>
          <p:nvPr/>
        </p:nvSpPr>
        <p:spPr>
          <a:xfrm>
            <a:off x="3447190" y="426865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771173F5-7D1D-434A-8750-69D1F2C850CC}"/>
              </a:ext>
            </a:extLst>
          </p:cNvPr>
          <p:cNvSpPr/>
          <p:nvPr/>
        </p:nvSpPr>
        <p:spPr>
          <a:xfrm flipH="1">
            <a:off x="9269686" y="4709271"/>
            <a:ext cx="1645100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D2A503C-A0AE-450A-8C0E-AF379EB1DB4B}"/>
              </a:ext>
            </a:extLst>
          </p:cNvPr>
          <p:cNvSpPr/>
          <p:nvPr/>
        </p:nvSpPr>
        <p:spPr>
          <a:xfrm>
            <a:off x="7558619" y="4378691"/>
            <a:ext cx="1458884" cy="30618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7FAD10D2-CB3E-44AC-966F-C6D99651F2FB}"/>
              </a:ext>
            </a:extLst>
          </p:cNvPr>
          <p:cNvSpPr/>
          <p:nvPr/>
        </p:nvSpPr>
        <p:spPr>
          <a:xfrm>
            <a:off x="2396826" y="441237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F6951339-28C1-4C29-90C7-3941114FC2E5}"/>
              </a:ext>
            </a:extLst>
          </p:cNvPr>
          <p:cNvSpPr/>
          <p:nvPr/>
        </p:nvSpPr>
        <p:spPr>
          <a:xfrm>
            <a:off x="6607644" y="400260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A38184AD-0CA2-4919-B255-4B664482FC5B}"/>
              </a:ext>
            </a:extLst>
          </p:cNvPr>
          <p:cNvSpPr/>
          <p:nvPr/>
        </p:nvSpPr>
        <p:spPr>
          <a:xfrm>
            <a:off x="5579513" y="4468441"/>
            <a:ext cx="1921027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67E3B4BE-3F1C-47D1-85B2-A1129DCA21F8}"/>
              </a:ext>
            </a:extLst>
          </p:cNvPr>
          <p:cNvSpPr/>
          <p:nvPr/>
        </p:nvSpPr>
        <p:spPr>
          <a:xfrm flipV="1">
            <a:off x="3349911" y="355962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25ABA2AB-00C1-4E66-B632-5DAAADA41255}"/>
              </a:ext>
            </a:extLst>
          </p:cNvPr>
          <p:cNvSpPr/>
          <p:nvPr/>
        </p:nvSpPr>
        <p:spPr>
          <a:xfrm>
            <a:off x="2735622" y="4640282"/>
            <a:ext cx="1458884" cy="31322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FE6580D5-FFCC-47D2-AFB8-0BB738082380}"/>
              </a:ext>
            </a:extLst>
          </p:cNvPr>
          <p:cNvSpPr/>
          <p:nvPr/>
        </p:nvSpPr>
        <p:spPr>
          <a:xfrm>
            <a:off x="4895350" y="432455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6508AC78-719C-4D96-9056-3006C75EFFDB}"/>
              </a:ext>
            </a:extLst>
          </p:cNvPr>
          <p:cNvSpPr/>
          <p:nvPr/>
        </p:nvSpPr>
        <p:spPr>
          <a:xfrm flipV="1">
            <a:off x="8779142" y="3777423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68CDA243-6153-4DEF-9286-38E948A3F8D0}"/>
              </a:ext>
            </a:extLst>
          </p:cNvPr>
          <p:cNvSpPr/>
          <p:nvPr/>
        </p:nvSpPr>
        <p:spPr>
          <a:xfrm>
            <a:off x="7690965" y="3478556"/>
            <a:ext cx="1524104" cy="26181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E065FACD-9FD1-497F-8CFA-40D060ECDA4B}"/>
              </a:ext>
            </a:extLst>
          </p:cNvPr>
          <p:cNvSpPr/>
          <p:nvPr/>
        </p:nvSpPr>
        <p:spPr>
          <a:xfrm>
            <a:off x="4352803" y="374783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403275D2-CD82-486A-9680-75DA60C0C90E}"/>
              </a:ext>
            </a:extLst>
          </p:cNvPr>
          <p:cNvSpPr/>
          <p:nvPr/>
        </p:nvSpPr>
        <p:spPr>
          <a:xfrm flipV="1">
            <a:off x="4977722" y="4270957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FE9BCC7B-2FD0-43D6-9C2A-9ACCAEB445D1}"/>
              </a:ext>
            </a:extLst>
          </p:cNvPr>
          <p:cNvSpPr/>
          <p:nvPr/>
        </p:nvSpPr>
        <p:spPr>
          <a:xfrm>
            <a:off x="2065452" y="416539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83DB6AB4-FE94-49DA-A6B4-81DFBB8E0D3A}"/>
              </a:ext>
            </a:extLst>
          </p:cNvPr>
          <p:cNvSpPr/>
          <p:nvPr/>
        </p:nvSpPr>
        <p:spPr>
          <a:xfrm>
            <a:off x="1753269" y="472719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8A915636-6E68-42CD-83B9-DF2494272725}"/>
              </a:ext>
            </a:extLst>
          </p:cNvPr>
          <p:cNvSpPr/>
          <p:nvPr/>
        </p:nvSpPr>
        <p:spPr>
          <a:xfrm>
            <a:off x="5964087" y="420913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202BA35-BDF6-4980-ABF6-458C3A5D4C11}"/>
              </a:ext>
            </a:extLst>
          </p:cNvPr>
          <p:cNvSpPr/>
          <p:nvPr/>
        </p:nvSpPr>
        <p:spPr>
          <a:xfrm flipV="1">
            <a:off x="2706354" y="376615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44D39692-D2DF-4336-BA7C-0D191C419653}"/>
              </a:ext>
            </a:extLst>
          </p:cNvPr>
          <p:cNvSpPr/>
          <p:nvPr/>
        </p:nvSpPr>
        <p:spPr>
          <a:xfrm>
            <a:off x="2182684" y="466122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FB88CAFB-F0D9-4BC3-A8DA-911FEA86EC18}"/>
              </a:ext>
            </a:extLst>
          </p:cNvPr>
          <p:cNvSpPr/>
          <p:nvPr/>
        </p:nvSpPr>
        <p:spPr>
          <a:xfrm>
            <a:off x="4184066" y="423418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59D26675-9776-47B8-BD80-CCD2D478F029}"/>
              </a:ext>
            </a:extLst>
          </p:cNvPr>
          <p:cNvSpPr/>
          <p:nvPr/>
        </p:nvSpPr>
        <p:spPr>
          <a:xfrm flipV="1">
            <a:off x="5718296" y="36741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FD1F6D9F-02FA-4290-AE5E-353AA9388744}"/>
              </a:ext>
            </a:extLst>
          </p:cNvPr>
          <p:cNvSpPr/>
          <p:nvPr/>
        </p:nvSpPr>
        <p:spPr>
          <a:xfrm>
            <a:off x="3709246" y="395436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895E4C8E-3FFA-40DB-9A75-240C6A3F9FB7}"/>
              </a:ext>
            </a:extLst>
          </p:cNvPr>
          <p:cNvSpPr/>
          <p:nvPr/>
        </p:nvSpPr>
        <p:spPr>
          <a:xfrm flipV="1">
            <a:off x="4252006" y="4864557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D9EA0929-DAF7-4A14-B107-7B897F306094}"/>
              </a:ext>
            </a:extLst>
          </p:cNvPr>
          <p:cNvSpPr/>
          <p:nvPr/>
        </p:nvSpPr>
        <p:spPr>
          <a:xfrm>
            <a:off x="3599590" y="442105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65312DD5-AAC9-4C87-9A5A-728B74313D8F}"/>
              </a:ext>
            </a:extLst>
          </p:cNvPr>
          <p:cNvSpPr/>
          <p:nvPr/>
        </p:nvSpPr>
        <p:spPr>
          <a:xfrm>
            <a:off x="2549226" y="467306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B7BD99FA-45E1-4F4F-9B6C-CD39E6DB92B3}"/>
              </a:ext>
            </a:extLst>
          </p:cNvPr>
          <p:cNvSpPr/>
          <p:nvPr/>
        </p:nvSpPr>
        <p:spPr>
          <a:xfrm flipV="1">
            <a:off x="3502311" y="371202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433E005E-A49E-4D19-8A78-B7A8915E605F}"/>
              </a:ext>
            </a:extLst>
          </p:cNvPr>
          <p:cNvSpPr/>
          <p:nvPr/>
        </p:nvSpPr>
        <p:spPr>
          <a:xfrm>
            <a:off x="2935953" y="4607342"/>
            <a:ext cx="1458884" cy="31322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93E51C77-72FF-4E30-BBE6-2A7565C9B19E}"/>
              </a:ext>
            </a:extLst>
          </p:cNvPr>
          <p:cNvSpPr/>
          <p:nvPr/>
        </p:nvSpPr>
        <p:spPr>
          <a:xfrm>
            <a:off x="5047750" y="447695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81F42393-5C37-4307-97DB-9B7FB48B2876}"/>
              </a:ext>
            </a:extLst>
          </p:cNvPr>
          <p:cNvSpPr/>
          <p:nvPr/>
        </p:nvSpPr>
        <p:spPr>
          <a:xfrm>
            <a:off x="4505203" y="390023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345BC84D-278D-4B39-985D-14929C36A64A}"/>
              </a:ext>
            </a:extLst>
          </p:cNvPr>
          <p:cNvSpPr/>
          <p:nvPr/>
        </p:nvSpPr>
        <p:spPr>
          <a:xfrm flipV="1">
            <a:off x="5130122" y="4404307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D710E072-B073-42D5-BAC2-7984E8BAD45F}"/>
              </a:ext>
            </a:extLst>
          </p:cNvPr>
          <p:cNvSpPr/>
          <p:nvPr/>
        </p:nvSpPr>
        <p:spPr>
          <a:xfrm>
            <a:off x="5691258" y="385325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5294F683-28A4-4F64-8731-DC86F26CE266}"/>
              </a:ext>
            </a:extLst>
          </p:cNvPr>
          <p:cNvSpPr/>
          <p:nvPr/>
        </p:nvSpPr>
        <p:spPr>
          <a:xfrm>
            <a:off x="5219204" y="461867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BF964CE5-DB70-4EB3-AF47-7BC3682F4D1F}"/>
              </a:ext>
            </a:extLst>
          </p:cNvPr>
          <p:cNvSpPr/>
          <p:nvPr/>
        </p:nvSpPr>
        <p:spPr>
          <a:xfrm>
            <a:off x="9133590" y="446650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F55B1260-8CA2-4051-ABD5-DBF41898C950}"/>
              </a:ext>
            </a:extLst>
          </p:cNvPr>
          <p:cNvSpPr/>
          <p:nvPr/>
        </p:nvSpPr>
        <p:spPr>
          <a:xfrm flipV="1">
            <a:off x="6172289" y="3676685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711B7BBC-C10E-4C37-A3B0-A75900C18D19}"/>
              </a:ext>
            </a:extLst>
          </p:cNvPr>
          <p:cNvSpPr/>
          <p:nvPr/>
        </p:nvSpPr>
        <p:spPr>
          <a:xfrm>
            <a:off x="5648619" y="444441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9A83919B-4C82-4BCA-BF0A-2CA5CFBEB8CF}"/>
              </a:ext>
            </a:extLst>
          </p:cNvPr>
          <p:cNvSpPr/>
          <p:nvPr/>
        </p:nvSpPr>
        <p:spPr>
          <a:xfrm>
            <a:off x="7650001" y="4144719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062EECD1-CAF3-4E60-970F-FE17FFB3F92C}"/>
              </a:ext>
            </a:extLst>
          </p:cNvPr>
          <p:cNvSpPr/>
          <p:nvPr/>
        </p:nvSpPr>
        <p:spPr>
          <a:xfrm flipV="1">
            <a:off x="9184231" y="3584645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88DEBFB7-EA71-4B69-8EE6-131A2BDEAD82}"/>
              </a:ext>
            </a:extLst>
          </p:cNvPr>
          <p:cNvSpPr/>
          <p:nvPr/>
        </p:nvSpPr>
        <p:spPr>
          <a:xfrm>
            <a:off x="7175181" y="386489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19E345ED-A552-4E8B-8352-A59AD73B721E}"/>
              </a:ext>
            </a:extLst>
          </p:cNvPr>
          <p:cNvSpPr/>
          <p:nvPr/>
        </p:nvSpPr>
        <p:spPr>
          <a:xfrm flipV="1">
            <a:off x="7645933" y="4703215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463E0164-47BB-4C7E-9A89-23A24F9A2FB8}"/>
              </a:ext>
            </a:extLst>
          </p:cNvPr>
          <p:cNvSpPr/>
          <p:nvPr/>
        </p:nvSpPr>
        <p:spPr>
          <a:xfrm>
            <a:off x="7065525" y="433158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E4A2960C-4210-49F8-BAA0-C99390BA5B53}"/>
              </a:ext>
            </a:extLst>
          </p:cNvPr>
          <p:cNvSpPr/>
          <p:nvPr/>
        </p:nvSpPr>
        <p:spPr>
          <a:xfrm>
            <a:off x="6015161" y="445626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23204FFC-3EF0-47BC-A1DA-96326BC547C1}"/>
              </a:ext>
            </a:extLst>
          </p:cNvPr>
          <p:cNvSpPr/>
          <p:nvPr/>
        </p:nvSpPr>
        <p:spPr>
          <a:xfrm flipV="1">
            <a:off x="6968246" y="3622555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F51133CB-319A-4274-BC92-984DB21B42C2}"/>
              </a:ext>
            </a:extLst>
          </p:cNvPr>
          <p:cNvSpPr/>
          <p:nvPr/>
        </p:nvSpPr>
        <p:spPr>
          <a:xfrm>
            <a:off x="6353957" y="4655590"/>
            <a:ext cx="1458884" cy="31322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139FB98F-36C8-4DE4-8491-E284612C7138}"/>
              </a:ext>
            </a:extLst>
          </p:cNvPr>
          <p:cNvSpPr/>
          <p:nvPr/>
        </p:nvSpPr>
        <p:spPr>
          <a:xfrm>
            <a:off x="8513685" y="438748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8FEAB930-9B4B-4B20-A60F-8FBD8BA3291B}"/>
              </a:ext>
            </a:extLst>
          </p:cNvPr>
          <p:cNvSpPr/>
          <p:nvPr/>
        </p:nvSpPr>
        <p:spPr>
          <a:xfrm flipH="1">
            <a:off x="9270896" y="3922516"/>
            <a:ext cx="1174481" cy="224169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214AA6EC-C7EF-4A14-B0EE-4CB77020FAF7}"/>
              </a:ext>
            </a:extLst>
          </p:cNvPr>
          <p:cNvSpPr/>
          <p:nvPr/>
        </p:nvSpPr>
        <p:spPr>
          <a:xfrm flipV="1">
            <a:off x="9214650" y="4284465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F98D7B18-8660-4BA8-8640-A4445DBC7099}"/>
              </a:ext>
            </a:extLst>
          </p:cNvPr>
          <p:cNvSpPr/>
          <p:nvPr/>
        </p:nvSpPr>
        <p:spPr>
          <a:xfrm>
            <a:off x="9471118" y="440167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4E8FAA4F-505F-48F0-8516-D26FECC9A5A6}"/>
              </a:ext>
            </a:extLst>
          </p:cNvPr>
          <p:cNvSpPr/>
          <p:nvPr/>
        </p:nvSpPr>
        <p:spPr>
          <a:xfrm>
            <a:off x="1765783" y="385191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E0F24E0C-224B-431B-BDD4-79F5956CD0FF}"/>
              </a:ext>
            </a:extLst>
          </p:cNvPr>
          <p:cNvSpPr/>
          <p:nvPr/>
        </p:nvSpPr>
        <p:spPr>
          <a:xfrm>
            <a:off x="3570016" y="3543101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2EB820EC-F3E3-4E52-AB98-0DA4B9341C4C}"/>
              </a:ext>
            </a:extLst>
          </p:cNvPr>
          <p:cNvSpPr/>
          <p:nvPr/>
        </p:nvSpPr>
        <p:spPr>
          <a:xfrm>
            <a:off x="2964694" y="427542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76536284-00C1-4E01-B930-CEDDBD8B0B87}"/>
              </a:ext>
            </a:extLst>
          </p:cNvPr>
          <p:cNvSpPr/>
          <p:nvPr/>
        </p:nvSpPr>
        <p:spPr>
          <a:xfrm>
            <a:off x="4059312" y="414386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F1BD7C2B-7655-4FA3-8F25-202056A81F9A}"/>
              </a:ext>
            </a:extLst>
          </p:cNvPr>
          <p:cNvSpPr/>
          <p:nvPr/>
        </p:nvSpPr>
        <p:spPr>
          <a:xfrm>
            <a:off x="9744496" y="497928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BD0923DB-00B5-4DD3-BFF2-F6FE70B9AA65}"/>
              </a:ext>
            </a:extLst>
          </p:cNvPr>
          <p:cNvSpPr/>
          <p:nvPr/>
        </p:nvSpPr>
        <p:spPr>
          <a:xfrm>
            <a:off x="1152936" y="473885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1A823740-4EFD-42C5-99D8-1ACD032CF7E0}"/>
              </a:ext>
            </a:extLst>
          </p:cNvPr>
          <p:cNvSpPr/>
          <p:nvPr/>
        </p:nvSpPr>
        <p:spPr>
          <a:xfrm flipV="1">
            <a:off x="5187451" y="227123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F92A8183-96C3-47A8-BEFD-A2826D031189}"/>
              </a:ext>
            </a:extLst>
          </p:cNvPr>
          <p:cNvSpPr/>
          <p:nvPr/>
        </p:nvSpPr>
        <p:spPr>
          <a:xfrm>
            <a:off x="1378297" y="433918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B568835B-B082-478E-BF2F-E2A1F23F1475}"/>
              </a:ext>
            </a:extLst>
          </p:cNvPr>
          <p:cNvSpPr/>
          <p:nvPr/>
        </p:nvSpPr>
        <p:spPr>
          <a:xfrm flipV="1">
            <a:off x="8807859" y="4742144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B7978B5F-3B07-41D1-B019-53ECAABFD6EC}"/>
              </a:ext>
            </a:extLst>
          </p:cNvPr>
          <p:cNvSpPr/>
          <p:nvPr/>
        </p:nvSpPr>
        <p:spPr>
          <a:xfrm>
            <a:off x="997056" y="496030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B10462AD-DED4-4A3A-975F-0E1789ADDCDA}"/>
              </a:ext>
            </a:extLst>
          </p:cNvPr>
          <p:cNvSpPr/>
          <p:nvPr/>
        </p:nvSpPr>
        <p:spPr>
          <a:xfrm flipV="1">
            <a:off x="7224628" y="4188473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47AE718A-BCBB-4AFC-BB23-E5CAB33DE389}"/>
              </a:ext>
            </a:extLst>
          </p:cNvPr>
          <p:cNvSpPr/>
          <p:nvPr/>
        </p:nvSpPr>
        <p:spPr>
          <a:xfrm flipV="1">
            <a:off x="1443076" y="42653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05C54F48-1B30-404F-99F7-68E6B4766F2D}"/>
              </a:ext>
            </a:extLst>
          </p:cNvPr>
          <p:cNvSpPr/>
          <p:nvPr/>
        </p:nvSpPr>
        <p:spPr>
          <a:xfrm>
            <a:off x="1570091" y="4231237"/>
            <a:ext cx="1070130" cy="10326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56D8F2CB-63D8-4E4E-A619-D86F058549C7}"/>
              </a:ext>
            </a:extLst>
          </p:cNvPr>
          <p:cNvSpPr/>
          <p:nvPr/>
        </p:nvSpPr>
        <p:spPr>
          <a:xfrm>
            <a:off x="6996485" y="429455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034586DF-A317-4E10-AAE0-DECA4ACB4710}"/>
              </a:ext>
            </a:extLst>
          </p:cNvPr>
          <p:cNvSpPr/>
          <p:nvPr/>
        </p:nvSpPr>
        <p:spPr>
          <a:xfrm>
            <a:off x="4487410" y="460503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60ECA09F-5A7B-476B-9538-99024A200153}"/>
              </a:ext>
            </a:extLst>
          </p:cNvPr>
          <p:cNvSpPr/>
          <p:nvPr/>
        </p:nvSpPr>
        <p:spPr>
          <a:xfrm flipV="1">
            <a:off x="3181759" y="340706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D4DDF43F-1ED0-4952-8F55-C5228FB1F7C4}"/>
              </a:ext>
            </a:extLst>
          </p:cNvPr>
          <p:cNvSpPr/>
          <p:nvPr/>
        </p:nvSpPr>
        <p:spPr>
          <a:xfrm>
            <a:off x="5859931" y="3432244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16A9F51D-BF6E-4C25-AE9A-F5D5EA263F53}"/>
              </a:ext>
            </a:extLst>
          </p:cNvPr>
          <p:cNvSpPr/>
          <p:nvPr/>
        </p:nvSpPr>
        <p:spPr>
          <a:xfrm>
            <a:off x="7812841" y="3408720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294358E1-316A-4045-B665-E353EFFDD8C5}"/>
              </a:ext>
            </a:extLst>
          </p:cNvPr>
          <p:cNvSpPr/>
          <p:nvPr/>
        </p:nvSpPr>
        <p:spPr>
          <a:xfrm flipV="1">
            <a:off x="4292539" y="3443856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2B273CFD-2DAD-4BC7-9D19-E1E251257CE8}"/>
              </a:ext>
            </a:extLst>
          </p:cNvPr>
          <p:cNvSpPr/>
          <p:nvPr/>
        </p:nvSpPr>
        <p:spPr>
          <a:xfrm flipV="1">
            <a:off x="5088496" y="3426797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4E814F5D-5DD8-487B-9815-3B34394A9C63}"/>
              </a:ext>
            </a:extLst>
          </p:cNvPr>
          <p:cNvSpPr/>
          <p:nvPr/>
        </p:nvSpPr>
        <p:spPr>
          <a:xfrm flipV="1">
            <a:off x="7404661" y="3407140"/>
            <a:ext cx="648740" cy="11178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68474937-CB60-4847-BB48-15A6BFD4FDAE}"/>
              </a:ext>
            </a:extLst>
          </p:cNvPr>
          <p:cNvSpPr/>
          <p:nvPr/>
        </p:nvSpPr>
        <p:spPr>
          <a:xfrm>
            <a:off x="2836765" y="3436251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67E2E537-7AF6-4632-AE38-561D3E10C571}"/>
              </a:ext>
            </a:extLst>
          </p:cNvPr>
          <p:cNvSpPr/>
          <p:nvPr/>
        </p:nvSpPr>
        <p:spPr>
          <a:xfrm flipV="1">
            <a:off x="8251727" y="3436251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1823EA75-D9BD-421C-BAFD-2E8B2871C2BC}"/>
              </a:ext>
            </a:extLst>
          </p:cNvPr>
          <p:cNvSpPr/>
          <p:nvPr/>
        </p:nvSpPr>
        <p:spPr>
          <a:xfrm flipV="1">
            <a:off x="4174418" y="349616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567436D8-4570-4EA1-8017-DB57CAA522AC}"/>
              </a:ext>
            </a:extLst>
          </p:cNvPr>
          <p:cNvSpPr/>
          <p:nvPr/>
        </p:nvSpPr>
        <p:spPr>
          <a:xfrm>
            <a:off x="2563900" y="447295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46AC6974-AECE-47F8-B688-5DAE50E763BB}"/>
              </a:ext>
            </a:extLst>
          </p:cNvPr>
          <p:cNvSpPr/>
          <p:nvPr/>
        </p:nvSpPr>
        <p:spPr>
          <a:xfrm>
            <a:off x="2058035" y="350306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Freeform: Shape 149">
            <a:extLst>
              <a:ext uri="{FF2B5EF4-FFF2-40B4-BE49-F238E27FC236}">
                <a16:creationId xmlns:a16="http://schemas.microsoft.com/office/drawing/2014/main" id="{5443B2F2-7E82-4760-A532-6AADD1863F87}"/>
              </a:ext>
            </a:extLst>
          </p:cNvPr>
          <p:cNvSpPr/>
          <p:nvPr/>
        </p:nvSpPr>
        <p:spPr>
          <a:xfrm>
            <a:off x="1918183" y="400431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F05D602E-0D56-4B26-8184-B3D6B48D9025}"/>
              </a:ext>
            </a:extLst>
          </p:cNvPr>
          <p:cNvSpPr/>
          <p:nvPr/>
        </p:nvSpPr>
        <p:spPr>
          <a:xfrm flipV="1">
            <a:off x="1595476" y="44177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" name="Freeform: Shape 225">
            <a:extLst>
              <a:ext uri="{FF2B5EF4-FFF2-40B4-BE49-F238E27FC236}">
                <a16:creationId xmlns:a16="http://schemas.microsoft.com/office/drawing/2014/main" id="{9265A6E1-D0DF-4200-B513-BF4E93D1E0F1}"/>
              </a:ext>
            </a:extLst>
          </p:cNvPr>
          <p:cNvSpPr/>
          <p:nvPr/>
        </p:nvSpPr>
        <p:spPr>
          <a:xfrm>
            <a:off x="2571191" y="4443011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" name="Freeform: Shape 226">
            <a:extLst>
              <a:ext uri="{FF2B5EF4-FFF2-40B4-BE49-F238E27FC236}">
                <a16:creationId xmlns:a16="http://schemas.microsoft.com/office/drawing/2014/main" id="{76F5852F-1780-4FD0-8965-026384C7217C}"/>
              </a:ext>
            </a:extLst>
          </p:cNvPr>
          <p:cNvSpPr/>
          <p:nvPr/>
        </p:nvSpPr>
        <p:spPr>
          <a:xfrm>
            <a:off x="2259008" y="500481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" name="Freeform: Shape 227">
            <a:extLst>
              <a:ext uri="{FF2B5EF4-FFF2-40B4-BE49-F238E27FC236}">
                <a16:creationId xmlns:a16="http://schemas.microsoft.com/office/drawing/2014/main" id="{1A4B78F9-B7FF-467A-8461-33CE3B555F72}"/>
              </a:ext>
            </a:extLst>
          </p:cNvPr>
          <p:cNvSpPr/>
          <p:nvPr/>
        </p:nvSpPr>
        <p:spPr>
          <a:xfrm>
            <a:off x="2688423" y="4938839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" name="Freeform: Shape 228">
            <a:extLst>
              <a:ext uri="{FF2B5EF4-FFF2-40B4-BE49-F238E27FC236}">
                <a16:creationId xmlns:a16="http://schemas.microsoft.com/office/drawing/2014/main" id="{F62755B4-ABB6-4563-A1DF-701864FFE664}"/>
              </a:ext>
            </a:extLst>
          </p:cNvPr>
          <p:cNvSpPr/>
          <p:nvPr/>
        </p:nvSpPr>
        <p:spPr>
          <a:xfrm>
            <a:off x="3054965" y="495068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" name="Freeform: Shape 229">
            <a:extLst>
              <a:ext uri="{FF2B5EF4-FFF2-40B4-BE49-F238E27FC236}">
                <a16:creationId xmlns:a16="http://schemas.microsoft.com/office/drawing/2014/main" id="{9818B794-8352-44D2-B133-90D55FF32BC3}"/>
              </a:ext>
            </a:extLst>
          </p:cNvPr>
          <p:cNvSpPr/>
          <p:nvPr/>
        </p:nvSpPr>
        <p:spPr>
          <a:xfrm>
            <a:off x="5339996" y="498233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" name="Freeform: Shape 230">
            <a:extLst>
              <a:ext uri="{FF2B5EF4-FFF2-40B4-BE49-F238E27FC236}">
                <a16:creationId xmlns:a16="http://schemas.microsoft.com/office/drawing/2014/main" id="{B62F4BC7-E483-41E0-86A5-DCC5B42FCA20}"/>
              </a:ext>
            </a:extLst>
          </p:cNvPr>
          <p:cNvSpPr/>
          <p:nvPr/>
        </p:nvSpPr>
        <p:spPr>
          <a:xfrm>
            <a:off x="7474045" y="499420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" name="Freeform: Shape 231">
            <a:extLst>
              <a:ext uri="{FF2B5EF4-FFF2-40B4-BE49-F238E27FC236}">
                <a16:creationId xmlns:a16="http://schemas.microsoft.com/office/drawing/2014/main" id="{FC9356A6-990F-4B49-B33D-FB5D11D1642F}"/>
              </a:ext>
            </a:extLst>
          </p:cNvPr>
          <p:cNvSpPr/>
          <p:nvPr/>
        </p:nvSpPr>
        <p:spPr>
          <a:xfrm flipV="1">
            <a:off x="2101215" y="480361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" name="Freeform: Shape 232">
            <a:extLst>
              <a:ext uri="{FF2B5EF4-FFF2-40B4-BE49-F238E27FC236}">
                <a16:creationId xmlns:a16="http://schemas.microsoft.com/office/drawing/2014/main" id="{E9E81F00-D91F-4C59-8861-08BA251D5AF8}"/>
              </a:ext>
            </a:extLst>
          </p:cNvPr>
          <p:cNvSpPr/>
          <p:nvPr/>
        </p:nvSpPr>
        <p:spPr>
          <a:xfrm>
            <a:off x="2032188" y="4753758"/>
            <a:ext cx="1070130" cy="10326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" name="Freeform: Shape 233">
            <a:extLst>
              <a:ext uri="{FF2B5EF4-FFF2-40B4-BE49-F238E27FC236}">
                <a16:creationId xmlns:a16="http://schemas.microsoft.com/office/drawing/2014/main" id="{367937EF-D35F-48DC-AAED-7ACDFFCA00E4}"/>
              </a:ext>
            </a:extLst>
          </p:cNvPr>
          <p:cNvSpPr/>
          <p:nvPr/>
        </p:nvSpPr>
        <p:spPr>
          <a:xfrm>
            <a:off x="3222039" y="5011261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" name="Freeform: Shape 234">
            <a:extLst>
              <a:ext uri="{FF2B5EF4-FFF2-40B4-BE49-F238E27FC236}">
                <a16:creationId xmlns:a16="http://schemas.microsoft.com/office/drawing/2014/main" id="{05DB168D-B2BD-40A1-ADBA-D9CDFC03CECA}"/>
              </a:ext>
            </a:extLst>
          </p:cNvPr>
          <p:cNvSpPr/>
          <p:nvPr/>
        </p:nvSpPr>
        <p:spPr>
          <a:xfrm>
            <a:off x="2576322" y="443433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6" name="Freeform: Shape 235">
            <a:extLst>
              <a:ext uri="{FF2B5EF4-FFF2-40B4-BE49-F238E27FC236}">
                <a16:creationId xmlns:a16="http://schemas.microsoft.com/office/drawing/2014/main" id="{E239B15F-82F5-4B4C-9B81-E76852CD704E}"/>
              </a:ext>
            </a:extLst>
          </p:cNvPr>
          <p:cNvSpPr/>
          <p:nvPr/>
        </p:nvSpPr>
        <p:spPr>
          <a:xfrm flipV="1">
            <a:off x="2253615" y="495601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" name="Freeform: Shape 236">
            <a:extLst>
              <a:ext uri="{FF2B5EF4-FFF2-40B4-BE49-F238E27FC236}">
                <a16:creationId xmlns:a16="http://schemas.microsoft.com/office/drawing/2014/main" id="{95AFCB53-3D74-41DE-9041-6069501CF858}"/>
              </a:ext>
            </a:extLst>
          </p:cNvPr>
          <p:cNvSpPr/>
          <p:nvPr/>
        </p:nvSpPr>
        <p:spPr>
          <a:xfrm flipH="1">
            <a:off x="6352631" y="4829337"/>
            <a:ext cx="1645100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" name="Freeform: Shape 238">
            <a:extLst>
              <a:ext uri="{FF2B5EF4-FFF2-40B4-BE49-F238E27FC236}">
                <a16:creationId xmlns:a16="http://schemas.microsoft.com/office/drawing/2014/main" id="{4FF02202-CA31-42AD-8B0D-12349F689D15}"/>
              </a:ext>
            </a:extLst>
          </p:cNvPr>
          <p:cNvSpPr/>
          <p:nvPr/>
        </p:nvSpPr>
        <p:spPr>
          <a:xfrm flipV="1">
            <a:off x="5834909" y="234439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" name="Freeform: Shape 239">
            <a:extLst>
              <a:ext uri="{FF2B5EF4-FFF2-40B4-BE49-F238E27FC236}">
                <a16:creationId xmlns:a16="http://schemas.microsoft.com/office/drawing/2014/main" id="{287023D7-206F-4840-8A9C-C295BA12DD67}"/>
              </a:ext>
            </a:extLst>
          </p:cNvPr>
          <p:cNvSpPr/>
          <p:nvPr/>
        </p:nvSpPr>
        <p:spPr>
          <a:xfrm flipV="1">
            <a:off x="6630866" y="2327340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F2A5C1FF-7DB4-429E-9D0B-CA8181074D9C}"/>
              </a:ext>
            </a:extLst>
          </p:cNvPr>
          <p:cNvSpPr/>
          <p:nvPr/>
        </p:nvSpPr>
        <p:spPr>
          <a:xfrm flipV="1">
            <a:off x="3264018" y="221887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A1C0388D-F444-4B4A-B2C6-2F3B7BBD70D3}"/>
              </a:ext>
            </a:extLst>
          </p:cNvPr>
          <p:cNvSpPr/>
          <p:nvPr/>
        </p:nvSpPr>
        <p:spPr>
          <a:xfrm flipV="1">
            <a:off x="4374798" y="2255666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352B1FDB-4232-4F11-A14F-5075AE8987A8}"/>
              </a:ext>
            </a:extLst>
          </p:cNvPr>
          <p:cNvSpPr/>
          <p:nvPr/>
        </p:nvSpPr>
        <p:spPr>
          <a:xfrm>
            <a:off x="2919024" y="2248061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D2F3B3B5-E666-4B10-B542-661C8DF425DC}"/>
              </a:ext>
            </a:extLst>
          </p:cNvPr>
          <p:cNvSpPr/>
          <p:nvPr/>
        </p:nvSpPr>
        <p:spPr>
          <a:xfrm flipV="1">
            <a:off x="4256677" y="230797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A8466F88-87CE-4B93-B8AA-6CA1F49AD493}"/>
              </a:ext>
            </a:extLst>
          </p:cNvPr>
          <p:cNvSpPr/>
          <p:nvPr/>
        </p:nvSpPr>
        <p:spPr>
          <a:xfrm>
            <a:off x="7716405" y="2239617"/>
            <a:ext cx="948069" cy="177895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969D707E-AC37-4705-A6EE-3FD8780AECFF}"/>
              </a:ext>
            </a:extLst>
          </p:cNvPr>
          <p:cNvSpPr/>
          <p:nvPr/>
        </p:nvSpPr>
        <p:spPr>
          <a:xfrm flipV="1">
            <a:off x="7324619" y="2295636"/>
            <a:ext cx="665687" cy="11470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Freeform: Shape 131">
            <a:extLst>
              <a:ext uri="{FF2B5EF4-FFF2-40B4-BE49-F238E27FC236}">
                <a16:creationId xmlns:a16="http://schemas.microsoft.com/office/drawing/2014/main" id="{231E4920-4E69-4771-88AF-DEB14EBF4C84}"/>
              </a:ext>
            </a:extLst>
          </p:cNvPr>
          <p:cNvSpPr/>
          <p:nvPr/>
        </p:nvSpPr>
        <p:spPr>
          <a:xfrm flipV="1">
            <a:off x="8294174" y="2344327"/>
            <a:ext cx="948069" cy="13257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8" name="Freeform: Shape 237">
            <a:extLst>
              <a:ext uri="{FF2B5EF4-FFF2-40B4-BE49-F238E27FC236}">
                <a16:creationId xmlns:a16="http://schemas.microsoft.com/office/drawing/2014/main" id="{DEA33809-C9B8-42AF-89A9-388118803E23}"/>
              </a:ext>
            </a:extLst>
          </p:cNvPr>
          <p:cNvSpPr/>
          <p:nvPr/>
        </p:nvSpPr>
        <p:spPr>
          <a:xfrm flipV="1">
            <a:off x="7008693" y="2325890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" name="Freeform: Shape 240">
            <a:extLst>
              <a:ext uri="{FF2B5EF4-FFF2-40B4-BE49-F238E27FC236}">
                <a16:creationId xmlns:a16="http://schemas.microsoft.com/office/drawing/2014/main" id="{FCC8D7CB-475F-42D4-ABF5-78AA80F8252D}"/>
              </a:ext>
            </a:extLst>
          </p:cNvPr>
          <p:cNvSpPr/>
          <p:nvPr/>
        </p:nvSpPr>
        <p:spPr>
          <a:xfrm flipV="1">
            <a:off x="3041011" y="2283879"/>
            <a:ext cx="948069" cy="13257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Trapezoid 137">
            <a:extLst>
              <a:ext uri="{FF2B5EF4-FFF2-40B4-BE49-F238E27FC236}">
                <a16:creationId xmlns:a16="http://schemas.microsoft.com/office/drawing/2014/main" id="{146168D6-2B81-428F-A991-CE5DC3BC25C2}"/>
              </a:ext>
            </a:extLst>
          </p:cNvPr>
          <p:cNvSpPr/>
          <p:nvPr/>
        </p:nvSpPr>
        <p:spPr>
          <a:xfrm>
            <a:off x="684441" y="2251039"/>
            <a:ext cx="10838088" cy="2960223"/>
          </a:xfrm>
          <a:prstGeom prst="trapezoid">
            <a:avLst>
              <a:gd name="adj" fmla="val 78447"/>
            </a:avLst>
          </a:prstGeom>
          <a:solidFill>
            <a:srgbClr val="00666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Cylinder 31">
            <a:extLst>
              <a:ext uri="{FF2B5EF4-FFF2-40B4-BE49-F238E27FC236}">
                <a16:creationId xmlns:a16="http://schemas.microsoft.com/office/drawing/2014/main" id="{D0FE56D5-6098-4909-8F2F-C0882096E0C7}"/>
              </a:ext>
            </a:extLst>
          </p:cNvPr>
          <p:cNvSpPr/>
          <p:nvPr/>
        </p:nvSpPr>
        <p:spPr>
          <a:xfrm rot="15991191">
            <a:off x="10190300" y="2811814"/>
            <a:ext cx="284120" cy="317896"/>
          </a:xfrm>
          <a:prstGeom prst="can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9" name="Cylinder 38">
            <a:extLst>
              <a:ext uri="{FF2B5EF4-FFF2-40B4-BE49-F238E27FC236}">
                <a16:creationId xmlns:a16="http://schemas.microsoft.com/office/drawing/2014/main" id="{6868E43A-F103-48ED-A276-A3A59647660B}"/>
              </a:ext>
            </a:extLst>
          </p:cNvPr>
          <p:cNvSpPr/>
          <p:nvPr/>
        </p:nvSpPr>
        <p:spPr>
          <a:xfrm rot="16200000" flipV="1">
            <a:off x="1743084" y="2841732"/>
            <a:ext cx="280084" cy="257544"/>
          </a:xfrm>
          <a:prstGeom prst="can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4CC79C3-D1A7-46E8-BE9F-0CEF34BD25B9}"/>
              </a:ext>
            </a:extLst>
          </p:cNvPr>
          <p:cNvGrpSpPr/>
          <p:nvPr/>
        </p:nvGrpSpPr>
        <p:grpSpPr>
          <a:xfrm>
            <a:off x="1858773" y="2505316"/>
            <a:ext cx="8481366" cy="930378"/>
            <a:chOff x="1742584" y="2515477"/>
            <a:chExt cx="8706834" cy="963388"/>
          </a:xfrm>
          <a:gradFill flip="none" rotWithShape="1">
            <a:gsLst>
              <a:gs pos="0">
                <a:schemeClr val="accent4">
                  <a:lumMod val="50000"/>
                  <a:shade val="30000"/>
                  <a:satMod val="115000"/>
                </a:schemeClr>
              </a:gs>
              <a:gs pos="50000">
                <a:schemeClr val="accent4">
                  <a:lumMod val="50000"/>
                  <a:shade val="67500"/>
                  <a:satMod val="115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6200000" scaled="1"/>
            <a:tileRect/>
          </a:gra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98600E-1351-4F83-A661-E7E44FDF2214}"/>
                </a:ext>
              </a:extLst>
            </p:cNvPr>
            <p:cNvSpPr/>
            <p:nvPr/>
          </p:nvSpPr>
          <p:spPr>
            <a:xfrm>
              <a:off x="2001794" y="2515477"/>
              <a:ext cx="8192529" cy="963388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3" name="Flowchart: Stored Data 12">
              <a:extLst>
                <a:ext uri="{FF2B5EF4-FFF2-40B4-BE49-F238E27FC236}">
                  <a16:creationId xmlns:a16="http://schemas.microsoft.com/office/drawing/2014/main" id="{1502BC7B-AC60-46EC-B850-CFF7048D1A13}"/>
                </a:ext>
              </a:extLst>
            </p:cNvPr>
            <p:cNvSpPr/>
            <p:nvPr/>
          </p:nvSpPr>
          <p:spPr>
            <a:xfrm>
              <a:off x="1742584" y="2515477"/>
              <a:ext cx="1972095" cy="963388"/>
            </a:xfrm>
            <a:prstGeom prst="flowChartOnlineStorage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21" name="Flowchart: Stored Data 20">
              <a:extLst>
                <a:ext uri="{FF2B5EF4-FFF2-40B4-BE49-F238E27FC236}">
                  <a16:creationId xmlns:a16="http://schemas.microsoft.com/office/drawing/2014/main" id="{21B0768B-5ECB-425E-8CAF-AFBCFC0D1EEE}"/>
                </a:ext>
              </a:extLst>
            </p:cNvPr>
            <p:cNvSpPr/>
            <p:nvPr/>
          </p:nvSpPr>
          <p:spPr>
            <a:xfrm rot="10800000">
              <a:off x="8477323" y="2515477"/>
              <a:ext cx="1972095" cy="963388"/>
            </a:xfrm>
            <a:prstGeom prst="flowChartOnlineStorage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</p:grpSp>
      <p:sp>
        <p:nvSpPr>
          <p:cNvPr id="152" name="Next button Oval 15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5D624F-F3F5-4773-91FA-3DAFAA817815}"/>
              </a:ext>
            </a:extLst>
          </p:cNvPr>
          <p:cNvSpPr/>
          <p:nvPr/>
        </p:nvSpPr>
        <p:spPr>
          <a:xfrm>
            <a:off x="5691258" y="5892112"/>
            <a:ext cx="481031" cy="413683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70" name="Rectangle: Rounded Corners 169">
            <a:extLst>
              <a:ext uri="{FF2B5EF4-FFF2-40B4-BE49-F238E27FC236}">
                <a16:creationId xmlns:a16="http://schemas.microsoft.com/office/drawing/2014/main" id="{752BBE11-D407-4FA9-A45B-EC2AEF839449}"/>
              </a:ext>
            </a:extLst>
          </p:cNvPr>
          <p:cNvSpPr>
            <a:spLocks noChangeAspect="1"/>
          </p:cNvSpPr>
          <p:nvPr/>
        </p:nvSpPr>
        <p:spPr>
          <a:xfrm>
            <a:off x="4099187" y="543209"/>
            <a:ext cx="186443" cy="379398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C6AB491F-79E0-4FDB-8D47-A4EFA01D9F42}"/>
              </a:ext>
            </a:extLst>
          </p:cNvPr>
          <p:cNvGrpSpPr/>
          <p:nvPr/>
        </p:nvGrpSpPr>
        <p:grpSpPr>
          <a:xfrm rot="285939">
            <a:off x="3927703" y="38337"/>
            <a:ext cx="507589" cy="549908"/>
            <a:chOff x="3355376" y="3848139"/>
            <a:chExt cx="378309" cy="409849"/>
          </a:xfrm>
        </p:grpSpPr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1E0B6D71-B713-492A-90E5-1C029A7036DA}"/>
                </a:ext>
              </a:extLst>
            </p:cNvPr>
            <p:cNvSpPr/>
            <p:nvPr/>
          </p:nvSpPr>
          <p:spPr>
            <a:xfrm>
              <a:off x="3412371" y="3916283"/>
              <a:ext cx="279705" cy="341705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E60FAFE2-A80E-4597-829D-B9D457890C32}"/>
                </a:ext>
              </a:extLst>
            </p:cNvPr>
            <p:cNvSpPr/>
            <p:nvPr/>
          </p:nvSpPr>
          <p:spPr>
            <a:xfrm flipV="1">
              <a:off x="3487499" y="4038340"/>
              <a:ext cx="44788" cy="447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B5C0B06F-642D-4601-B09B-FFE7322D6145}"/>
                </a:ext>
              </a:extLst>
            </p:cNvPr>
            <p:cNvSpPr/>
            <p:nvPr/>
          </p:nvSpPr>
          <p:spPr>
            <a:xfrm flipV="1">
              <a:off x="3581559" y="4030335"/>
              <a:ext cx="44788" cy="447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ADC6E0D1-6C35-4A86-9968-7DFCBFEE6D1C}"/>
                </a:ext>
              </a:extLst>
            </p:cNvPr>
            <p:cNvSpPr/>
            <p:nvPr/>
          </p:nvSpPr>
          <p:spPr>
            <a:xfrm>
              <a:off x="3549127" y="4077701"/>
              <a:ext cx="51367" cy="75780"/>
            </a:xfrm>
            <a:custGeom>
              <a:avLst/>
              <a:gdLst>
                <a:gd name="connsiteX0" fmla="*/ 16778 w 51367"/>
                <a:gd name="connsiteY0" fmla="*/ 0 h 75780"/>
                <a:gd name="connsiteX1" fmla="*/ 41945 w 51367"/>
                <a:gd name="connsiteY1" fmla="*/ 41945 h 75780"/>
                <a:gd name="connsiteX2" fmla="*/ 50334 w 51367"/>
                <a:gd name="connsiteY2" fmla="*/ 67112 h 75780"/>
                <a:gd name="connsiteX3" fmla="*/ 0 w 51367"/>
                <a:gd name="connsiteY3" fmla="*/ 75501 h 7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67" h="75780">
                  <a:moveTo>
                    <a:pt x="16778" y="0"/>
                  </a:moveTo>
                  <a:cubicBezTo>
                    <a:pt x="25167" y="13982"/>
                    <a:pt x="34653" y="27361"/>
                    <a:pt x="41945" y="41945"/>
                  </a:cubicBezTo>
                  <a:cubicBezTo>
                    <a:pt x="45900" y="49854"/>
                    <a:pt x="54289" y="59203"/>
                    <a:pt x="50334" y="67112"/>
                  </a:cubicBezTo>
                  <a:cubicBezTo>
                    <a:pt x="44813" y="78154"/>
                    <a:pt x="7822" y="75501"/>
                    <a:pt x="0" y="75501"/>
                  </a:cubicBezTo>
                </a:path>
              </a:pathLst>
            </a:cu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3FACC7EB-FD36-436C-948D-9B706FA438E6}"/>
                </a:ext>
              </a:extLst>
            </p:cNvPr>
            <p:cNvSpPr/>
            <p:nvPr/>
          </p:nvSpPr>
          <p:spPr>
            <a:xfrm>
              <a:off x="3355376" y="3848139"/>
              <a:ext cx="378309" cy="288285"/>
            </a:xfrm>
            <a:custGeom>
              <a:avLst/>
              <a:gdLst>
                <a:gd name="connsiteX0" fmla="*/ 168584 w 378309"/>
                <a:gd name="connsiteY0" fmla="*/ 75501 h 251670"/>
                <a:gd name="connsiteX1" fmla="*/ 126639 w 378309"/>
                <a:gd name="connsiteY1" fmla="*/ 92279 h 251670"/>
                <a:gd name="connsiteX2" fmla="*/ 93083 w 378309"/>
                <a:gd name="connsiteY2" fmla="*/ 142613 h 251670"/>
                <a:gd name="connsiteX3" fmla="*/ 67916 w 378309"/>
                <a:gd name="connsiteY3" fmla="*/ 159391 h 251670"/>
                <a:gd name="connsiteX4" fmla="*/ 59527 w 378309"/>
                <a:gd name="connsiteY4" fmla="*/ 184558 h 251670"/>
                <a:gd name="connsiteX5" fmla="*/ 51138 w 378309"/>
                <a:gd name="connsiteY5" fmla="*/ 243281 h 251670"/>
                <a:gd name="connsiteX6" fmla="*/ 25971 w 378309"/>
                <a:gd name="connsiteY6" fmla="*/ 251670 h 251670"/>
                <a:gd name="connsiteX7" fmla="*/ 9193 w 378309"/>
                <a:gd name="connsiteY7" fmla="*/ 226503 h 251670"/>
                <a:gd name="connsiteX8" fmla="*/ 9193 w 378309"/>
                <a:gd name="connsiteY8" fmla="*/ 134224 h 251670"/>
                <a:gd name="connsiteX9" fmla="*/ 17582 w 378309"/>
                <a:gd name="connsiteY9" fmla="*/ 109057 h 251670"/>
                <a:gd name="connsiteX10" fmla="*/ 42749 w 378309"/>
                <a:gd name="connsiteY10" fmla="*/ 92279 h 251670"/>
                <a:gd name="connsiteX11" fmla="*/ 84694 w 378309"/>
                <a:gd name="connsiteY11" fmla="*/ 50334 h 251670"/>
                <a:gd name="connsiteX12" fmla="*/ 109861 w 378309"/>
                <a:gd name="connsiteY12" fmla="*/ 25167 h 251670"/>
                <a:gd name="connsiteX13" fmla="*/ 135028 w 378309"/>
                <a:gd name="connsiteY13" fmla="*/ 16778 h 251670"/>
                <a:gd name="connsiteX14" fmla="*/ 160195 w 378309"/>
                <a:gd name="connsiteY14" fmla="*/ 0 h 251670"/>
                <a:gd name="connsiteX15" fmla="*/ 202140 w 378309"/>
                <a:gd name="connsiteY15" fmla="*/ 8389 h 251670"/>
                <a:gd name="connsiteX16" fmla="*/ 277641 w 378309"/>
                <a:gd name="connsiteY16" fmla="*/ 33556 h 251670"/>
                <a:gd name="connsiteX17" fmla="*/ 302808 w 378309"/>
                <a:gd name="connsiteY17" fmla="*/ 41945 h 251670"/>
                <a:gd name="connsiteX18" fmla="*/ 327975 w 378309"/>
                <a:gd name="connsiteY18" fmla="*/ 50334 h 251670"/>
                <a:gd name="connsiteX19" fmla="*/ 336364 w 378309"/>
                <a:gd name="connsiteY19" fmla="*/ 75501 h 251670"/>
                <a:gd name="connsiteX20" fmla="*/ 353142 w 378309"/>
                <a:gd name="connsiteY20" fmla="*/ 100668 h 251670"/>
                <a:gd name="connsiteX21" fmla="*/ 369920 w 378309"/>
                <a:gd name="connsiteY21" fmla="*/ 151002 h 251670"/>
                <a:gd name="connsiteX22" fmla="*/ 378309 w 378309"/>
                <a:gd name="connsiteY22" fmla="*/ 176169 h 251670"/>
                <a:gd name="connsiteX23" fmla="*/ 336364 w 378309"/>
                <a:gd name="connsiteY23" fmla="*/ 192947 h 251670"/>
                <a:gd name="connsiteX24" fmla="*/ 319586 w 378309"/>
                <a:gd name="connsiteY24" fmla="*/ 167780 h 251670"/>
                <a:gd name="connsiteX25" fmla="*/ 294419 w 378309"/>
                <a:gd name="connsiteY25" fmla="*/ 117446 h 251670"/>
                <a:gd name="connsiteX26" fmla="*/ 269252 w 378309"/>
                <a:gd name="connsiteY26" fmla="*/ 109057 h 251670"/>
                <a:gd name="connsiteX27" fmla="*/ 168584 w 378309"/>
                <a:gd name="connsiteY27" fmla="*/ 75501 h 25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8309" h="251670">
                  <a:moveTo>
                    <a:pt x="168584" y="75501"/>
                  </a:moveTo>
                  <a:cubicBezTo>
                    <a:pt x="144815" y="72705"/>
                    <a:pt x="137894" y="82275"/>
                    <a:pt x="126639" y="92279"/>
                  </a:cubicBezTo>
                  <a:cubicBezTo>
                    <a:pt x="111568" y="105676"/>
                    <a:pt x="109861" y="131428"/>
                    <a:pt x="93083" y="142613"/>
                  </a:cubicBezTo>
                  <a:lnTo>
                    <a:pt x="67916" y="159391"/>
                  </a:lnTo>
                  <a:cubicBezTo>
                    <a:pt x="65120" y="167780"/>
                    <a:pt x="61261" y="175887"/>
                    <a:pt x="59527" y="184558"/>
                  </a:cubicBezTo>
                  <a:cubicBezTo>
                    <a:pt x="55649" y="203947"/>
                    <a:pt x="59981" y="225595"/>
                    <a:pt x="51138" y="243281"/>
                  </a:cubicBezTo>
                  <a:cubicBezTo>
                    <a:pt x="47183" y="251190"/>
                    <a:pt x="34360" y="248874"/>
                    <a:pt x="25971" y="251670"/>
                  </a:cubicBezTo>
                  <a:cubicBezTo>
                    <a:pt x="20378" y="243281"/>
                    <a:pt x="13702" y="235521"/>
                    <a:pt x="9193" y="226503"/>
                  </a:cubicBezTo>
                  <a:cubicBezTo>
                    <a:pt x="-7154" y="193809"/>
                    <a:pt x="1820" y="174773"/>
                    <a:pt x="9193" y="134224"/>
                  </a:cubicBezTo>
                  <a:cubicBezTo>
                    <a:pt x="10775" y="125524"/>
                    <a:pt x="12058" y="115962"/>
                    <a:pt x="17582" y="109057"/>
                  </a:cubicBezTo>
                  <a:cubicBezTo>
                    <a:pt x="23880" y="101184"/>
                    <a:pt x="34360" y="97872"/>
                    <a:pt x="42749" y="92279"/>
                  </a:cubicBezTo>
                  <a:cubicBezTo>
                    <a:pt x="73509" y="46139"/>
                    <a:pt x="42749" y="85288"/>
                    <a:pt x="84694" y="50334"/>
                  </a:cubicBezTo>
                  <a:cubicBezTo>
                    <a:pt x="93808" y="42739"/>
                    <a:pt x="99990" y="31748"/>
                    <a:pt x="109861" y="25167"/>
                  </a:cubicBezTo>
                  <a:cubicBezTo>
                    <a:pt x="117219" y="20262"/>
                    <a:pt x="127119" y="20733"/>
                    <a:pt x="135028" y="16778"/>
                  </a:cubicBezTo>
                  <a:cubicBezTo>
                    <a:pt x="144046" y="12269"/>
                    <a:pt x="151806" y="5593"/>
                    <a:pt x="160195" y="0"/>
                  </a:cubicBezTo>
                  <a:cubicBezTo>
                    <a:pt x="174177" y="2796"/>
                    <a:pt x="188384" y="4637"/>
                    <a:pt x="202140" y="8389"/>
                  </a:cubicBezTo>
                  <a:lnTo>
                    <a:pt x="277641" y="33556"/>
                  </a:lnTo>
                  <a:lnTo>
                    <a:pt x="302808" y="41945"/>
                  </a:lnTo>
                  <a:lnTo>
                    <a:pt x="327975" y="50334"/>
                  </a:lnTo>
                  <a:cubicBezTo>
                    <a:pt x="330771" y="58723"/>
                    <a:pt x="332409" y="67592"/>
                    <a:pt x="336364" y="75501"/>
                  </a:cubicBezTo>
                  <a:cubicBezTo>
                    <a:pt x="340873" y="84519"/>
                    <a:pt x="349047" y="91455"/>
                    <a:pt x="353142" y="100668"/>
                  </a:cubicBezTo>
                  <a:cubicBezTo>
                    <a:pt x="360325" y="116829"/>
                    <a:pt x="364327" y="134224"/>
                    <a:pt x="369920" y="151002"/>
                  </a:cubicBezTo>
                  <a:lnTo>
                    <a:pt x="378309" y="176169"/>
                  </a:lnTo>
                  <a:cubicBezTo>
                    <a:pt x="369946" y="201257"/>
                    <a:pt x="373711" y="217845"/>
                    <a:pt x="336364" y="192947"/>
                  </a:cubicBezTo>
                  <a:cubicBezTo>
                    <a:pt x="327975" y="187354"/>
                    <a:pt x="324095" y="176798"/>
                    <a:pt x="319586" y="167780"/>
                  </a:cubicBezTo>
                  <a:cubicBezTo>
                    <a:pt x="309454" y="147517"/>
                    <a:pt x="314454" y="133474"/>
                    <a:pt x="294419" y="117446"/>
                  </a:cubicBezTo>
                  <a:cubicBezTo>
                    <a:pt x="287514" y="111922"/>
                    <a:pt x="277161" y="113012"/>
                    <a:pt x="269252" y="109057"/>
                  </a:cubicBezTo>
                  <a:cubicBezTo>
                    <a:pt x="213980" y="81421"/>
                    <a:pt x="192353" y="78297"/>
                    <a:pt x="168584" y="75501"/>
                  </a:cubicBezTo>
                  <a:close/>
                </a:path>
              </a:pathLst>
            </a:custGeom>
            <a:solidFill>
              <a:srgbClr val="8969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8" name="Rectangle: Rounded Corners 207">
            <a:extLst>
              <a:ext uri="{FF2B5EF4-FFF2-40B4-BE49-F238E27FC236}">
                <a16:creationId xmlns:a16="http://schemas.microsoft.com/office/drawing/2014/main" id="{10333175-BF8E-4E9A-9EF0-5FCCCE57805A}"/>
              </a:ext>
            </a:extLst>
          </p:cNvPr>
          <p:cNvSpPr>
            <a:spLocks noChangeAspect="1"/>
          </p:cNvSpPr>
          <p:nvPr/>
        </p:nvSpPr>
        <p:spPr>
          <a:xfrm>
            <a:off x="8138313" y="504771"/>
            <a:ext cx="186443" cy="379398"/>
          </a:xfrm>
          <a:prstGeom prst="roundRect">
            <a:avLst/>
          </a:prstGeom>
          <a:solidFill>
            <a:srgbClr val="AC83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0A0D1B7E-65CD-4CAE-8163-789E19CFCA7C}"/>
              </a:ext>
            </a:extLst>
          </p:cNvPr>
          <p:cNvGrpSpPr/>
          <p:nvPr/>
        </p:nvGrpSpPr>
        <p:grpSpPr>
          <a:xfrm rot="285939">
            <a:off x="7966829" y="-101"/>
            <a:ext cx="507589" cy="549908"/>
            <a:chOff x="3355376" y="3848139"/>
            <a:chExt cx="378309" cy="409849"/>
          </a:xfrm>
        </p:grpSpPr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907C7857-AE25-4901-ACA2-0D4808B6D5AC}"/>
                </a:ext>
              </a:extLst>
            </p:cNvPr>
            <p:cNvSpPr/>
            <p:nvPr/>
          </p:nvSpPr>
          <p:spPr>
            <a:xfrm>
              <a:off x="3412371" y="3916283"/>
              <a:ext cx="279705" cy="341705"/>
            </a:xfrm>
            <a:prstGeom prst="ellipse">
              <a:avLst/>
            </a:prstGeom>
            <a:solidFill>
              <a:srgbClr val="AC83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D5A74758-AB6F-486B-83BC-97F4540D7838}"/>
                </a:ext>
              </a:extLst>
            </p:cNvPr>
            <p:cNvSpPr/>
            <p:nvPr/>
          </p:nvSpPr>
          <p:spPr>
            <a:xfrm flipV="1">
              <a:off x="3487499" y="4038340"/>
              <a:ext cx="44788" cy="447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4AB14CA4-1260-426F-B4C0-0D3FAA9197BE}"/>
                </a:ext>
              </a:extLst>
            </p:cNvPr>
            <p:cNvSpPr/>
            <p:nvPr/>
          </p:nvSpPr>
          <p:spPr>
            <a:xfrm flipV="1">
              <a:off x="3581559" y="4030335"/>
              <a:ext cx="44788" cy="447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CEB83B09-2615-4529-8E2D-64DFDA621503}"/>
                </a:ext>
              </a:extLst>
            </p:cNvPr>
            <p:cNvSpPr/>
            <p:nvPr/>
          </p:nvSpPr>
          <p:spPr>
            <a:xfrm>
              <a:off x="3549127" y="4077701"/>
              <a:ext cx="51367" cy="75780"/>
            </a:xfrm>
            <a:custGeom>
              <a:avLst/>
              <a:gdLst>
                <a:gd name="connsiteX0" fmla="*/ 16778 w 51367"/>
                <a:gd name="connsiteY0" fmla="*/ 0 h 75780"/>
                <a:gd name="connsiteX1" fmla="*/ 41945 w 51367"/>
                <a:gd name="connsiteY1" fmla="*/ 41945 h 75780"/>
                <a:gd name="connsiteX2" fmla="*/ 50334 w 51367"/>
                <a:gd name="connsiteY2" fmla="*/ 67112 h 75780"/>
                <a:gd name="connsiteX3" fmla="*/ 0 w 51367"/>
                <a:gd name="connsiteY3" fmla="*/ 75501 h 7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67" h="75780">
                  <a:moveTo>
                    <a:pt x="16778" y="0"/>
                  </a:moveTo>
                  <a:cubicBezTo>
                    <a:pt x="25167" y="13982"/>
                    <a:pt x="34653" y="27361"/>
                    <a:pt x="41945" y="41945"/>
                  </a:cubicBezTo>
                  <a:cubicBezTo>
                    <a:pt x="45900" y="49854"/>
                    <a:pt x="54289" y="59203"/>
                    <a:pt x="50334" y="67112"/>
                  </a:cubicBezTo>
                  <a:cubicBezTo>
                    <a:pt x="44813" y="78154"/>
                    <a:pt x="7822" y="75501"/>
                    <a:pt x="0" y="755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4B818333-A925-471F-A052-91C68A3D7032}"/>
                </a:ext>
              </a:extLst>
            </p:cNvPr>
            <p:cNvSpPr/>
            <p:nvPr/>
          </p:nvSpPr>
          <p:spPr>
            <a:xfrm>
              <a:off x="3355376" y="3848139"/>
              <a:ext cx="378309" cy="288285"/>
            </a:xfrm>
            <a:custGeom>
              <a:avLst/>
              <a:gdLst>
                <a:gd name="connsiteX0" fmla="*/ 168584 w 378309"/>
                <a:gd name="connsiteY0" fmla="*/ 75501 h 251670"/>
                <a:gd name="connsiteX1" fmla="*/ 126639 w 378309"/>
                <a:gd name="connsiteY1" fmla="*/ 92279 h 251670"/>
                <a:gd name="connsiteX2" fmla="*/ 93083 w 378309"/>
                <a:gd name="connsiteY2" fmla="*/ 142613 h 251670"/>
                <a:gd name="connsiteX3" fmla="*/ 67916 w 378309"/>
                <a:gd name="connsiteY3" fmla="*/ 159391 h 251670"/>
                <a:gd name="connsiteX4" fmla="*/ 59527 w 378309"/>
                <a:gd name="connsiteY4" fmla="*/ 184558 h 251670"/>
                <a:gd name="connsiteX5" fmla="*/ 51138 w 378309"/>
                <a:gd name="connsiteY5" fmla="*/ 243281 h 251670"/>
                <a:gd name="connsiteX6" fmla="*/ 25971 w 378309"/>
                <a:gd name="connsiteY6" fmla="*/ 251670 h 251670"/>
                <a:gd name="connsiteX7" fmla="*/ 9193 w 378309"/>
                <a:gd name="connsiteY7" fmla="*/ 226503 h 251670"/>
                <a:gd name="connsiteX8" fmla="*/ 9193 w 378309"/>
                <a:gd name="connsiteY8" fmla="*/ 134224 h 251670"/>
                <a:gd name="connsiteX9" fmla="*/ 17582 w 378309"/>
                <a:gd name="connsiteY9" fmla="*/ 109057 h 251670"/>
                <a:gd name="connsiteX10" fmla="*/ 42749 w 378309"/>
                <a:gd name="connsiteY10" fmla="*/ 92279 h 251670"/>
                <a:gd name="connsiteX11" fmla="*/ 84694 w 378309"/>
                <a:gd name="connsiteY11" fmla="*/ 50334 h 251670"/>
                <a:gd name="connsiteX12" fmla="*/ 109861 w 378309"/>
                <a:gd name="connsiteY12" fmla="*/ 25167 h 251670"/>
                <a:gd name="connsiteX13" fmla="*/ 135028 w 378309"/>
                <a:gd name="connsiteY13" fmla="*/ 16778 h 251670"/>
                <a:gd name="connsiteX14" fmla="*/ 160195 w 378309"/>
                <a:gd name="connsiteY14" fmla="*/ 0 h 251670"/>
                <a:gd name="connsiteX15" fmla="*/ 202140 w 378309"/>
                <a:gd name="connsiteY15" fmla="*/ 8389 h 251670"/>
                <a:gd name="connsiteX16" fmla="*/ 277641 w 378309"/>
                <a:gd name="connsiteY16" fmla="*/ 33556 h 251670"/>
                <a:gd name="connsiteX17" fmla="*/ 302808 w 378309"/>
                <a:gd name="connsiteY17" fmla="*/ 41945 h 251670"/>
                <a:gd name="connsiteX18" fmla="*/ 327975 w 378309"/>
                <a:gd name="connsiteY18" fmla="*/ 50334 h 251670"/>
                <a:gd name="connsiteX19" fmla="*/ 336364 w 378309"/>
                <a:gd name="connsiteY19" fmla="*/ 75501 h 251670"/>
                <a:gd name="connsiteX20" fmla="*/ 353142 w 378309"/>
                <a:gd name="connsiteY20" fmla="*/ 100668 h 251670"/>
                <a:gd name="connsiteX21" fmla="*/ 369920 w 378309"/>
                <a:gd name="connsiteY21" fmla="*/ 151002 h 251670"/>
                <a:gd name="connsiteX22" fmla="*/ 378309 w 378309"/>
                <a:gd name="connsiteY22" fmla="*/ 176169 h 251670"/>
                <a:gd name="connsiteX23" fmla="*/ 336364 w 378309"/>
                <a:gd name="connsiteY23" fmla="*/ 192947 h 251670"/>
                <a:gd name="connsiteX24" fmla="*/ 319586 w 378309"/>
                <a:gd name="connsiteY24" fmla="*/ 167780 h 251670"/>
                <a:gd name="connsiteX25" fmla="*/ 294419 w 378309"/>
                <a:gd name="connsiteY25" fmla="*/ 117446 h 251670"/>
                <a:gd name="connsiteX26" fmla="*/ 269252 w 378309"/>
                <a:gd name="connsiteY26" fmla="*/ 109057 h 251670"/>
                <a:gd name="connsiteX27" fmla="*/ 168584 w 378309"/>
                <a:gd name="connsiteY27" fmla="*/ 75501 h 25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8309" h="251670">
                  <a:moveTo>
                    <a:pt x="168584" y="75501"/>
                  </a:moveTo>
                  <a:cubicBezTo>
                    <a:pt x="144815" y="72705"/>
                    <a:pt x="137894" y="82275"/>
                    <a:pt x="126639" y="92279"/>
                  </a:cubicBezTo>
                  <a:cubicBezTo>
                    <a:pt x="111568" y="105676"/>
                    <a:pt x="109861" y="131428"/>
                    <a:pt x="93083" y="142613"/>
                  </a:cubicBezTo>
                  <a:lnTo>
                    <a:pt x="67916" y="159391"/>
                  </a:lnTo>
                  <a:cubicBezTo>
                    <a:pt x="65120" y="167780"/>
                    <a:pt x="61261" y="175887"/>
                    <a:pt x="59527" y="184558"/>
                  </a:cubicBezTo>
                  <a:cubicBezTo>
                    <a:pt x="55649" y="203947"/>
                    <a:pt x="59981" y="225595"/>
                    <a:pt x="51138" y="243281"/>
                  </a:cubicBezTo>
                  <a:cubicBezTo>
                    <a:pt x="47183" y="251190"/>
                    <a:pt x="34360" y="248874"/>
                    <a:pt x="25971" y="251670"/>
                  </a:cubicBezTo>
                  <a:cubicBezTo>
                    <a:pt x="20378" y="243281"/>
                    <a:pt x="13702" y="235521"/>
                    <a:pt x="9193" y="226503"/>
                  </a:cubicBezTo>
                  <a:cubicBezTo>
                    <a:pt x="-7154" y="193809"/>
                    <a:pt x="1820" y="174773"/>
                    <a:pt x="9193" y="134224"/>
                  </a:cubicBezTo>
                  <a:cubicBezTo>
                    <a:pt x="10775" y="125524"/>
                    <a:pt x="12058" y="115962"/>
                    <a:pt x="17582" y="109057"/>
                  </a:cubicBezTo>
                  <a:cubicBezTo>
                    <a:pt x="23880" y="101184"/>
                    <a:pt x="34360" y="97872"/>
                    <a:pt x="42749" y="92279"/>
                  </a:cubicBezTo>
                  <a:cubicBezTo>
                    <a:pt x="73509" y="46139"/>
                    <a:pt x="42749" y="85288"/>
                    <a:pt x="84694" y="50334"/>
                  </a:cubicBezTo>
                  <a:cubicBezTo>
                    <a:pt x="93808" y="42739"/>
                    <a:pt x="99990" y="31748"/>
                    <a:pt x="109861" y="25167"/>
                  </a:cubicBezTo>
                  <a:cubicBezTo>
                    <a:pt x="117219" y="20262"/>
                    <a:pt x="127119" y="20733"/>
                    <a:pt x="135028" y="16778"/>
                  </a:cubicBezTo>
                  <a:cubicBezTo>
                    <a:pt x="144046" y="12269"/>
                    <a:pt x="151806" y="5593"/>
                    <a:pt x="160195" y="0"/>
                  </a:cubicBezTo>
                  <a:cubicBezTo>
                    <a:pt x="174177" y="2796"/>
                    <a:pt x="188384" y="4637"/>
                    <a:pt x="202140" y="8389"/>
                  </a:cubicBezTo>
                  <a:lnTo>
                    <a:pt x="277641" y="33556"/>
                  </a:lnTo>
                  <a:lnTo>
                    <a:pt x="302808" y="41945"/>
                  </a:lnTo>
                  <a:lnTo>
                    <a:pt x="327975" y="50334"/>
                  </a:lnTo>
                  <a:cubicBezTo>
                    <a:pt x="330771" y="58723"/>
                    <a:pt x="332409" y="67592"/>
                    <a:pt x="336364" y="75501"/>
                  </a:cubicBezTo>
                  <a:cubicBezTo>
                    <a:pt x="340873" y="84519"/>
                    <a:pt x="349047" y="91455"/>
                    <a:pt x="353142" y="100668"/>
                  </a:cubicBezTo>
                  <a:cubicBezTo>
                    <a:pt x="360325" y="116829"/>
                    <a:pt x="364327" y="134224"/>
                    <a:pt x="369920" y="151002"/>
                  </a:cubicBezTo>
                  <a:lnTo>
                    <a:pt x="378309" y="176169"/>
                  </a:lnTo>
                  <a:cubicBezTo>
                    <a:pt x="369946" y="201257"/>
                    <a:pt x="373711" y="217845"/>
                    <a:pt x="336364" y="192947"/>
                  </a:cubicBezTo>
                  <a:cubicBezTo>
                    <a:pt x="327975" y="187354"/>
                    <a:pt x="324095" y="176798"/>
                    <a:pt x="319586" y="167780"/>
                  </a:cubicBezTo>
                  <a:cubicBezTo>
                    <a:pt x="309454" y="147517"/>
                    <a:pt x="314454" y="133474"/>
                    <a:pt x="294419" y="117446"/>
                  </a:cubicBezTo>
                  <a:cubicBezTo>
                    <a:pt x="287514" y="111922"/>
                    <a:pt x="277161" y="113012"/>
                    <a:pt x="269252" y="109057"/>
                  </a:cubicBezTo>
                  <a:cubicBezTo>
                    <a:pt x="213980" y="81421"/>
                    <a:pt x="192353" y="78297"/>
                    <a:pt x="168584" y="75501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890D7A7B-8526-46E7-9033-35D0980A47A6}"/>
              </a:ext>
            </a:extLst>
          </p:cNvPr>
          <p:cNvCxnSpPr/>
          <p:nvPr/>
        </p:nvCxnSpPr>
        <p:spPr>
          <a:xfrm>
            <a:off x="2107739" y="2505315"/>
            <a:ext cx="7883944" cy="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7EAB54D6-8427-4D6E-8C5B-83AD5AB7A444}"/>
              </a:ext>
            </a:extLst>
          </p:cNvPr>
          <p:cNvCxnSpPr/>
          <p:nvPr/>
        </p:nvCxnSpPr>
        <p:spPr>
          <a:xfrm>
            <a:off x="2154962" y="2505315"/>
            <a:ext cx="7883944" cy="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92ED9CE-063A-41D1-B884-6DBA5280D2BF}"/>
              </a:ext>
            </a:extLst>
          </p:cNvPr>
          <p:cNvSpPr/>
          <p:nvPr/>
        </p:nvSpPr>
        <p:spPr>
          <a:xfrm rot="16200000" flipH="1">
            <a:off x="7597053" y="2073766"/>
            <a:ext cx="930377" cy="1793479"/>
          </a:xfrm>
          <a:custGeom>
            <a:avLst/>
            <a:gdLst>
              <a:gd name="connsiteX0" fmla="*/ 0 w 1035700"/>
              <a:gd name="connsiteY0" fmla="*/ 792626 h 8764414"/>
              <a:gd name="connsiteX1" fmla="*/ 0 w 1035700"/>
              <a:gd name="connsiteY1" fmla="*/ 8432048 h 8764414"/>
              <a:gd name="connsiteX2" fmla="*/ 413485 w 1035700"/>
              <a:gd name="connsiteY2" fmla="*/ 8757661 h 8764414"/>
              <a:gd name="connsiteX3" fmla="*/ 517849 w 1035700"/>
              <a:gd name="connsiteY3" fmla="*/ 8764414 h 8764414"/>
              <a:gd name="connsiteX4" fmla="*/ 1035698 w 1035700"/>
              <a:gd name="connsiteY4" fmla="*/ 8432048 h 8764414"/>
              <a:gd name="connsiteX5" fmla="*/ 1035698 w 1035700"/>
              <a:gd name="connsiteY5" fmla="*/ 7971800 h 8764414"/>
              <a:gd name="connsiteX6" fmla="*/ 1035700 w 1035700"/>
              <a:gd name="connsiteY6" fmla="*/ 7971787 h 8764414"/>
              <a:gd name="connsiteX7" fmla="*/ 1035700 w 1035700"/>
              <a:gd name="connsiteY7" fmla="*/ 332366 h 8764414"/>
              <a:gd name="connsiteX8" fmla="*/ 517851 w 1035700"/>
              <a:gd name="connsiteY8" fmla="*/ 0 h 8764414"/>
              <a:gd name="connsiteX9" fmla="*/ 413486 w 1035700"/>
              <a:gd name="connsiteY9" fmla="*/ 6753 h 8764414"/>
              <a:gd name="connsiteX10" fmla="*/ 2 w 1035700"/>
              <a:gd name="connsiteY10" fmla="*/ 332366 h 8764414"/>
              <a:gd name="connsiteX11" fmla="*/ 2 w 1035700"/>
              <a:gd name="connsiteY11" fmla="*/ 792614 h 876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35700" h="8764414">
                <a:moveTo>
                  <a:pt x="0" y="792626"/>
                </a:moveTo>
                <a:lnTo>
                  <a:pt x="0" y="8432048"/>
                </a:lnTo>
                <a:cubicBezTo>
                  <a:pt x="0" y="8592664"/>
                  <a:pt x="177510" y="8726669"/>
                  <a:pt x="413485" y="8757661"/>
                </a:cubicBezTo>
                <a:cubicBezTo>
                  <a:pt x="447195" y="8762088"/>
                  <a:pt x="482099" y="8764414"/>
                  <a:pt x="517849" y="8764414"/>
                </a:cubicBezTo>
                <a:cubicBezTo>
                  <a:pt x="803849" y="8764414"/>
                  <a:pt x="1035698" y="8615608"/>
                  <a:pt x="1035698" y="8432048"/>
                </a:cubicBezTo>
                <a:lnTo>
                  <a:pt x="1035698" y="7971800"/>
                </a:lnTo>
                <a:lnTo>
                  <a:pt x="1035700" y="7971787"/>
                </a:lnTo>
                <a:lnTo>
                  <a:pt x="1035700" y="332366"/>
                </a:lnTo>
                <a:cubicBezTo>
                  <a:pt x="1035700" y="148805"/>
                  <a:pt x="803851" y="0"/>
                  <a:pt x="517851" y="0"/>
                </a:cubicBezTo>
                <a:cubicBezTo>
                  <a:pt x="482101" y="0"/>
                  <a:pt x="447197" y="2325"/>
                  <a:pt x="413486" y="6753"/>
                </a:cubicBezTo>
                <a:cubicBezTo>
                  <a:pt x="177511" y="37745"/>
                  <a:pt x="2" y="171750"/>
                  <a:pt x="2" y="332366"/>
                </a:cubicBezTo>
                <a:lnTo>
                  <a:pt x="2" y="792614"/>
                </a:lnTo>
                <a:close/>
              </a:path>
            </a:pathLst>
          </a:custGeom>
          <a:gradFill flip="none" rotWithShape="1">
            <a:gsLst>
              <a:gs pos="0">
                <a:srgbClr val="003300"/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3A03EC4-7621-46A1-846D-F3D08BFD2F46}"/>
              </a:ext>
            </a:extLst>
          </p:cNvPr>
          <p:cNvSpPr/>
          <p:nvPr/>
        </p:nvSpPr>
        <p:spPr>
          <a:xfrm rot="16200000" flipH="1">
            <a:off x="3653802" y="2073766"/>
            <a:ext cx="930377" cy="1793479"/>
          </a:xfrm>
          <a:custGeom>
            <a:avLst/>
            <a:gdLst>
              <a:gd name="connsiteX0" fmla="*/ 0 w 1035700"/>
              <a:gd name="connsiteY0" fmla="*/ 792626 h 8764414"/>
              <a:gd name="connsiteX1" fmla="*/ 0 w 1035700"/>
              <a:gd name="connsiteY1" fmla="*/ 8432048 h 8764414"/>
              <a:gd name="connsiteX2" fmla="*/ 413485 w 1035700"/>
              <a:gd name="connsiteY2" fmla="*/ 8757661 h 8764414"/>
              <a:gd name="connsiteX3" fmla="*/ 517849 w 1035700"/>
              <a:gd name="connsiteY3" fmla="*/ 8764414 h 8764414"/>
              <a:gd name="connsiteX4" fmla="*/ 1035698 w 1035700"/>
              <a:gd name="connsiteY4" fmla="*/ 8432048 h 8764414"/>
              <a:gd name="connsiteX5" fmla="*/ 1035698 w 1035700"/>
              <a:gd name="connsiteY5" fmla="*/ 7971800 h 8764414"/>
              <a:gd name="connsiteX6" fmla="*/ 1035700 w 1035700"/>
              <a:gd name="connsiteY6" fmla="*/ 7971787 h 8764414"/>
              <a:gd name="connsiteX7" fmla="*/ 1035700 w 1035700"/>
              <a:gd name="connsiteY7" fmla="*/ 332366 h 8764414"/>
              <a:gd name="connsiteX8" fmla="*/ 517851 w 1035700"/>
              <a:gd name="connsiteY8" fmla="*/ 0 h 8764414"/>
              <a:gd name="connsiteX9" fmla="*/ 413486 w 1035700"/>
              <a:gd name="connsiteY9" fmla="*/ 6753 h 8764414"/>
              <a:gd name="connsiteX10" fmla="*/ 2 w 1035700"/>
              <a:gd name="connsiteY10" fmla="*/ 332366 h 8764414"/>
              <a:gd name="connsiteX11" fmla="*/ 2 w 1035700"/>
              <a:gd name="connsiteY11" fmla="*/ 792614 h 876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35700" h="8764414">
                <a:moveTo>
                  <a:pt x="0" y="792626"/>
                </a:moveTo>
                <a:lnTo>
                  <a:pt x="0" y="8432048"/>
                </a:lnTo>
                <a:cubicBezTo>
                  <a:pt x="0" y="8592664"/>
                  <a:pt x="177510" y="8726669"/>
                  <a:pt x="413485" y="8757661"/>
                </a:cubicBezTo>
                <a:cubicBezTo>
                  <a:pt x="447195" y="8762088"/>
                  <a:pt x="482099" y="8764414"/>
                  <a:pt x="517849" y="8764414"/>
                </a:cubicBezTo>
                <a:cubicBezTo>
                  <a:pt x="803849" y="8764414"/>
                  <a:pt x="1035698" y="8615608"/>
                  <a:pt x="1035698" y="8432048"/>
                </a:cubicBezTo>
                <a:lnTo>
                  <a:pt x="1035698" y="7971800"/>
                </a:lnTo>
                <a:lnTo>
                  <a:pt x="1035700" y="7971787"/>
                </a:lnTo>
                <a:lnTo>
                  <a:pt x="1035700" y="332366"/>
                </a:lnTo>
                <a:cubicBezTo>
                  <a:pt x="1035700" y="148805"/>
                  <a:pt x="803851" y="0"/>
                  <a:pt x="517851" y="0"/>
                </a:cubicBezTo>
                <a:cubicBezTo>
                  <a:pt x="482101" y="0"/>
                  <a:pt x="447197" y="2325"/>
                  <a:pt x="413486" y="6753"/>
                </a:cubicBezTo>
                <a:cubicBezTo>
                  <a:pt x="177511" y="37745"/>
                  <a:pt x="2" y="171750"/>
                  <a:pt x="2" y="332366"/>
                </a:cubicBezTo>
                <a:lnTo>
                  <a:pt x="2" y="792614"/>
                </a:lnTo>
                <a:close/>
              </a:path>
            </a:pathLst>
          </a:custGeom>
          <a:gradFill flip="none" rotWithShape="1">
            <a:gsLst>
              <a:gs pos="0">
                <a:srgbClr val="280B3D"/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AD6EDC"/>
              </a:gs>
            </a:gsLst>
            <a:lin ang="10800000" scaled="1"/>
            <a:tileRect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EBA0E2-3FB1-425D-9E67-13E76FD87ECD}"/>
              </a:ext>
            </a:extLst>
          </p:cNvPr>
          <p:cNvSpPr/>
          <p:nvPr/>
        </p:nvSpPr>
        <p:spPr>
          <a:xfrm>
            <a:off x="4940686" y="2505315"/>
            <a:ext cx="129984" cy="93037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FDC9F6-8368-48C6-9974-28FE329E8974}"/>
              </a:ext>
            </a:extLst>
          </p:cNvPr>
          <p:cNvSpPr/>
          <p:nvPr/>
        </p:nvSpPr>
        <p:spPr>
          <a:xfrm>
            <a:off x="7133882" y="2505315"/>
            <a:ext cx="129984" cy="93037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1E569A7-278C-4C8B-81F4-76B7B6771932}"/>
              </a:ext>
            </a:extLst>
          </p:cNvPr>
          <p:cNvSpPr/>
          <p:nvPr/>
        </p:nvSpPr>
        <p:spPr>
          <a:xfrm>
            <a:off x="6061717" y="2505315"/>
            <a:ext cx="129984" cy="93037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2979743A-841E-4FBF-82D8-416DC5B9C548}"/>
              </a:ext>
            </a:extLst>
          </p:cNvPr>
          <p:cNvGrpSpPr/>
          <p:nvPr/>
        </p:nvGrpSpPr>
        <p:grpSpPr>
          <a:xfrm>
            <a:off x="4183991" y="1421691"/>
            <a:ext cx="278116" cy="1366872"/>
            <a:chOff x="6348741" y="4801889"/>
            <a:chExt cx="278116" cy="1366872"/>
          </a:xfrm>
        </p:grpSpPr>
        <p:sp>
          <p:nvSpPr>
            <p:cNvPr id="154" name="Trapezoid 153">
              <a:extLst>
                <a:ext uri="{FF2B5EF4-FFF2-40B4-BE49-F238E27FC236}">
                  <a16:creationId xmlns:a16="http://schemas.microsoft.com/office/drawing/2014/main" id="{E8AD9300-74DD-4AF6-9A75-252499064EE2}"/>
                </a:ext>
              </a:extLst>
            </p:cNvPr>
            <p:cNvSpPr>
              <a:spLocks noChangeAspect="1"/>
            </p:cNvSpPr>
            <p:nvPr/>
          </p:nvSpPr>
          <p:spPr>
            <a:xfrm rot="21082625" flipV="1">
              <a:off x="6348741" y="4801889"/>
              <a:ext cx="257250" cy="540230"/>
            </a:xfrm>
            <a:prstGeom prst="trapezoid">
              <a:avLst>
                <a:gd name="adj" fmla="val 11666"/>
              </a:avLst>
            </a:pr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E72B89C5-7EFD-4C91-B94D-23F866682BED}"/>
                </a:ext>
              </a:extLst>
            </p:cNvPr>
            <p:cNvGrpSpPr/>
            <p:nvPr/>
          </p:nvGrpSpPr>
          <p:grpSpPr>
            <a:xfrm>
              <a:off x="6392646" y="5271434"/>
              <a:ext cx="234211" cy="897327"/>
              <a:chOff x="5627457" y="2619295"/>
              <a:chExt cx="174559" cy="668781"/>
            </a:xfrm>
          </p:grpSpPr>
          <p:sp>
            <p:nvSpPr>
              <p:cNvPr id="156" name="Trapezoid 155">
                <a:extLst>
                  <a:ext uri="{FF2B5EF4-FFF2-40B4-BE49-F238E27FC236}">
                    <a16:creationId xmlns:a16="http://schemas.microsoft.com/office/drawing/2014/main" id="{531BF106-C161-4C79-9710-2A4A034C904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7362" flipV="1">
                <a:off x="5627457" y="2710687"/>
                <a:ext cx="153926" cy="402636"/>
              </a:xfrm>
              <a:prstGeom prst="trapezoid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263777AF-1E23-4A01-BC18-041598BA71F7}"/>
                  </a:ext>
                </a:extLst>
              </p:cNvPr>
              <p:cNvGrpSpPr/>
              <p:nvPr/>
            </p:nvGrpSpPr>
            <p:grpSpPr>
              <a:xfrm rot="4468658" flipV="1">
                <a:off x="5607214" y="3127931"/>
                <a:ext cx="226380" cy="93909"/>
                <a:chOff x="3929941" y="4493533"/>
                <a:chExt cx="274603" cy="96077"/>
              </a:xfrm>
            </p:grpSpPr>
            <p:sp>
              <p:nvSpPr>
                <p:cNvPr id="159" name="Rectangle: Rounded Corners 158">
                  <a:extLst>
                    <a:ext uri="{FF2B5EF4-FFF2-40B4-BE49-F238E27FC236}">
                      <a16:creationId xmlns:a16="http://schemas.microsoft.com/office/drawing/2014/main" id="{DD4690CA-325E-4928-A526-8CF80B75933B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258492">
                  <a:off x="4009266" y="4496280"/>
                  <a:ext cx="195278" cy="93330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60" name="Oval 159">
                  <a:extLst>
                    <a:ext uri="{FF2B5EF4-FFF2-40B4-BE49-F238E27FC236}">
                      <a16:creationId xmlns:a16="http://schemas.microsoft.com/office/drawing/2014/main" id="{7E6CD856-BEF6-4082-8860-DF1D94097CC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29941" y="4493533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69AB4269-0857-4B6F-A0A4-D7C6B19083E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5632179" y="2619295"/>
                <a:ext cx="169837" cy="136346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4CDF6536-D40E-48BF-B285-E889EFE55087}"/>
              </a:ext>
            </a:extLst>
          </p:cNvPr>
          <p:cNvGrpSpPr/>
          <p:nvPr/>
        </p:nvGrpSpPr>
        <p:grpSpPr>
          <a:xfrm>
            <a:off x="3764585" y="1405017"/>
            <a:ext cx="545767" cy="1381730"/>
            <a:chOff x="5895843" y="4812750"/>
            <a:chExt cx="545767" cy="1381730"/>
          </a:xfrm>
        </p:grpSpPr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6C7B0049-4CB3-483A-A281-D19F5E7E130F}"/>
                </a:ext>
              </a:extLst>
            </p:cNvPr>
            <p:cNvSpPr>
              <a:spLocks noChangeAspect="1"/>
            </p:cNvSpPr>
            <p:nvPr/>
          </p:nvSpPr>
          <p:spPr>
            <a:xfrm rot="3393184">
              <a:off x="5877407" y="4831186"/>
              <a:ext cx="582639" cy="545767"/>
            </a:xfrm>
            <a:custGeom>
              <a:avLst/>
              <a:gdLst>
                <a:gd name="connsiteX0" fmla="*/ 170379 w 698077"/>
                <a:gd name="connsiteY0" fmla="*/ 0 h 653906"/>
                <a:gd name="connsiteX1" fmla="*/ 236699 w 698077"/>
                <a:gd name="connsiteY1" fmla="*/ 10749 h 653906"/>
                <a:gd name="connsiteX2" fmla="*/ 247696 w 698077"/>
                <a:gd name="connsiteY2" fmla="*/ 16702 h 653906"/>
                <a:gd name="connsiteX3" fmla="*/ 253137 w 698077"/>
                <a:gd name="connsiteY3" fmla="*/ 10964 h 653906"/>
                <a:gd name="connsiteX4" fmla="*/ 269887 w 698077"/>
                <a:gd name="connsiteY4" fmla="*/ 28713 h 653906"/>
                <a:gd name="connsiteX5" fmla="*/ 290856 w 698077"/>
                <a:gd name="connsiteY5" fmla="*/ 40062 h 653906"/>
                <a:gd name="connsiteX6" fmla="*/ 327369 w 698077"/>
                <a:gd name="connsiteY6" fmla="*/ 83540 h 653906"/>
                <a:gd name="connsiteX7" fmla="*/ 329454 w 698077"/>
                <a:gd name="connsiteY7" fmla="*/ 91832 h 653906"/>
                <a:gd name="connsiteX8" fmla="*/ 698077 w 698077"/>
                <a:gd name="connsiteY8" fmla="*/ 482432 h 653906"/>
                <a:gd name="connsiteX9" fmla="*/ 535477 w 698077"/>
                <a:gd name="connsiteY9" fmla="*/ 653906 h 653906"/>
                <a:gd name="connsiteX10" fmla="*/ 41053 w 698077"/>
                <a:gd name="connsiteY10" fmla="*/ 234622 h 653906"/>
                <a:gd name="connsiteX11" fmla="*/ 46246 w 698077"/>
                <a:gd name="connsiteY11" fmla="*/ 229146 h 653906"/>
                <a:gd name="connsiteX12" fmla="*/ 13389 w 698077"/>
                <a:gd name="connsiteY12" fmla="*/ 190022 h 653906"/>
                <a:gd name="connsiteX13" fmla="*/ 0 w 698077"/>
                <a:gd name="connsiteY13" fmla="*/ 136781 h 653906"/>
                <a:gd name="connsiteX14" fmla="*/ 170379 w 698077"/>
                <a:gd name="connsiteY14" fmla="*/ 0 h 65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77" h="653906">
                  <a:moveTo>
                    <a:pt x="170379" y="0"/>
                  </a:moveTo>
                  <a:cubicBezTo>
                    <a:pt x="193904" y="0"/>
                    <a:pt x="216315" y="3828"/>
                    <a:pt x="236699" y="10749"/>
                  </a:cubicBezTo>
                  <a:lnTo>
                    <a:pt x="247696" y="16702"/>
                  </a:lnTo>
                  <a:lnTo>
                    <a:pt x="253137" y="10964"/>
                  </a:lnTo>
                  <a:lnTo>
                    <a:pt x="269887" y="28713"/>
                  </a:lnTo>
                  <a:lnTo>
                    <a:pt x="290856" y="40062"/>
                  </a:lnTo>
                  <a:cubicBezTo>
                    <a:pt x="306272" y="52439"/>
                    <a:pt x="318747" y="67176"/>
                    <a:pt x="327369" y="83540"/>
                  </a:cubicBezTo>
                  <a:lnTo>
                    <a:pt x="329454" y="91832"/>
                  </a:lnTo>
                  <a:lnTo>
                    <a:pt x="698077" y="482432"/>
                  </a:lnTo>
                  <a:lnTo>
                    <a:pt x="535477" y="653906"/>
                  </a:lnTo>
                  <a:lnTo>
                    <a:pt x="41053" y="234622"/>
                  </a:lnTo>
                  <a:lnTo>
                    <a:pt x="46246" y="229146"/>
                  </a:lnTo>
                  <a:lnTo>
                    <a:pt x="13389" y="190022"/>
                  </a:lnTo>
                  <a:cubicBezTo>
                    <a:pt x="4768" y="173658"/>
                    <a:pt x="0" y="155667"/>
                    <a:pt x="0" y="136781"/>
                  </a:cubicBezTo>
                  <a:cubicBezTo>
                    <a:pt x="0" y="61239"/>
                    <a:pt x="76281" y="0"/>
                    <a:pt x="170379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2446C9CE-F48B-428B-9A27-9E6326729FF1}"/>
                </a:ext>
              </a:extLst>
            </p:cNvPr>
            <p:cNvGrpSpPr/>
            <p:nvPr/>
          </p:nvGrpSpPr>
          <p:grpSpPr>
            <a:xfrm>
              <a:off x="5993059" y="5311022"/>
              <a:ext cx="260815" cy="883458"/>
              <a:chOff x="5329626" y="2648806"/>
              <a:chExt cx="194386" cy="658446"/>
            </a:xfrm>
          </p:grpSpPr>
          <p:sp>
            <p:nvSpPr>
              <p:cNvPr id="164" name="Trapezoid 163">
                <a:extLst>
                  <a:ext uri="{FF2B5EF4-FFF2-40B4-BE49-F238E27FC236}">
                    <a16:creationId xmlns:a16="http://schemas.microsoft.com/office/drawing/2014/main" id="{8F7A8325-E6AC-4517-8014-028C516AF68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6244" flipV="1">
                <a:off x="5341217" y="2754454"/>
                <a:ext cx="166282" cy="402636"/>
              </a:xfrm>
              <a:prstGeom prst="trapezoid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D03E1671-762B-4B63-B79A-75BC3EECAA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39608" y="2648806"/>
                <a:ext cx="184404" cy="148040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18A97902-F2FE-4EE0-BAA1-649BB9978A03}"/>
                  </a:ext>
                </a:extLst>
              </p:cNvPr>
              <p:cNvGrpSpPr/>
              <p:nvPr/>
            </p:nvGrpSpPr>
            <p:grpSpPr>
              <a:xfrm rot="6001971">
                <a:off x="5279264" y="3143695"/>
                <a:ext cx="213919" cy="113196"/>
                <a:chOff x="3936382" y="4515843"/>
                <a:chExt cx="293953" cy="95326"/>
              </a:xfrm>
            </p:grpSpPr>
            <p:sp>
              <p:nvSpPr>
                <p:cNvPr id="167" name="Rectangle: Rounded Corners 166">
                  <a:extLst>
                    <a:ext uri="{FF2B5EF4-FFF2-40B4-BE49-F238E27FC236}">
                      <a16:creationId xmlns:a16="http://schemas.microsoft.com/office/drawing/2014/main" id="{EEB3C289-69FB-437C-BFE7-36F31231444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58492">
                  <a:off x="4007900" y="4520525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84485403-6B65-4A9B-90E1-FDE9009641D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36382" y="4515843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41C35F15-C1E7-465A-A7B2-F675478FCDA1}"/>
              </a:ext>
            </a:extLst>
          </p:cNvPr>
          <p:cNvGrpSpPr/>
          <p:nvPr/>
        </p:nvGrpSpPr>
        <p:grpSpPr>
          <a:xfrm>
            <a:off x="8222247" y="1368772"/>
            <a:ext cx="278116" cy="1365354"/>
            <a:chOff x="6348741" y="4801889"/>
            <a:chExt cx="278116" cy="1365354"/>
          </a:xfrm>
        </p:grpSpPr>
        <p:sp>
          <p:nvSpPr>
            <p:cNvPr id="192" name="Trapezoid 191">
              <a:extLst>
                <a:ext uri="{FF2B5EF4-FFF2-40B4-BE49-F238E27FC236}">
                  <a16:creationId xmlns:a16="http://schemas.microsoft.com/office/drawing/2014/main" id="{7A24AC8B-626A-49D4-BB34-85C439EBDCC2}"/>
                </a:ext>
              </a:extLst>
            </p:cNvPr>
            <p:cNvSpPr>
              <a:spLocks noChangeAspect="1"/>
            </p:cNvSpPr>
            <p:nvPr/>
          </p:nvSpPr>
          <p:spPr>
            <a:xfrm rot="21082625" flipV="1">
              <a:off x="6348741" y="4801889"/>
              <a:ext cx="257250" cy="540230"/>
            </a:xfrm>
            <a:prstGeom prst="trapezoid">
              <a:avLst>
                <a:gd name="adj" fmla="val 11666"/>
              </a:avLst>
            </a:prstGeom>
            <a:solidFill>
              <a:srgbClr val="052054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C7764314-BF5A-487A-A1D7-B329FF2193DA}"/>
                </a:ext>
              </a:extLst>
            </p:cNvPr>
            <p:cNvGrpSpPr/>
            <p:nvPr/>
          </p:nvGrpSpPr>
          <p:grpSpPr>
            <a:xfrm>
              <a:off x="6392646" y="5271429"/>
              <a:ext cx="234211" cy="895814"/>
              <a:chOff x="5627457" y="2619295"/>
              <a:chExt cx="174559" cy="667654"/>
            </a:xfrm>
          </p:grpSpPr>
          <p:sp>
            <p:nvSpPr>
              <p:cNvPr id="194" name="Trapezoid 193">
                <a:extLst>
                  <a:ext uri="{FF2B5EF4-FFF2-40B4-BE49-F238E27FC236}">
                    <a16:creationId xmlns:a16="http://schemas.microsoft.com/office/drawing/2014/main" id="{82C43FAE-3F46-4790-835E-2F76C39502A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7362" flipV="1">
                <a:off x="5627457" y="2710687"/>
                <a:ext cx="153926" cy="402636"/>
              </a:xfrm>
              <a:prstGeom prst="trapezoid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95" name="Group 194">
                <a:extLst>
                  <a:ext uri="{FF2B5EF4-FFF2-40B4-BE49-F238E27FC236}">
                    <a16:creationId xmlns:a16="http://schemas.microsoft.com/office/drawing/2014/main" id="{4A7743E3-40E1-4CCB-9233-351F78D99C06}"/>
                  </a:ext>
                </a:extLst>
              </p:cNvPr>
              <p:cNvGrpSpPr/>
              <p:nvPr/>
            </p:nvGrpSpPr>
            <p:grpSpPr>
              <a:xfrm rot="4468658" flipV="1">
                <a:off x="5607406" y="3127784"/>
                <a:ext cx="225153" cy="93177"/>
                <a:chOff x="3929941" y="4493533"/>
                <a:chExt cx="273114" cy="95326"/>
              </a:xfrm>
            </p:grpSpPr>
            <p:sp>
              <p:nvSpPr>
                <p:cNvPr id="198" name="Oval 197">
                  <a:extLst>
                    <a:ext uri="{FF2B5EF4-FFF2-40B4-BE49-F238E27FC236}">
                      <a16:creationId xmlns:a16="http://schemas.microsoft.com/office/drawing/2014/main" id="{9C996B69-BFA5-4DA4-8E3A-76725A60D75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29941" y="4493533"/>
                  <a:ext cx="95326" cy="95326"/>
                </a:xfrm>
                <a:prstGeom prst="ellipse">
                  <a:avLst/>
                </a:prstGeom>
                <a:solidFill>
                  <a:srgbClr val="FFED7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7" name="Rectangle: Rounded Corners 196">
                  <a:extLst>
                    <a:ext uri="{FF2B5EF4-FFF2-40B4-BE49-F238E27FC236}">
                      <a16:creationId xmlns:a16="http://schemas.microsoft.com/office/drawing/2014/main" id="{A1D178A4-7566-48DA-8979-10DE94EE0487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258492">
                  <a:off x="4009040" y="4502572"/>
                  <a:ext cx="194015" cy="85507"/>
                </a:xfrm>
                <a:prstGeom prst="roundRect">
                  <a:avLst/>
                </a:prstGeom>
                <a:solidFill>
                  <a:srgbClr val="FFED7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DF9D17B7-6124-42B9-8A93-AFEDFDD268E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5632179" y="2619295"/>
                <a:ext cx="169837" cy="136346"/>
              </a:xfrm>
              <a:prstGeom prst="ellipse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24305BF1-B8D5-41A2-8498-7A582FF2B169}"/>
              </a:ext>
            </a:extLst>
          </p:cNvPr>
          <p:cNvGrpSpPr/>
          <p:nvPr/>
        </p:nvGrpSpPr>
        <p:grpSpPr>
          <a:xfrm>
            <a:off x="7803711" y="1324375"/>
            <a:ext cx="545767" cy="1408448"/>
            <a:chOff x="5895843" y="4812750"/>
            <a:chExt cx="545767" cy="1408448"/>
          </a:xfrm>
        </p:grpSpPr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DA90CA2D-62B4-4344-9B6A-589E8CC225BE}"/>
                </a:ext>
              </a:extLst>
            </p:cNvPr>
            <p:cNvSpPr>
              <a:spLocks noChangeAspect="1"/>
            </p:cNvSpPr>
            <p:nvPr/>
          </p:nvSpPr>
          <p:spPr>
            <a:xfrm rot="3393184">
              <a:off x="5877407" y="4831186"/>
              <a:ext cx="582639" cy="545767"/>
            </a:xfrm>
            <a:custGeom>
              <a:avLst/>
              <a:gdLst>
                <a:gd name="connsiteX0" fmla="*/ 170379 w 698077"/>
                <a:gd name="connsiteY0" fmla="*/ 0 h 653906"/>
                <a:gd name="connsiteX1" fmla="*/ 236699 w 698077"/>
                <a:gd name="connsiteY1" fmla="*/ 10749 h 653906"/>
                <a:gd name="connsiteX2" fmla="*/ 247696 w 698077"/>
                <a:gd name="connsiteY2" fmla="*/ 16702 h 653906"/>
                <a:gd name="connsiteX3" fmla="*/ 253137 w 698077"/>
                <a:gd name="connsiteY3" fmla="*/ 10964 h 653906"/>
                <a:gd name="connsiteX4" fmla="*/ 269887 w 698077"/>
                <a:gd name="connsiteY4" fmla="*/ 28713 h 653906"/>
                <a:gd name="connsiteX5" fmla="*/ 290856 w 698077"/>
                <a:gd name="connsiteY5" fmla="*/ 40062 h 653906"/>
                <a:gd name="connsiteX6" fmla="*/ 327369 w 698077"/>
                <a:gd name="connsiteY6" fmla="*/ 83540 h 653906"/>
                <a:gd name="connsiteX7" fmla="*/ 329454 w 698077"/>
                <a:gd name="connsiteY7" fmla="*/ 91832 h 653906"/>
                <a:gd name="connsiteX8" fmla="*/ 698077 w 698077"/>
                <a:gd name="connsiteY8" fmla="*/ 482432 h 653906"/>
                <a:gd name="connsiteX9" fmla="*/ 535477 w 698077"/>
                <a:gd name="connsiteY9" fmla="*/ 653906 h 653906"/>
                <a:gd name="connsiteX10" fmla="*/ 41053 w 698077"/>
                <a:gd name="connsiteY10" fmla="*/ 234622 h 653906"/>
                <a:gd name="connsiteX11" fmla="*/ 46246 w 698077"/>
                <a:gd name="connsiteY11" fmla="*/ 229146 h 653906"/>
                <a:gd name="connsiteX12" fmla="*/ 13389 w 698077"/>
                <a:gd name="connsiteY12" fmla="*/ 190022 h 653906"/>
                <a:gd name="connsiteX13" fmla="*/ 0 w 698077"/>
                <a:gd name="connsiteY13" fmla="*/ 136781 h 653906"/>
                <a:gd name="connsiteX14" fmla="*/ 170379 w 698077"/>
                <a:gd name="connsiteY14" fmla="*/ 0 h 65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77" h="653906">
                  <a:moveTo>
                    <a:pt x="170379" y="0"/>
                  </a:moveTo>
                  <a:cubicBezTo>
                    <a:pt x="193904" y="0"/>
                    <a:pt x="216315" y="3828"/>
                    <a:pt x="236699" y="10749"/>
                  </a:cubicBezTo>
                  <a:lnTo>
                    <a:pt x="247696" y="16702"/>
                  </a:lnTo>
                  <a:lnTo>
                    <a:pt x="253137" y="10964"/>
                  </a:lnTo>
                  <a:lnTo>
                    <a:pt x="269887" y="28713"/>
                  </a:lnTo>
                  <a:lnTo>
                    <a:pt x="290856" y="40062"/>
                  </a:lnTo>
                  <a:cubicBezTo>
                    <a:pt x="306272" y="52439"/>
                    <a:pt x="318747" y="67176"/>
                    <a:pt x="327369" y="83540"/>
                  </a:cubicBezTo>
                  <a:lnTo>
                    <a:pt x="329454" y="91832"/>
                  </a:lnTo>
                  <a:lnTo>
                    <a:pt x="698077" y="482432"/>
                  </a:lnTo>
                  <a:lnTo>
                    <a:pt x="535477" y="653906"/>
                  </a:lnTo>
                  <a:lnTo>
                    <a:pt x="41053" y="234622"/>
                  </a:lnTo>
                  <a:lnTo>
                    <a:pt x="46246" y="229146"/>
                  </a:lnTo>
                  <a:lnTo>
                    <a:pt x="13389" y="190022"/>
                  </a:lnTo>
                  <a:cubicBezTo>
                    <a:pt x="4768" y="173658"/>
                    <a:pt x="0" y="155667"/>
                    <a:pt x="0" y="136781"/>
                  </a:cubicBezTo>
                  <a:cubicBezTo>
                    <a:pt x="0" y="61239"/>
                    <a:pt x="76281" y="0"/>
                    <a:pt x="170379" y="0"/>
                  </a:cubicBezTo>
                  <a:close/>
                </a:path>
              </a:pathLst>
            </a:custGeom>
            <a:solidFill>
              <a:srgbClr val="052054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D2BC333C-8B92-4101-804C-CD846AEC1BEB}"/>
                </a:ext>
              </a:extLst>
            </p:cNvPr>
            <p:cNvGrpSpPr/>
            <p:nvPr/>
          </p:nvGrpSpPr>
          <p:grpSpPr>
            <a:xfrm>
              <a:off x="5989028" y="5311033"/>
              <a:ext cx="264776" cy="910165"/>
              <a:chOff x="5326672" y="2648806"/>
              <a:chExt cx="197340" cy="678349"/>
            </a:xfrm>
          </p:grpSpPr>
          <p:sp>
            <p:nvSpPr>
              <p:cNvPr id="202" name="Trapezoid 201">
                <a:extLst>
                  <a:ext uri="{FF2B5EF4-FFF2-40B4-BE49-F238E27FC236}">
                    <a16:creationId xmlns:a16="http://schemas.microsoft.com/office/drawing/2014/main" id="{9D5FE513-668B-4E7B-A099-2F1F9A85D01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6244" flipV="1">
                <a:off x="5341217" y="2754454"/>
                <a:ext cx="166282" cy="402636"/>
              </a:xfrm>
              <a:prstGeom prst="trapezoid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0B4F57B4-CF91-461E-A4A6-D8A364126FB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39608" y="2648806"/>
                <a:ext cx="184404" cy="148040"/>
              </a:xfrm>
              <a:prstGeom prst="ellipse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99B84990-A09C-45F1-9B2D-3E0ED03CC62B}"/>
                  </a:ext>
                </a:extLst>
              </p:cNvPr>
              <p:cNvGrpSpPr/>
              <p:nvPr/>
            </p:nvGrpSpPr>
            <p:grpSpPr>
              <a:xfrm rot="6001971">
                <a:off x="5269877" y="3157163"/>
                <a:ext cx="226787" cy="113197"/>
                <a:chOff x="3946517" y="4516274"/>
                <a:chExt cx="311639" cy="95326"/>
              </a:xfrm>
            </p:grpSpPr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42E396BE-1D96-45EE-B88E-F194F9B7B5F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46517" y="4516274"/>
                  <a:ext cx="95326" cy="95326"/>
                </a:xfrm>
                <a:prstGeom prst="ellipse">
                  <a:avLst/>
                </a:prstGeom>
                <a:solidFill>
                  <a:srgbClr val="FFED7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05" name="Rectangle: Rounded Corners 204">
                  <a:extLst>
                    <a:ext uri="{FF2B5EF4-FFF2-40B4-BE49-F238E27FC236}">
                      <a16:creationId xmlns:a16="http://schemas.microsoft.com/office/drawing/2014/main" id="{D15FCF32-0030-4FFA-96FD-18FBF6FE0627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258492">
                  <a:off x="4028975" y="4525334"/>
                  <a:ext cx="229181" cy="75474"/>
                </a:xfrm>
                <a:prstGeom prst="roundRect">
                  <a:avLst/>
                </a:prstGeom>
                <a:solidFill>
                  <a:srgbClr val="FFED7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169" name="Oval 168">
            <a:extLst>
              <a:ext uri="{FF2B5EF4-FFF2-40B4-BE49-F238E27FC236}">
                <a16:creationId xmlns:a16="http://schemas.microsoft.com/office/drawing/2014/main" id="{645AFC6D-80E0-484E-A7C2-DE4ACA42B91D}"/>
              </a:ext>
            </a:extLst>
          </p:cNvPr>
          <p:cNvSpPr>
            <a:spLocks noChangeAspect="1"/>
          </p:cNvSpPr>
          <p:nvPr/>
        </p:nvSpPr>
        <p:spPr>
          <a:xfrm>
            <a:off x="3937186" y="1199154"/>
            <a:ext cx="503479" cy="392107"/>
          </a:xfrm>
          <a:prstGeom prst="ellipse">
            <a:avLst/>
          </a:prstGeom>
          <a:solidFill>
            <a:srgbClr val="FF00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65D1D4A1-A359-48F9-A589-2263BFF75F23}"/>
              </a:ext>
            </a:extLst>
          </p:cNvPr>
          <p:cNvGrpSpPr/>
          <p:nvPr/>
        </p:nvGrpSpPr>
        <p:grpSpPr>
          <a:xfrm>
            <a:off x="3183665" y="657485"/>
            <a:ext cx="2056270" cy="744208"/>
            <a:chOff x="9500497" y="3977087"/>
            <a:chExt cx="2056270" cy="744208"/>
          </a:xfrm>
        </p:grpSpPr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967A60BF-4136-491C-A893-DE61955BEC50}"/>
                </a:ext>
              </a:extLst>
            </p:cNvPr>
            <p:cNvGrpSpPr/>
            <p:nvPr/>
          </p:nvGrpSpPr>
          <p:grpSpPr>
            <a:xfrm>
              <a:off x="10603699" y="4042513"/>
              <a:ext cx="953068" cy="462557"/>
              <a:chOff x="5699890" y="1712904"/>
              <a:chExt cx="710327" cy="344746"/>
            </a:xfrm>
          </p:grpSpPr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95F327D5-1CBD-4B7D-8C1A-105CBFAF1044}"/>
                  </a:ext>
                </a:extLst>
              </p:cNvPr>
              <p:cNvSpPr/>
              <p:nvPr/>
            </p:nvSpPr>
            <p:spPr>
              <a:xfrm rot="17300918">
                <a:off x="5801795" y="1610999"/>
                <a:ext cx="137848" cy="341657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6BD5288B-2FE4-4C27-AB6A-BA05C61EA793}"/>
                  </a:ext>
                </a:extLst>
              </p:cNvPr>
              <p:cNvGrpSpPr/>
              <p:nvPr/>
            </p:nvGrpSpPr>
            <p:grpSpPr>
              <a:xfrm rot="18595549">
                <a:off x="6135186" y="1782618"/>
                <a:ext cx="171080" cy="37898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183" name="Rectangle: Rounded Corners 182">
                  <a:extLst>
                    <a:ext uri="{FF2B5EF4-FFF2-40B4-BE49-F238E27FC236}">
                      <a16:creationId xmlns:a16="http://schemas.microsoft.com/office/drawing/2014/main" id="{A97F24A9-251B-485F-B54D-71EA70FD5A93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4" name="Partial Circle 183">
                  <a:extLst>
                    <a:ext uri="{FF2B5EF4-FFF2-40B4-BE49-F238E27FC236}">
                      <a16:creationId xmlns:a16="http://schemas.microsoft.com/office/drawing/2014/main" id="{D6435ACE-1373-4544-B60D-212FB950360F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581F0A9-0213-4D35-A7F8-38DC8B15DA06}"/>
                  </a:ext>
                </a:extLst>
              </p:cNvPr>
              <p:cNvSpPr/>
              <p:nvPr/>
            </p:nvSpPr>
            <p:spPr>
              <a:xfrm rot="15700102">
                <a:off x="5987948" y="1761378"/>
                <a:ext cx="124088" cy="143299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10BFDB29-8936-4A38-B491-58AC24562443}"/>
                </a:ext>
              </a:extLst>
            </p:cNvPr>
            <p:cNvGrpSpPr/>
            <p:nvPr/>
          </p:nvGrpSpPr>
          <p:grpSpPr>
            <a:xfrm>
              <a:off x="9500497" y="4027425"/>
              <a:ext cx="821513" cy="359711"/>
              <a:chOff x="4858161" y="1717663"/>
              <a:chExt cx="612278" cy="268094"/>
            </a:xfrm>
          </p:grpSpPr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43ECE4BA-7A2A-4E7F-AEEE-B3C3F0009796}"/>
                  </a:ext>
                </a:extLst>
              </p:cNvPr>
              <p:cNvSpPr/>
              <p:nvPr/>
            </p:nvSpPr>
            <p:spPr>
              <a:xfrm rot="15472771" flipV="1">
                <a:off x="5240171" y="1606274"/>
                <a:ext cx="118880" cy="341657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08B63A66-7865-4A01-B2C5-DD1495670463}"/>
                  </a:ext>
                </a:extLst>
              </p:cNvPr>
              <p:cNvGrpSpPr/>
              <p:nvPr/>
            </p:nvGrpSpPr>
            <p:grpSpPr>
              <a:xfrm rot="13989180" flipV="1">
                <a:off x="4936038" y="1736800"/>
                <a:ext cx="171080" cy="32683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178" name="Rectangle: Rounded Corners 177">
                  <a:extLst>
                    <a:ext uri="{FF2B5EF4-FFF2-40B4-BE49-F238E27FC236}">
                      <a16:creationId xmlns:a16="http://schemas.microsoft.com/office/drawing/2014/main" id="{BFD56C3C-D29B-4CC2-9803-8B5A0B71C593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9" name="Partial Circle 178">
                  <a:extLst>
                    <a:ext uri="{FF2B5EF4-FFF2-40B4-BE49-F238E27FC236}">
                      <a16:creationId xmlns:a16="http://schemas.microsoft.com/office/drawing/2014/main" id="{84852F74-1AB5-438C-8AB8-56EC71F29CE1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9A6C4B3E-BDAB-437F-9E78-2B6C8650BA67}"/>
                  </a:ext>
                </a:extLst>
              </p:cNvPr>
              <p:cNvSpPr/>
              <p:nvPr/>
            </p:nvSpPr>
            <p:spPr>
              <a:xfrm rot="15700102">
                <a:off x="5100340" y="1726290"/>
                <a:ext cx="124088" cy="143299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74" name="Rectangle: Rounded Corners 173">
              <a:extLst>
                <a:ext uri="{FF2B5EF4-FFF2-40B4-BE49-F238E27FC236}">
                  <a16:creationId xmlns:a16="http://schemas.microsoft.com/office/drawing/2014/main" id="{D367A0A2-2038-4F7A-B4FF-75FF2B6835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19186" y="3977087"/>
              <a:ext cx="541244" cy="744208"/>
            </a:xfrm>
            <a:prstGeom prst="roundRect">
              <a:avLst>
                <a:gd name="adj" fmla="val 33590"/>
              </a:avLst>
            </a:pr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7" name="Oval 206">
            <a:extLst>
              <a:ext uri="{FF2B5EF4-FFF2-40B4-BE49-F238E27FC236}">
                <a16:creationId xmlns:a16="http://schemas.microsoft.com/office/drawing/2014/main" id="{745297E6-A447-4F7B-897D-638B1FA9A7AD}"/>
              </a:ext>
            </a:extLst>
          </p:cNvPr>
          <p:cNvSpPr>
            <a:spLocks noChangeAspect="1"/>
          </p:cNvSpPr>
          <p:nvPr/>
        </p:nvSpPr>
        <p:spPr>
          <a:xfrm>
            <a:off x="7976312" y="1160716"/>
            <a:ext cx="503479" cy="392107"/>
          </a:xfrm>
          <a:prstGeom prst="ellipse">
            <a:avLst/>
          </a:prstGeom>
          <a:solidFill>
            <a:srgbClr val="052054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3381BBA0-CE4D-4FC2-BCCC-D602EC7770E3}"/>
              </a:ext>
            </a:extLst>
          </p:cNvPr>
          <p:cNvGrpSpPr/>
          <p:nvPr/>
        </p:nvGrpSpPr>
        <p:grpSpPr>
          <a:xfrm>
            <a:off x="7222791" y="619047"/>
            <a:ext cx="2056270" cy="744208"/>
            <a:chOff x="9500497" y="3977087"/>
            <a:chExt cx="2056270" cy="744208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C1B3F93B-1D97-42EF-AF91-B175933E3F8D}"/>
                </a:ext>
              </a:extLst>
            </p:cNvPr>
            <p:cNvGrpSpPr/>
            <p:nvPr/>
          </p:nvGrpSpPr>
          <p:grpSpPr>
            <a:xfrm>
              <a:off x="10603699" y="4042513"/>
              <a:ext cx="953068" cy="462557"/>
              <a:chOff x="5699890" y="1712904"/>
              <a:chExt cx="710327" cy="344746"/>
            </a:xfrm>
          </p:grpSpPr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18AE4181-FF96-43D2-A090-0DA6F77D7125}"/>
                  </a:ext>
                </a:extLst>
              </p:cNvPr>
              <p:cNvSpPr/>
              <p:nvPr/>
            </p:nvSpPr>
            <p:spPr>
              <a:xfrm rot="17300918">
                <a:off x="5801795" y="1610999"/>
                <a:ext cx="137848" cy="341657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5BC58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A1E7EFC9-1437-43BF-9E62-622FBB03A276}"/>
                  </a:ext>
                </a:extLst>
              </p:cNvPr>
              <p:cNvGrpSpPr/>
              <p:nvPr/>
            </p:nvGrpSpPr>
            <p:grpSpPr>
              <a:xfrm rot="18595549">
                <a:off x="6135186" y="1782618"/>
                <a:ext cx="171080" cy="37898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221" name="Rectangle: Rounded Corners 220">
                  <a:extLst>
                    <a:ext uri="{FF2B5EF4-FFF2-40B4-BE49-F238E27FC236}">
                      <a16:creationId xmlns:a16="http://schemas.microsoft.com/office/drawing/2014/main" id="{87E70F43-E6E8-4A84-9249-8B85343E62AF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AC83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2" name="Partial Circle 221">
                  <a:extLst>
                    <a:ext uri="{FF2B5EF4-FFF2-40B4-BE49-F238E27FC236}">
                      <a16:creationId xmlns:a16="http://schemas.microsoft.com/office/drawing/2014/main" id="{CEAD3AD5-9792-42B7-BF6B-F07D318F82DD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AC83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80A0F65B-DC8E-4332-9E00-1A072361F18A}"/>
                  </a:ext>
                </a:extLst>
              </p:cNvPr>
              <p:cNvSpPr/>
              <p:nvPr/>
            </p:nvSpPr>
            <p:spPr>
              <a:xfrm rot="15700102">
                <a:off x="5987948" y="1761378"/>
                <a:ext cx="124088" cy="143299"/>
              </a:xfrm>
              <a:prstGeom prst="ellipse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EF22B2B2-5584-4E3F-AC96-7FCF6CD4BA0A}"/>
                </a:ext>
              </a:extLst>
            </p:cNvPr>
            <p:cNvGrpSpPr/>
            <p:nvPr/>
          </p:nvGrpSpPr>
          <p:grpSpPr>
            <a:xfrm>
              <a:off x="9500497" y="4027425"/>
              <a:ext cx="821513" cy="359711"/>
              <a:chOff x="4858161" y="1717663"/>
              <a:chExt cx="612278" cy="268094"/>
            </a:xfrm>
          </p:grpSpPr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F768EFD7-241F-4F49-9366-7951531F2F54}"/>
                  </a:ext>
                </a:extLst>
              </p:cNvPr>
              <p:cNvSpPr/>
              <p:nvPr/>
            </p:nvSpPr>
            <p:spPr>
              <a:xfrm rot="15472771" flipV="1">
                <a:off x="5240171" y="1606274"/>
                <a:ext cx="118880" cy="341657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5BC58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79DA937E-05C5-4D29-A64C-E713A2C18202}"/>
                  </a:ext>
                </a:extLst>
              </p:cNvPr>
              <p:cNvGrpSpPr/>
              <p:nvPr/>
            </p:nvGrpSpPr>
            <p:grpSpPr>
              <a:xfrm rot="13989180" flipV="1">
                <a:off x="4936038" y="1736800"/>
                <a:ext cx="171080" cy="32683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216" name="Rectangle: Rounded Corners 215">
                  <a:extLst>
                    <a:ext uri="{FF2B5EF4-FFF2-40B4-BE49-F238E27FC236}">
                      <a16:creationId xmlns:a16="http://schemas.microsoft.com/office/drawing/2014/main" id="{7F080ACC-D7EB-4E5E-A823-E5CF03BA836B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AC83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7" name="Partial Circle 216">
                  <a:extLst>
                    <a:ext uri="{FF2B5EF4-FFF2-40B4-BE49-F238E27FC236}">
                      <a16:creationId xmlns:a16="http://schemas.microsoft.com/office/drawing/2014/main" id="{355B4D1A-2FC4-4C5B-89CE-602E2E77BECD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AC83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D0540888-8D7A-48A3-8458-86A9A9DCA12D}"/>
                  </a:ext>
                </a:extLst>
              </p:cNvPr>
              <p:cNvSpPr/>
              <p:nvPr/>
            </p:nvSpPr>
            <p:spPr>
              <a:xfrm rot="15700102">
                <a:off x="5100340" y="1726290"/>
                <a:ext cx="124088" cy="143299"/>
              </a:xfrm>
              <a:prstGeom prst="ellipse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12" name="Rectangle: Rounded Corners 211">
              <a:extLst>
                <a:ext uri="{FF2B5EF4-FFF2-40B4-BE49-F238E27FC236}">
                  <a16:creationId xmlns:a16="http://schemas.microsoft.com/office/drawing/2014/main" id="{6B8BFFDE-91D5-43ED-94E7-62DAB6F3BF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19186" y="3977087"/>
              <a:ext cx="541244" cy="744208"/>
            </a:xfrm>
            <a:prstGeom prst="roundRect">
              <a:avLst>
                <a:gd name="adj" fmla="val 33590"/>
              </a:avLst>
            </a:prstGeom>
            <a:solidFill>
              <a:srgbClr val="05BC58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47" name="Picture 246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1F2BB42-20A1-4CEA-9A67-1A560A81D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424" y="6350321"/>
            <a:ext cx="761248" cy="471548"/>
          </a:xfrm>
          <a:prstGeom prst="rect">
            <a:avLst/>
          </a:prstGeom>
        </p:spPr>
      </p:pic>
      <p:pic>
        <p:nvPicPr>
          <p:cNvPr id="248" name="RESET Picture 11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B357786C-3F0E-44C8-BF7B-822B29E01B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83600" y="6373257"/>
            <a:ext cx="683143" cy="417177"/>
          </a:xfrm>
          <a:prstGeom prst="rect">
            <a:avLst/>
          </a:prstGeom>
        </p:spPr>
      </p:pic>
      <p:sp>
        <p:nvSpPr>
          <p:cNvPr id="249" name="Rectangle 248">
            <a:extLst>
              <a:ext uri="{FF2B5EF4-FFF2-40B4-BE49-F238E27FC236}">
                <a16:creationId xmlns:a16="http://schemas.microsoft.com/office/drawing/2014/main" id="{BF917AA4-5AFE-47A3-AB71-F1001FD90BB9}"/>
              </a:ext>
            </a:extLst>
          </p:cNvPr>
          <p:cNvSpPr/>
          <p:nvPr/>
        </p:nvSpPr>
        <p:spPr>
          <a:xfrm>
            <a:off x="8826603" y="-58491"/>
            <a:ext cx="32704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ROLLERPOOL</a:t>
            </a:r>
          </a:p>
        </p:txBody>
      </p:sp>
      <p:pic>
        <p:nvPicPr>
          <p:cNvPr id="3" name="Roller 2000 straight">
            <a:hlinkClick r:id="" action="ppaction://media"/>
            <a:extLst>
              <a:ext uri="{FF2B5EF4-FFF2-40B4-BE49-F238E27FC236}">
                <a16:creationId xmlns:a16="http://schemas.microsoft.com/office/drawing/2014/main" id="{D6E96520-0F38-4B82-8D0A-86008CC8CB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7275" y="7117283"/>
            <a:ext cx="609600" cy="609600"/>
          </a:xfrm>
          <a:prstGeom prst="rect">
            <a:avLst/>
          </a:prstGeom>
        </p:spPr>
      </p:pic>
      <p:sp>
        <p:nvSpPr>
          <p:cNvPr id="251" name="Rectangle 250">
            <a:extLst>
              <a:ext uri="{FF2B5EF4-FFF2-40B4-BE49-F238E27FC236}">
                <a16:creationId xmlns:a16="http://schemas.microsoft.com/office/drawing/2014/main" id="{5225F88C-9E8E-4E6C-B7DC-63291CB1E8CC}"/>
              </a:ext>
            </a:extLst>
          </p:cNvPr>
          <p:cNvSpPr/>
          <p:nvPr/>
        </p:nvSpPr>
        <p:spPr>
          <a:xfrm>
            <a:off x="145626" y="32963"/>
            <a:ext cx="2534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SURVIVAL</a:t>
            </a:r>
          </a:p>
        </p:txBody>
      </p:sp>
    </p:spTree>
    <p:extLst>
      <p:ext uri="{BB962C8B-B14F-4D97-AF65-F5344CB8AC3E}">
        <p14:creationId xmlns:p14="http://schemas.microsoft.com/office/powerpoint/2010/main" val="191837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6" presetClass="emph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4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1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2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1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3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3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9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0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3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5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6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0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3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9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2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1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7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8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0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3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4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6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9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2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5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8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1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4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7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0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3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4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6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9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2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5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6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8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9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1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2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4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5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7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0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3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6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7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9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0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5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8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1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7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0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3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6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9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2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3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5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6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8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 tmFilter="0, 0; .2, .5; .8, .5; 1, 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1" dur="250" autoRev="1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 tmFilter="0, 0; .2, .5; .8, .5; 1, 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4" dur="250" autoRev="1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5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7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8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0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1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3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4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6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7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9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0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2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4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5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7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8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1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2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3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4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6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7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0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3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6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9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2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5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8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1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2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4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7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9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0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1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3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4" presetID="26" presetClass="emph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9" dur="250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0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5" dur="250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7" dur="50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8" dur="250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0" dur="50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1" dur="250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3" dur="50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4" dur="250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5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7" dur="250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0" dur="250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3" dur="25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6" dur="25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9" dur="250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2" dur="250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4" dur="50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5" dur="250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7" dur="50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8" dur="250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0" dur="5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1" dur="25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3" dur="5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4" dur="25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6" dur="50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7" dur="250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9" dur="50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0" dur="250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2" dur="50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3" dur="250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4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5" dur="50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6" dur="250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8" dur="500" tmFilter="0, 0; .2, .5; .8, .5; 1, 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9" dur="250" autoRev="1" fill="hold"/>
                                        <p:tgtEl>
                                          <p:spTgt spid="2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1" dur="500" tmFilter="0, 0; .2, .5; .8, .5; 1, 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2" dur="250" autoRev="1" fill="hold"/>
                                        <p:tgtEl>
                                          <p:spTgt spid="2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3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 tmFilter="0, 0; .2, .5; .8, .5; 1, 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5" dur="250" autoRev="1" fill="hold"/>
                                        <p:tgtEl>
                                          <p:spTgt spid="2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6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 tmFilter="0, 0; .2, .5; .8, .5; 1, 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8" dur="250" autoRev="1" fill="hold"/>
                                        <p:tgtEl>
                                          <p:spTgt spid="2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 tmFilter="0, 0; .2, .5; .8, .5; 1, 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1" dur="250" autoRev="1" fill="hold"/>
                                        <p:tgtEl>
                                          <p:spTgt spid="2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500" tmFilter="0, 0; .2, .5; .8, .5; 1, 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4" dur="250" autoRev="1" fill="hold"/>
                                        <p:tgtEl>
                                          <p:spTgt spid="2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 tmFilter="0, 0; .2, .5; .8, .5; 1, 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7" dur="250" autoRev="1" fill="hold"/>
                                        <p:tgtEl>
                                          <p:spTgt spid="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 tmFilter="0, 0; .2, .5; .8, .5; 1, 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0" dur="250" autoRev="1" fill="hold"/>
                                        <p:tgtEl>
                                          <p:spTgt spid="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2" dur="500" tmFilter="0, 0; .2, .5; .8, .5; 1, 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3" dur="250" autoRev="1" fill="hold"/>
                                        <p:tgtEl>
                                          <p:spTgt spid="2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5" dur="500" tmFilter="0, 0; .2, .5; .8, .5; 1, 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6" dur="250" autoRev="1" fill="hold"/>
                                        <p:tgtEl>
                                          <p:spTgt spid="2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8" dur="500" tmFilter="0, 0; .2, .5; .8, .5; 1, 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9" dur="250" autoRev="1" fill="hold"/>
                                        <p:tgtEl>
                                          <p:spTgt spid="2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1" dur="500" tmFilter="0, 0; .2, .5; .8, .5; 1, 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2" dur="250" autoRev="1" fill="hold"/>
                                        <p:tgtEl>
                                          <p:spTgt spid="2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4" dur="500" tmFilter="0, 0; .2, .5; .8, .5; 1, 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5" dur="250" autoRev="1" fill="hold"/>
                                        <p:tgtEl>
                                          <p:spTgt spid="2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6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7" dur="500" tmFilter="0, 0; .2, .5; .8, .5; 1, 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8" dur="250" autoRev="1" fill="hold"/>
                                        <p:tgtEl>
                                          <p:spTgt spid="2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0" dur="500" tmFilter="0, 0; .2, .5; .8, .5; 1, 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1" dur="250" autoRev="1" fill="hold"/>
                                        <p:tgtEl>
                                          <p:spTgt spid="2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3" dur="500" tmFilter="0, 0; .2, .5; .8, .5; 1, 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4" dur="250" autoRev="1" fill="hold"/>
                                        <p:tgtEl>
                                          <p:spTgt spid="2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6" dur="500" tmFilter="0, 0; .2, .5; .8, .5; 1, 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7" dur="250" autoRev="1" fill="hold"/>
                                        <p:tgtEl>
                                          <p:spTgt spid="2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9" dur="500" tmFilter="0, 0; .2, .5; .8, .5; 1, 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0" dur="250" autoRev="1" fill="hold"/>
                                        <p:tgtEl>
                                          <p:spTgt spid="2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2" dur="500" tmFilter="0, 0; .2, .5; .8, .5; 1, 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3" dur="250" autoRev="1" fill="hold"/>
                                        <p:tgtEl>
                                          <p:spTgt spid="2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5" dur="500" tmFilter="0, 0; .2, .5; .8, .5; 1, 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6" dur="250" autoRev="1" fill="hold"/>
                                        <p:tgtEl>
                                          <p:spTgt spid="2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8" dur="500" tmFilter="0, 0; .2, .5; .8, .5; 1, 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9" dur="250" autoRev="1" fill="hold"/>
                                        <p:tgtEl>
                                          <p:spTgt spid="2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0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1" dur="500" tmFilter="0, 0; .2, .5; .8, .5; 1, 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2" dur="250" autoRev="1" fill="hold"/>
                                        <p:tgtEl>
                                          <p:spTgt spid="2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4" dur="500" tmFilter="0, 0; .2, .5; .8, .5; 1, 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5" dur="250" autoRev="1" fill="hold"/>
                                        <p:tgtEl>
                                          <p:spTgt spid="2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6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7" dur="500" tmFilter="0, 0; .2, .5; .8, .5; 1, 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8" dur="250" autoRev="1" fill="hold"/>
                                        <p:tgtEl>
                                          <p:spTgt spid="2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9" presetID="26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0" dur="500" tmFilter="0, 0; .2, .5; .8, .5; 1, 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1" dur="250" autoRev="1" fill="hold"/>
                                        <p:tgtEl>
                                          <p:spTgt spid="2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2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3" dur="500" tmFilter="0, 0; .2, .5; .8, .5; 1, 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4" dur="250" autoRev="1" fill="hold"/>
                                        <p:tgtEl>
                                          <p:spTgt spid="2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5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6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7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9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0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1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2" dur="500" tmFilter="0, 0; .2, .5; .8, .5; 1, 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3" dur="250" autoRev="1" fill="hold"/>
                                        <p:tgtEl>
                                          <p:spTgt spid="2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4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5" dur="500" tmFilter="0, 0; .2, .5; .8, .5; 1, 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6" dur="250" autoRev="1" fill="hold"/>
                                        <p:tgtEl>
                                          <p:spTgt spid="2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8" dur="5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9" dur="25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0" presetID="26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1" dur="500" tmFilter="0, 0; .2, .5; .8, .5; 1, 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2" dur="250" autoRev="1" fill="hold"/>
                                        <p:tgtEl>
                                          <p:spTgt spid="2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9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0" presetClass="path" presetSubtype="0" repeatCount="indefinite" decel="34000" autoRev="1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0833E-6 0.01713 L 2.70833E-6 0.01667 L 2.70833E-6 0.00047 L 2.70833E-6 -4.44444E-6 " pathEditMode="relative" rAng="0" ptsTypes="AAAA">
                                      <p:cBhvr>
                                        <p:cTn id="67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6"/>
                                    </p:animMotion>
                                  </p:childTnLst>
                                </p:cTn>
                              </p:par>
                              <p:par>
                                <p:cTn id="673" presetID="0" presetClass="path" presetSubtype="0" repeatCount="indefinite" decel="34000" autoRev="1" fill="hold" nodeType="withEffect">
                                  <p:stCondLst>
                                    <p:cond delay="9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0.01713 L 2.08333E-7 0.01666 L 2.08333E-7 0.00046 L 2.08333E-7 4.44444E-6 " pathEditMode="relative" rAng="0" ptsTypes="AAAA">
                                      <p:cBhvr>
                                        <p:cTn id="67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6"/>
                                    </p:animMotion>
                                  </p:childTnLst>
                                </p:cTn>
                              </p:par>
                              <p:par>
                                <p:cTn id="6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7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8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8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3" presetID="0" presetClass="path" presetSubtype="0" repeatCount="indefinite" decel="34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0833E-6 0.01713 L 2.70833E-6 0.01667 L 2.70833E-6 0.00047 L 2.70833E-6 -4.07407E-6 " pathEditMode="relative" rAng="0" ptsTypes="AAAA">
                                      <p:cBhvr>
                                        <p:cTn id="694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6"/>
                                    </p:animMotion>
                                  </p:childTnLst>
                                </p:cTn>
                              </p:par>
                              <p:par>
                                <p:cTn id="695" presetID="0" presetClass="path" presetSubtype="0" repeatCount="indefinite" decel="34000" autoRev="1" fill="hold" nodeType="withEffect">
                                  <p:stCondLst>
                                    <p:cond delay="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0.01713 L 1.11022E-16 0.01667 L 1.11022E-16 0.00046 L 1.11022E-16 -1.85185E-6 " pathEditMode="relative" rAng="0" ptsTypes="AAAA">
                                      <p:cBhvr>
                                        <p:cTn id="696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6"/>
                                    </p:animMotion>
                                  </p:childTnLst>
                                </p:cTn>
                              </p:par>
                              <p:par>
                                <p:cTn id="69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00417 0.13518 " pathEditMode="relative" rAng="0" ptsTypes="AA">
                                      <p:cBhvr>
                                        <p:cTn id="698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6759"/>
                                    </p:animMotion>
                                  </p:childTnLst>
                                </p:cTn>
                              </p:par>
                              <p:par>
                                <p:cTn id="699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2.22222E-6 L -0.00091 0.1368 " pathEditMode="relative" rAng="0" ptsTypes="AA">
                                      <p:cBhvr>
                                        <p:cTn id="700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702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3" fill="hold">
                      <p:stCondLst>
                        <p:cond delay="0"/>
                      </p:stCondLst>
                      <p:childTnLst>
                        <p:par>
                          <p:cTn id="704" fill="hold">
                            <p:stCondLst>
                              <p:cond delay="0"/>
                            </p:stCondLst>
                            <p:childTnLst>
                              <p:par>
                                <p:cTn id="7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70" grpId="0" animBg="1"/>
      <p:bldP spid="70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226" grpId="0" animBg="1"/>
      <p:bldP spid="226" grpId="1" animBg="1"/>
      <p:bldP spid="227" grpId="0" animBg="1"/>
      <p:bldP spid="227" grpId="1" animBg="1"/>
      <p:bldP spid="228" grpId="0" animBg="1"/>
      <p:bldP spid="228" grpId="1" animBg="1"/>
      <p:bldP spid="229" grpId="0" animBg="1"/>
      <p:bldP spid="229" grpId="1" animBg="1"/>
      <p:bldP spid="230" grpId="0" animBg="1"/>
      <p:bldP spid="230" grpId="1" animBg="1"/>
      <p:bldP spid="231" grpId="0" animBg="1"/>
      <p:bldP spid="231" grpId="1" animBg="1"/>
      <p:bldP spid="232" grpId="0" animBg="1"/>
      <p:bldP spid="232" grpId="1" animBg="1"/>
      <p:bldP spid="233" grpId="0" animBg="1"/>
      <p:bldP spid="233" grpId="1" animBg="1"/>
      <p:bldP spid="234" grpId="0" animBg="1"/>
      <p:bldP spid="234" grpId="1" animBg="1"/>
      <p:bldP spid="235" grpId="0" animBg="1"/>
      <p:bldP spid="235" grpId="1" animBg="1"/>
      <p:bldP spid="236" grpId="0" animBg="1"/>
      <p:bldP spid="236" grpId="1" animBg="1"/>
      <p:bldP spid="237" grpId="0" animBg="1"/>
      <p:bldP spid="237" grpId="1" animBg="1"/>
      <p:bldP spid="239" grpId="0" animBg="1"/>
      <p:bldP spid="239" grpId="1" animBg="1"/>
      <p:bldP spid="240" grpId="0" animBg="1"/>
      <p:bldP spid="240" grpId="1" animBg="1"/>
      <p:bldP spid="58" grpId="0" animBg="1"/>
      <p:bldP spid="58" grpId="1" animBg="1"/>
      <p:bldP spid="124" grpId="0" animBg="1"/>
      <p:bldP spid="124" grpId="1" animBg="1"/>
      <p:bldP spid="131" grpId="0" animBg="1"/>
      <p:bldP spid="131" grpId="1" animBg="1"/>
      <p:bldP spid="72" grpId="0" animBg="1"/>
      <p:bldP spid="72" grpId="1" animBg="1"/>
      <p:bldP spid="132" grpId="0" animBg="1"/>
      <p:bldP spid="238" grpId="0" animBg="1"/>
      <p:bldP spid="238" grpId="1" animBg="1"/>
      <p:bldP spid="241" grpId="0" animBg="1"/>
      <p:bldP spid="169" grpId="0" animBg="1"/>
      <p:bldP spid="20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8D4DD1EE-1BAE-4BCC-B278-581D925AB477}"/>
              </a:ext>
            </a:extLst>
          </p:cNvPr>
          <p:cNvGrpSpPr/>
          <p:nvPr/>
        </p:nvGrpSpPr>
        <p:grpSpPr>
          <a:xfrm>
            <a:off x="8916876" y="2416618"/>
            <a:ext cx="2988677" cy="2079458"/>
            <a:chOff x="8940778" y="2367190"/>
            <a:chExt cx="2988677" cy="2079458"/>
          </a:xfrm>
        </p:grpSpPr>
        <p:sp>
          <p:nvSpPr>
            <p:cNvPr id="30" name="Trapezoid 29">
              <a:extLst>
                <a:ext uri="{FF2B5EF4-FFF2-40B4-BE49-F238E27FC236}">
                  <a16:creationId xmlns:a16="http://schemas.microsoft.com/office/drawing/2014/main" id="{75298AF7-15AA-4EC7-B681-E241B1275152}"/>
                </a:ext>
              </a:extLst>
            </p:cNvPr>
            <p:cNvSpPr/>
            <p:nvPr/>
          </p:nvSpPr>
          <p:spPr>
            <a:xfrm>
              <a:off x="8940778" y="2367190"/>
              <a:ext cx="2988677" cy="2079458"/>
            </a:xfrm>
            <a:prstGeom prst="trapezoid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scene3d>
              <a:camera prst="orthographicFront">
                <a:rot lat="0" lon="4500000" rev="0"/>
              </a:camera>
              <a:lightRig rig="threePt" dir="t"/>
            </a:scene3d>
            <a:sp3d extrusionH="152400">
              <a:bevelB w="298450"/>
              <a:extrusionClr>
                <a:srgbClr val="4C3A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DBDB754-49FB-4593-ADA6-B77C33BD3784}"/>
                </a:ext>
              </a:extLst>
            </p:cNvPr>
            <p:cNvSpPr/>
            <p:nvPr/>
          </p:nvSpPr>
          <p:spPr>
            <a:xfrm>
              <a:off x="10365799" y="2625812"/>
              <a:ext cx="176243" cy="506627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F536C0-0EA8-4855-8C63-2104AE654FA5}"/>
              </a:ext>
            </a:extLst>
          </p:cNvPr>
          <p:cNvGrpSpPr/>
          <p:nvPr/>
        </p:nvGrpSpPr>
        <p:grpSpPr>
          <a:xfrm>
            <a:off x="1193522" y="2306337"/>
            <a:ext cx="952503" cy="2109399"/>
            <a:chOff x="1218953" y="2224216"/>
            <a:chExt cx="952503" cy="210939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6A31A7B-F2B9-4C7D-9D1E-97E40FB61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218953" y="2224216"/>
              <a:ext cx="952503" cy="2109399"/>
            </a:xfrm>
            <a:prstGeom prst="rect">
              <a:avLst/>
            </a:prstGeom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0713661-2600-4229-9826-86F6A9601B9D}"/>
                </a:ext>
              </a:extLst>
            </p:cNvPr>
            <p:cNvSpPr/>
            <p:nvPr/>
          </p:nvSpPr>
          <p:spPr>
            <a:xfrm flipH="1">
              <a:off x="1726122" y="2588075"/>
              <a:ext cx="176243" cy="506627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02DCCC7-3CE3-49A6-9F54-7DD4BFF17221}"/>
              </a:ext>
            </a:extLst>
          </p:cNvPr>
          <p:cNvSpPr/>
          <p:nvPr/>
        </p:nvSpPr>
        <p:spPr>
          <a:xfrm>
            <a:off x="1884876" y="-1050324"/>
            <a:ext cx="8422248" cy="8588835"/>
          </a:xfrm>
          <a:prstGeom prst="rect">
            <a:avLst/>
          </a:prstGeom>
          <a:solidFill>
            <a:schemeClr val="tx1"/>
          </a:solidFill>
          <a:ln w="276225">
            <a:solidFill>
              <a:srgbClr val="3A4F6A"/>
            </a:solidFill>
          </a:ln>
          <a:scene3d>
            <a:camera prst="perspectiveFront">
              <a:rot lat="17399980" lon="0" rev="0"/>
            </a:camera>
            <a:lightRig rig="threePt" dir="t">
              <a:rot lat="0" lon="0" rev="3000000"/>
            </a:lightRig>
          </a:scene3d>
          <a:sp3d extrusionH="1073150">
            <a:extrusionClr>
              <a:schemeClr val="accent4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id="{BDD8EAE8-0C7F-46CD-9BB3-AAA8726434D6}"/>
              </a:ext>
            </a:extLst>
          </p:cNvPr>
          <p:cNvSpPr/>
          <p:nvPr/>
        </p:nvSpPr>
        <p:spPr>
          <a:xfrm>
            <a:off x="669471" y="2222232"/>
            <a:ext cx="10950443" cy="3027151"/>
          </a:xfrm>
          <a:prstGeom prst="trapezoid">
            <a:avLst>
              <a:gd name="adj" fmla="val 78447"/>
            </a:avLst>
          </a:prstGeom>
          <a:solidFill>
            <a:srgbClr val="006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2C271C27-BDDF-4D2C-ADB9-3006957BEC6E}"/>
              </a:ext>
            </a:extLst>
          </p:cNvPr>
          <p:cNvSpPr/>
          <p:nvPr/>
        </p:nvSpPr>
        <p:spPr>
          <a:xfrm>
            <a:off x="1913052" y="401299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9C6AFF0E-7335-4AAC-A661-74124B9E01E4}"/>
              </a:ext>
            </a:extLst>
          </p:cNvPr>
          <p:cNvSpPr/>
          <p:nvPr/>
        </p:nvSpPr>
        <p:spPr>
          <a:xfrm>
            <a:off x="7832003" y="4542328"/>
            <a:ext cx="2551379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F518759E-9C67-4D92-8623-423E3C27AB06}"/>
              </a:ext>
            </a:extLst>
          </p:cNvPr>
          <p:cNvSpPr/>
          <p:nvPr/>
        </p:nvSpPr>
        <p:spPr>
          <a:xfrm>
            <a:off x="6095764" y="4702977"/>
            <a:ext cx="1458884" cy="30618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48753941-1389-4E16-B9FC-80CF01B46A33}"/>
              </a:ext>
            </a:extLst>
          </p:cNvPr>
          <p:cNvSpPr/>
          <p:nvPr/>
        </p:nvSpPr>
        <p:spPr>
          <a:xfrm>
            <a:off x="1600869" y="4550731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3B6F6606-6CB9-4C69-97DC-BAC018A72063}"/>
              </a:ext>
            </a:extLst>
          </p:cNvPr>
          <p:cNvSpPr/>
          <p:nvPr/>
        </p:nvSpPr>
        <p:spPr>
          <a:xfrm>
            <a:off x="5637707" y="405582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36E7E057-76F3-40E5-8F77-32D542A3B095}"/>
              </a:ext>
            </a:extLst>
          </p:cNvPr>
          <p:cNvSpPr/>
          <p:nvPr/>
        </p:nvSpPr>
        <p:spPr>
          <a:xfrm>
            <a:off x="8145601" y="4036042"/>
            <a:ext cx="1921027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9314F01E-EDA0-403F-8DE3-738FDE089051}"/>
              </a:ext>
            </a:extLst>
          </p:cNvPr>
          <p:cNvSpPr/>
          <p:nvPr/>
        </p:nvSpPr>
        <p:spPr>
          <a:xfrm flipV="1">
            <a:off x="2553954" y="361375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7669A56C-172B-4BE9-8A7A-840677FD9F2C}"/>
              </a:ext>
            </a:extLst>
          </p:cNvPr>
          <p:cNvSpPr/>
          <p:nvPr/>
        </p:nvSpPr>
        <p:spPr>
          <a:xfrm>
            <a:off x="2030284" y="448475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8377C067-FB0A-4CBF-8395-B68A8E767C7C}"/>
              </a:ext>
            </a:extLst>
          </p:cNvPr>
          <p:cNvSpPr/>
          <p:nvPr/>
        </p:nvSpPr>
        <p:spPr>
          <a:xfrm>
            <a:off x="3886258" y="472455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2C038185-0008-4B90-834C-A435389A57B6}"/>
              </a:ext>
            </a:extLst>
          </p:cNvPr>
          <p:cNvSpPr/>
          <p:nvPr/>
        </p:nvSpPr>
        <p:spPr>
          <a:xfrm>
            <a:off x="5958886" y="2276686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4B02142E-C44A-467D-B9A0-E2B9B46F4B32}"/>
              </a:ext>
            </a:extLst>
          </p:cNvPr>
          <p:cNvSpPr/>
          <p:nvPr/>
        </p:nvSpPr>
        <p:spPr>
          <a:xfrm flipV="1">
            <a:off x="5565896" y="35217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FABBAD1A-0B67-480D-AC83-E91385189DA1}"/>
              </a:ext>
            </a:extLst>
          </p:cNvPr>
          <p:cNvSpPr/>
          <p:nvPr/>
        </p:nvSpPr>
        <p:spPr>
          <a:xfrm>
            <a:off x="6895008" y="3532686"/>
            <a:ext cx="1524104" cy="26181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5B05657D-8EF5-4865-BA4F-E6EAF39F8EE3}"/>
              </a:ext>
            </a:extLst>
          </p:cNvPr>
          <p:cNvSpPr/>
          <p:nvPr/>
        </p:nvSpPr>
        <p:spPr>
          <a:xfrm>
            <a:off x="3556846" y="380196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1F139C68-FD38-48C7-926D-FE2E10C12F58}"/>
              </a:ext>
            </a:extLst>
          </p:cNvPr>
          <p:cNvSpPr/>
          <p:nvPr/>
        </p:nvSpPr>
        <p:spPr>
          <a:xfrm flipV="1">
            <a:off x="4027598" y="4652314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BAC61D6-71BA-4878-8E8D-C4E64C4722F2}"/>
              </a:ext>
            </a:extLst>
          </p:cNvPr>
          <p:cNvSpPr/>
          <p:nvPr/>
        </p:nvSpPr>
        <p:spPr>
          <a:xfrm>
            <a:off x="3447190" y="426865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771173F5-7D1D-434A-8750-69D1F2C850CC}"/>
              </a:ext>
            </a:extLst>
          </p:cNvPr>
          <p:cNvSpPr/>
          <p:nvPr/>
        </p:nvSpPr>
        <p:spPr>
          <a:xfrm flipH="1">
            <a:off x="9269686" y="4721303"/>
            <a:ext cx="1645100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D2A503C-A0AE-450A-8C0E-AF379EB1DB4B}"/>
              </a:ext>
            </a:extLst>
          </p:cNvPr>
          <p:cNvSpPr/>
          <p:nvPr/>
        </p:nvSpPr>
        <p:spPr>
          <a:xfrm>
            <a:off x="7558619" y="4462915"/>
            <a:ext cx="1458884" cy="30618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7FAD10D2-CB3E-44AC-966F-C6D99651F2FB}"/>
              </a:ext>
            </a:extLst>
          </p:cNvPr>
          <p:cNvSpPr/>
          <p:nvPr/>
        </p:nvSpPr>
        <p:spPr>
          <a:xfrm>
            <a:off x="2396826" y="4496601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F6951339-28C1-4C29-90C7-3941114FC2E5}"/>
              </a:ext>
            </a:extLst>
          </p:cNvPr>
          <p:cNvSpPr/>
          <p:nvPr/>
        </p:nvSpPr>
        <p:spPr>
          <a:xfrm>
            <a:off x="6607644" y="400260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A38184AD-0CA2-4919-B255-4B664482FC5B}"/>
              </a:ext>
            </a:extLst>
          </p:cNvPr>
          <p:cNvSpPr/>
          <p:nvPr/>
        </p:nvSpPr>
        <p:spPr>
          <a:xfrm>
            <a:off x="5579513" y="4552665"/>
            <a:ext cx="1921027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67E3B4BE-3F1C-47D1-85B2-A1129DCA21F8}"/>
              </a:ext>
            </a:extLst>
          </p:cNvPr>
          <p:cNvSpPr/>
          <p:nvPr/>
        </p:nvSpPr>
        <p:spPr>
          <a:xfrm flipV="1">
            <a:off x="3349911" y="355962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25ABA2AB-00C1-4E66-B632-5DAAADA41255}"/>
              </a:ext>
            </a:extLst>
          </p:cNvPr>
          <p:cNvSpPr/>
          <p:nvPr/>
        </p:nvSpPr>
        <p:spPr>
          <a:xfrm>
            <a:off x="2735622" y="4652314"/>
            <a:ext cx="1458884" cy="31322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FE6580D5-FFCC-47D2-AFB8-0BB738082380}"/>
              </a:ext>
            </a:extLst>
          </p:cNvPr>
          <p:cNvSpPr/>
          <p:nvPr/>
        </p:nvSpPr>
        <p:spPr>
          <a:xfrm>
            <a:off x="4895350" y="432455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6508AC78-719C-4D96-9056-3006C75EFFDB}"/>
              </a:ext>
            </a:extLst>
          </p:cNvPr>
          <p:cNvSpPr/>
          <p:nvPr/>
        </p:nvSpPr>
        <p:spPr>
          <a:xfrm flipV="1">
            <a:off x="8779142" y="3777423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68CDA243-6153-4DEF-9286-38E948A3F8D0}"/>
              </a:ext>
            </a:extLst>
          </p:cNvPr>
          <p:cNvSpPr/>
          <p:nvPr/>
        </p:nvSpPr>
        <p:spPr>
          <a:xfrm>
            <a:off x="7690965" y="3478556"/>
            <a:ext cx="1524104" cy="26181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E065FACD-9FD1-497F-8CFA-40D060ECDA4B}"/>
              </a:ext>
            </a:extLst>
          </p:cNvPr>
          <p:cNvSpPr/>
          <p:nvPr/>
        </p:nvSpPr>
        <p:spPr>
          <a:xfrm>
            <a:off x="4352803" y="374783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403275D2-CD82-486A-9680-75DA60C0C90E}"/>
              </a:ext>
            </a:extLst>
          </p:cNvPr>
          <p:cNvSpPr/>
          <p:nvPr/>
        </p:nvSpPr>
        <p:spPr>
          <a:xfrm flipV="1">
            <a:off x="4977722" y="4270957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FE9BCC7B-2FD0-43D6-9C2A-9ACCAEB445D1}"/>
              </a:ext>
            </a:extLst>
          </p:cNvPr>
          <p:cNvSpPr/>
          <p:nvPr/>
        </p:nvSpPr>
        <p:spPr>
          <a:xfrm>
            <a:off x="2065452" y="416539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83DB6AB4-FE94-49DA-A6B4-81DFBB8E0D3A}"/>
              </a:ext>
            </a:extLst>
          </p:cNvPr>
          <p:cNvSpPr/>
          <p:nvPr/>
        </p:nvSpPr>
        <p:spPr>
          <a:xfrm>
            <a:off x="1753269" y="473922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8A915636-6E68-42CD-83B9-DF2494272725}"/>
              </a:ext>
            </a:extLst>
          </p:cNvPr>
          <p:cNvSpPr/>
          <p:nvPr/>
        </p:nvSpPr>
        <p:spPr>
          <a:xfrm>
            <a:off x="5964087" y="420913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202BA35-BDF6-4980-ABF6-458C3A5D4C11}"/>
              </a:ext>
            </a:extLst>
          </p:cNvPr>
          <p:cNvSpPr/>
          <p:nvPr/>
        </p:nvSpPr>
        <p:spPr>
          <a:xfrm flipV="1">
            <a:off x="2706354" y="376615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44D39692-D2DF-4336-BA7C-0D191C419653}"/>
              </a:ext>
            </a:extLst>
          </p:cNvPr>
          <p:cNvSpPr/>
          <p:nvPr/>
        </p:nvSpPr>
        <p:spPr>
          <a:xfrm>
            <a:off x="2182684" y="467325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FB88CAFB-F0D9-4BC3-A8DA-911FEA86EC18}"/>
              </a:ext>
            </a:extLst>
          </p:cNvPr>
          <p:cNvSpPr/>
          <p:nvPr/>
        </p:nvSpPr>
        <p:spPr>
          <a:xfrm>
            <a:off x="4184066" y="423418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59D26675-9776-47B8-BD80-CCD2D478F029}"/>
              </a:ext>
            </a:extLst>
          </p:cNvPr>
          <p:cNvSpPr/>
          <p:nvPr/>
        </p:nvSpPr>
        <p:spPr>
          <a:xfrm flipV="1">
            <a:off x="5718296" y="36741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FD1F6D9F-02FA-4290-AE5E-353AA9388744}"/>
              </a:ext>
            </a:extLst>
          </p:cNvPr>
          <p:cNvSpPr/>
          <p:nvPr/>
        </p:nvSpPr>
        <p:spPr>
          <a:xfrm>
            <a:off x="3709246" y="395436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895E4C8E-3FFA-40DB-9A75-240C6A3F9FB7}"/>
              </a:ext>
            </a:extLst>
          </p:cNvPr>
          <p:cNvSpPr/>
          <p:nvPr/>
        </p:nvSpPr>
        <p:spPr>
          <a:xfrm flipV="1">
            <a:off x="4252006" y="4876589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D9EA0929-DAF7-4A14-B107-7B897F306094}"/>
              </a:ext>
            </a:extLst>
          </p:cNvPr>
          <p:cNvSpPr/>
          <p:nvPr/>
        </p:nvSpPr>
        <p:spPr>
          <a:xfrm>
            <a:off x="3599590" y="450527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65312DD5-AAC9-4C87-9A5A-728B74313D8F}"/>
              </a:ext>
            </a:extLst>
          </p:cNvPr>
          <p:cNvSpPr/>
          <p:nvPr/>
        </p:nvSpPr>
        <p:spPr>
          <a:xfrm>
            <a:off x="2549226" y="468509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B7BD99FA-45E1-4F4F-9B6C-CD39E6DB92B3}"/>
              </a:ext>
            </a:extLst>
          </p:cNvPr>
          <p:cNvSpPr/>
          <p:nvPr/>
        </p:nvSpPr>
        <p:spPr>
          <a:xfrm flipV="1">
            <a:off x="3502311" y="371202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433E005E-A49E-4D19-8A78-B7A8915E605F}"/>
              </a:ext>
            </a:extLst>
          </p:cNvPr>
          <p:cNvSpPr/>
          <p:nvPr/>
        </p:nvSpPr>
        <p:spPr>
          <a:xfrm>
            <a:off x="2935953" y="4583278"/>
            <a:ext cx="1458884" cy="31322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93E51C77-72FF-4E30-BBE6-2A7565C9B19E}"/>
              </a:ext>
            </a:extLst>
          </p:cNvPr>
          <p:cNvSpPr/>
          <p:nvPr/>
        </p:nvSpPr>
        <p:spPr>
          <a:xfrm>
            <a:off x="5047750" y="456117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81F42393-5C37-4307-97DB-9B7FB48B2876}"/>
              </a:ext>
            </a:extLst>
          </p:cNvPr>
          <p:cNvSpPr/>
          <p:nvPr/>
        </p:nvSpPr>
        <p:spPr>
          <a:xfrm>
            <a:off x="4505203" y="390023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345BC84D-278D-4B39-985D-14929C36A64A}"/>
              </a:ext>
            </a:extLst>
          </p:cNvPr>
          <p:cNvSpPr/>
          <p:nvPr/>
        </p:nvSpPr>
        <p:spPr>
          <a:xfrm flipV="1">
            <a:off x="5130122" y="4488531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D710E072-B073-42D5-BAC2-7984E8BAD45F}"/>
              </a:ext>
            </a:extLst>
          </p:cNvPr>
          <p:cNvSpPr/>
          <p:nvPr/>
        </p:nvSpPr>
        <p:spPr>
          <a:xfrm>
            <a:off x="5691258" y="385325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5294F683-28A4-4F64-8731-DC86F26CE266}"/>
              </a:ext>
            </a:extLst>
          </p:cNvPr>
          <p:cNvSpPr/>
          <p:nvPr/>
        </p:nvSpPr>
        <p:spPr>
          <a:xfrm>
            <a:off x="5219204" y="459461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BF964CE5-DB70-4EB3-AF47-7BC3682F4D1F}"/>
              </a:ext>
            </a:extLst>
          </p:cNvPr>
          <p:cNvSpPr/>
          <p:nvPr/>
        </p:nvSpPr>
        <p:spPr>
          <a:xfrm>
            <a:off x="9133590" y="455073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F55B1260-8CA2-4051-ABD5-DBF41898C950}"/>
              </a:ext>
            </a:extLst>
          </p:cNvPr>
          <p:cNvSpPr/>
          <p:nvPr/>
        </p:nvSpPr>
        <p:spPr>
          <a:xfrm flipV="1">
            <a:off x="6172289" y="3676685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711B7BBC-C10E-4C37-A3B0-A75900C18D19}"/>
              </a:ext>
            </a:extLst>
          </p:cNvPr>
          <p:cNvSpPr/>
          <p:nvPr/>
        </p:nvSpPr>
        <p:spPr>
          <a:xfrm>
            <a:off x="5648619" y="4528639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9A83919B-4C82-4BCA-BF0A-2CA5CFBEB8CF}"/>
              </a:ext>
            </a:extLst>
          </p:cNvPr>
          <p:cNvSpPr/>
          <p:nvPr/>
        </p:nvSpPr>
        <p:spPr>
          <a:xfrm>
            <a:off x="7650001" y="4144719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062EECD1-CAF3-4E60-970F-FE17FFB3F92C}"/>
              </a:ext>
            </a:extLst>
          </p:cNvPr>
          <p:cNvSpPr/>
          <p:nvPr/>
        </p:nvSpPr>
        <p:spPr>
          <a:xfrm flipV="1">
            <a:off x="9184231" y="3584645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88DEBFB7-EA71-4B69-8EE6-131A2BDEAD82}"/>
              </a:ext>
            </a:extLst>
          </p:cNvPr>
          <p:cNvSpPr/>
          <p:nvPr/>
        </p:nvSpPr>
        <p:spPr>
          <a:xfrm>
            <a:off x="7175181" y="386489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19E345ED-A552-4E8B-8352-A59AD73B721E}"/>
              </a:ext>
            </a:extLst>
          </p:cNvPr>
          <p:cNvSpPr/>
          <p:nvPr/>
        </p:nvSpPr>
        <p:spPr>
          <a:xfrm flipV="1">
            <a:off x="7645933" y="4715247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463E0164-47BB-4C7E-9A89-23A24F9A2FB8}"/>
              </a:ext>
            </a:extLst>
          </p:cNvPr>
          <p:cNvSpPr/>
          <p:nvPr/>
        </p:nvSpPr>
        <p:spPr>
          <a:xfrm>
            <a:off x="7065525" y="433158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E4A2960C-4210-49F8-BAA0-C99390BA5B53}"/>
              </a:ext>
            </a:extLst>
          </p:cNvPr>
          <p:cNvSpPr/>
          <p:nvPr/>
        </p:nvSpPr>
        <p:spPr>
          <a:xfrm>
            <a:off x="6015161" y="454048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23204FFC-3EF0-47BC-A1DA-96326BC547C1}"/>
              </a:ext>
            </a:extLst>
          </p:cNvPr>
          <p:cNvSpPr/>
          <p:nvPr/>
        </p:nvSpPr>
        <p:spPr>
          <a:xfrm flipV="1">
            <a:off x="6968246" y="3622555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F51133CB-319A-4274-BC92-984DB21B42C2}"/>
              </a:ext>
            </a:extLst>
          </p:cNvPr>
          <p:cNvSpPr/>
          <p:nvPr/>
        </p:nvSpPr>
        <p:spPr>
          <a:xfrm>
            <a:off x="6353957" y="4667622"/>
            <a:ext cx="1458884" cy="31322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139FB98F-36C8-4DE4-8491-E284612C7138}"/>
              </a:ext>
            </a:extLst>
          </p:cNvPr>
          <p:cNvSpPr/>
          <p:nvPr/>
        </p:nvSpPr>
        <p:spPr>
          <a:xfrm>
            <a:off x="8513685" y="4471711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8FEAB930-9B4B-4B20-A60F-8FBD8BA3291B}"/>
              </a:ext>
            </a:extLst>
          </p:cNvPr>
          <p:cNvSpPr/>
          <p:nvPr/>
        </p:nvSpPr>
        <p:spPr>
          <a:xfrm flipH="1">
            <a:off x="9270896" y="3922516"/>
            <a:ext cx="1174481" cy="224169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214AA6EC-C7EF-4A14-B0EE-4CB77020FAF7}"/>
              </a:ext>
            </a:extLst>
          </p:cNvPr>
          <p:cNvSpPr/>
          <p:nvPr/>
        </p:nvSpPr>
        <p:spPr>
          <a:xfrm flipV="1">
            <a:off x="9214650" y="4284465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F98D7B18-8660-4BA8-8640-A4445DBC7099}"/>
              </a:ext>
            </a:extLst>
          </p:cNvPr>
          <p:cNvSpPr/>
          <p:nvPr/>
        </p:nvSpPr>
        <p:spPr>
          <a:xfrm>
            <a:off x="9471118" y="448589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4E8FAA4F-505F-48F0-8516-D26FECC9A5A6}"/>
              </a:ext>
            </a:extLst>
          </p:cNvPr>
          <p:cNvSpPr/>
          <p:nvPr/>
        </p:nvSpPr>
        <p:spPr>
          <a:xfrm>
            <a:off x="1765783" y="385191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E0F24E0C-224B-431B-BDD4-79F5956CD0FF}"/>
              </a:ext>
            </a:extLst>
          </p:cNvPr>
          <p:cNvSpPr/>
          <p:nvPr/>
        </p:nvSpPr>
        <p:spPr>
          <a:xfrm>
            <a:off x="3570016" y="3543101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2EB820EC-F3E3-4E52-AB98-0DA4B9341C4C}"/>
              </a:ext>
            </a:extLst>
          </p:cNvPr>
          <p:cNvSpPr/>
          <p:nvPr/>
        </p:nvSpPr>
        <p:spPr>
          <a:xfrm>
            <a:off x="2964694" y="427542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76536284-00C1-4E01-B930-CEDDBD8B0B87}"/>
              </a:ext>
            </a:extLst>
          </p:cNvPr>
          <p:cNvSpPr/>
          <p:nvPr/>
        </p:nvSpPr>
        <p:spPr>
          <a:xfrm>
            <a:off x="4059312" y="414386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F1BD7C2B-7655-4FA3-8F25-202056A81F9A}"/>
              </a:ext>
            </a:extLst>
          </p:cNvPr>
          <p:cNvSpPr/>
          <p:nvPr/>
        </p:nvSpPr>
        <p:spPr>
          <a:xfrm>
            <a:off x="9744496" y="499131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BD0923DB-00B5-4DD3-BFF2-F6FE70B9AA65}"/>
              </a:ext>
            </a:extLst>
          </p:cNvPr>
          <p:cNvSpPr/>
          <p:nvPr/>
        </p:nvSpPr>
        <p:spPr>
          <a:xfrm>
            <a:off x="1152936" y="475088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1A823740-4EFD-42C5-99D8-1ACD032CF7E0}"/>
              </a:ext>
            </a:extLst>
          </p:cNvPr>
          <p:cNvSpPr/>
          <p:nvPr/>
        </p:nvSpPr>
        <p:spPr>
          <a:xfrm flipV="1">
            <a:off x="5187451" y="227123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F92A8183-96C3-47A8-BEFD-A2826D031189}"/>
              </a:ext>
            </a:extLst>
          </p:cNvPr>
          <p:cNvSpPr/>
          <p:nvPr/>
        </p:nvSpPr>
        <p:spPr>
          <a:xfrm>
            <a:off x="1378297" y="433918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B568835B-B082-478E-BF2F-E2A1F23F1475}"/>
              </a:ext>
            </a:extLst>
          </p:cNvPr>
          <p:cNvSpPr/>
          <p:nvPr/>
        </p:nvSpPr>
        <p:spPr>
          <a:xfrm flipV="1">
            <a:off x="8807859" y="4754176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B7978B5F-3B07-41D1-B019-53ECAABFD6EC}"/>
              </a:ext>
            </a:extLst>
          </p:cNvPr>
          <p:cNvSpPr/>
          <p:nvPr/>
        </p:nvSpPr>
        <p:spPr>
          <a:xfrm>
            <a:off x="997056" y="497233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B10462AD-DED4-4A3A-975F-0E1789ADDCDA}"/>
              </a:ext>
            </a:extLst>
          </p:cNvPr>
          <p:cNvSpPr/>
          <p:nvPr/>
        </p:nvSpPr>
        <p:spPr>
          <a:xfrm flipV="1">
            <a:off x="7224628" y="4188473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47AE718A-BCBB-4AFC-BB23-E5CAB33DE389}"/>
              </a:ext>
            </a:extLst>
          </p:cNvPr>
          <p:cNvSpPr/>
          <p:nvPr/>
        </p:nvSpPr>
        <p:spPr>
          <a:xfrm flipV="1">
            <a:off x="1443076" y="42653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05C54F48-1B30-404F-99F7-68E6B4766F2D}"/>
              </a:ext>
            </a:extLst>
          </p:cNvPr>
          <p:cNvSpPr/>
          <p:nvPr/>
        </p:nvSpPr>
        <p:spPr>
          <a:xfrm>
            <a:off x="1570091" y="4231237"/>
            <a:ext cx="1070130" cy="10326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56D8F2CB-63D8-4E4E-A619-D86F058549C7}"/>
              </a:ext>
            </a:extLst>
          </p:cNvPr>
          <p:cNvSpPr/>
          <p:nvPr/>
        </p:nvSpPr>
        <p:spPr>
          <a:xfrm>
            <a:off x="6996485" y="429455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034586DF-A317-4E10-AAE0-DECA4ACB4710}"/>
              </a:ext>
            </a:extLst>
          </p:cNvPr>
          <p:cNvSpPr/>
          <p:nvPr/>
        </p:nvSpPr>
        <p:spPr>
          <a:xfrm>
            <a:off x="4487410" y="458097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60ECA09F-5A7B-476B-9538-99024A200153}"/>
              </a:ext>
            </a:extLst>
          </p:cNvPr>
          <p:cNvSpPr/>
          <p:nvPr/>
        </p:nvSpPr>
        <p:spPr>
          <a:xfrm flipV="1">
            <a:off x="3181759" y="340706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D4DDF43F-1ED0-4952-8F55-C5228FB1F7C4}"/>
              </a:ext>
            </a:extLst>
          </p:cNvPr>
          <p:cNvSpPr/>
          <p:nvPr/>
        </p:nvSpPr>
        <p:spPr>
          <a:xfrm>
            <a:off x="5859931" y="3432244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16A9F51D-BF6E-4C25-AE9A-F5D5EA263F53}"/>
              </a:ext>
            </a:extLst>
          </p:cNvPr>
          <p:cNvSpPr/>
          <p:nvPr/>
        </p:nvSpPr>
        <p:spPr>
          <a:xfrm>
            <a:off x="7812841" y="3408720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294358E1-316A-4045-B665-E353EFFDD8C5}"/>
              </a:ext>
            </a:extLst>
          </p:cNvPr>
          <p:cNvSpPr/>
          <p:nvPr/>
        </p:nvSpPr>
        <p:spPr>
          <a:xfrm flipV="1">
            <a:off x="4292539" y="3443856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2B273CFD-2DAD-4BC7-9D19-E1E251257CE8}"/>
              </a:ext>
            </a:extLst>
          </p:cNvPr>
          <p:cNvSpPr/>
          <p:nvPr/>
        </p:nvSpPr>
        <p:spPr>
          <a:xfrm flipV="1">
            <a:off x="5088496" y="3426797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4E814F5D-5DD8-487B-9815-3B34394A9C63}"/>
              </a:ext>
            </a:extLst>
          </p:cNvPr>
          <p:cNvSpPr/>
          <p:nvPr/>
        </p:nvSpPr>
        <p:spPr>
          <a:xfrm flipV="1">
            <a:off x="7404661" y="3407140"/>
            <a:ext cx="648740" cy="11178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68474937-CB60-4847-BB48-15A6BFD4FDAE}"/>
              </a:ext>
            </a:extLst>
          </p:cNvPr>
          <p:cNvSpPr/>
          <p:nvPr/>
        </p:nvSpPr>
        <p:spPr>
          <a:xfrm>
            <a:off x="2836765" y="3436251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67E2E537-7AF6-4632-AE38-561D3E10C571}"/>
              </a:ext>
            </a:extLst>
          </p:cNvPr>
          <p:cNvSpPr/>
          <p:nvPr/>
        </p:nvSpPr>
        <p:spPr>
          <a:xfrm flipV="1">
            <a:off x="8251727" y="3436251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1823EA75-D9BD-421C-BAFD-2E8B2871C2BC}"/>
              </a:ext>
            </a:extLst>
          </p:cNvPr>
          <p:cNvSpPr/>
          <p:nvPr/>
        </p:nvSpPr>
        <p:spPr>
          <a:xfrm flipV="1">
            <a:off x="4174418" y="349616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567436D8-4570-4EA1-8017-DB57CAA522AC}"/>
              </a:ext>
            </a:extLst>
          </p:cNvPr>
          <p:cNvSpPr/>
          <p:nvPr/>
        </p:nvSpPr>
        <p:spPr>
          <a:xfrm>
            <a:off x="2563900" y="455717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46AC6974-AECE-47F8-B688-5DAE50E763BB}"/>
              </a:ext>
            </a:extLst>
          </p:cNvPr>
          <p:cNvSpPr/>
          <p:nvPr/>
        </p:nvSpPr>
        <p:spPr>
          <a:xfrm>
            <a:off x="2058035" y="350306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Freeform: Shape 149">
            <a:extLst>
              <a:ext uri="{FF2B5EF4-FFF2-40B4-BE49-F238E27FC236}">
                <a16:creationId xmlns:a16="http://schemas.microsoft.com/office/drawing/2014/main" id="{5443B2F2-7E82-4760-A532-6AADD1863F87}"/>
              </a:ext>
            </a:extLst>
          </p:cNvPr>
          <p:cNvSpPr/>
          <p:nvPr/>
        </p:nvSpPr>
        <p:spPr>
          <a:xfrm>
            <a:off x="1918183" y="400431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F05D602E-0D56-4B26-8184-B3D6B48D9025}"/>
              </a:ext>
            </a:extLst>
          </p:cNvPr>
          <p:cNvSpPr/>
          <p:nvPr/>
        </p:nvSpPr>
        <p:spPr>
          <a:xfrm flipV="1">
            <a:off x="1595476" y="4501936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" name="Freeform: Shape 225">
            <a:extLst>
              <a:ext uri="{FF2B5EF4-FFF2-40B4-BE49-F238E27FC236}">
                <a16:creationId xmlns:a16="http://schemas.microsoft.com/office/drawing/2014/main" id="{9265A6E1-D0DF-4200-B513-BF4E93D1E0F1}"/>
              </a:ext>
            </a:extLst>
          </p:cNvPr>
          <p:cNvSpPr/>
          <p:nvPr/>
        </p:nvSpPr>
        <p:spPr>
          <a:xfrm>
            <a:off x="2571191" y="452723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" name="Freeform: Shape 226">
            <a:extLst>
              <a:ext uri="{FF2B5EF4-FFF2-40B4-BE49-F238E27FC236}">
                <a16:creationId xmlns:a16="http://schemas.microsoft.com/office/drawing/2014/main" id="{76F5852F-1780-4FD0-8965-026384C7217C}"/>
              </a:ext>
            </a:extLst>
          </p:cNvPr>
          <p:cNvSpPr/>
          <p:nvPr/>
        </p:nvSpPr>
        <p:spPr>
          <a:xfrm>
            <a:off x="2259008" y="501684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" name="Freeform: Shape 227">
            <a:extLst>
              <a:ext uri="{FF2B5EF4-FFF2-40B4-BE49-F238E27FC236}">
                <a16:creationId xmlns:a16="http://schemas.microsoft.com/office/drawing/2014/main" id="{1A4B78F9-B7FF-467A-8461-33CE3B555F72}"/>
              </a:ext>
            </a:extLst>
          </p:cNvPr>
          <p:cNvSpPr/>
          <p:nvPr/>
        </p:nvSpPr>
        <p:spPr>
          <a:xfrm>
            <a:off x="2688423" y="4950871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" name="Freeform: Shape 228">
            <a:extLst>
              <a:ext uri="{FF2B5EF4-FFF2-40B4-BE49-F238E27FC236}">
                <a16:creationId xmlns:a16="http://schemas.microsoft.com/office/drawing/2014/main" id="{F62755B4-ABB6-4563-A1DF-701864FFE664}"/>
              </a:ext>
            </a:extLst>
          </p:cNvPr>
          <p:cNvSpPr/>
          <p:nvPr/>
        </p:nvSpPr>
        <p:spPr>
          <a:xfrm>
            <a:off x="3054965" y="496271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" name="Freeform: Shape 229">
            <a:extLst>
              <a:ext uri="{FF2B5EF4-FFF2-40B4-BE49-F238E27FC236}">
                <a16:creationId xmlns:a16="http://schemas.microsoft.com/office/drawing/2014/main" id="{9818B794-8352-44D2-B133-90D55FF32BC3}"/>
              </a:ext>
            </a:extLst>
          </p:cNvPr>
          <p:cNvSpPr/>
          <p:nvPr/>
        </p:nvSpPr>
        <p:spPr>
          <a:xfrm>
            <a:off x="5339996" y="499437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" name="Freeform: Shape 230">
            <a:extLst>
              <a:ext uri="{FF2B5EF4-FFF2-40B4-BE49-F238E27FC236}">
                <a16:creationId xmlns:a16="http://schemas.microsoft.com/office/drawing/2014/main" id="{B62F4BC7-E483-41E0-86A5-DCC5B42FCA20}"/>
              </a:ext>
            </a:extLst>
          </p:cNvPr>
          <p:cNvSpPr/>
          <p:nvPr/>
        </p:nvSpPr>
        <p:spPr>
          <a:xfrm>
            <a:off x="7474045" y="500623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" name="Freeform: Shape 231">
            <a:extLst>
              <a:ext uri="{FF2B5EF4-FFF2-40B4-BE49-F238E27FC236}">
                <a16:creationId xmlns:a16="http://schemas.microsoft.com/office/drawing/2014/main" id="{FC9356A6-990F-4B49-B33D-FB5D11D1642F}"/>
              </a:ext>
            </a:extLst>
          </p:cNvPr>
          <p:cNvSpPr/>
          <p:nvPr/>
        </p:nvSpPr>
        <p:spPr>
          <a:xfrm flipV="1">
            <a:off x="2101215" y="4815651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" name="Freeform: Shape 232">
            <a:extLst>
              <a:ext uri="{FF2B5EF4-FFF2-40B4-BE49-F238E27FC236}">
                <a16:creationId xmlns:a16="http://schemas.microsoft.com/office/drawing/2014/main" id="{E9E81F00-D91F-4C59-8861-08BA251D5AF8}"/>
              </a:ext>
            </a:extLst>
          </p:cNvPr>
          <p:cNvSpPr/>
          <p:nvPr/>
        </p:nvSpPr>
        <p:spPr>
          <a:xfrm>
            <a:off x="2032188" y="4765790"/>
            <a:ext cx="1070130" cy="10326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" name="Freeform: Shape 233">
            <a:extLst>
              <a:ext uri="{FF2B5EF4-FFF2-40B4-BE49-F238E27FC236}">
                <a16:creationId xmlns:a16="http://schemas.microsoft.com/office/drawing/2014/main" id="{367937EF-D35F-48DC-AAED-7ACDFFCA00E4}"/>
              </a:ext>
            </a:extLst>
          </p:cNvPr>
          <p:cNvSpPr/>
          <p:nvPr/>
        </p:nvSpPr>
        <p:spPr>
          <a:xfrm>
            <a:off x="3222039" y="502329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" name="Freeform: Shape 234">
            <a:extLst>
              <a:ext uri="{FF2B5EF4-FFF2-40B4-BE49-F238E27FC236}">
                <a16:creationId xmlns:a16="http://schemas.microsoft.com/office/drawing/2014/main" id="{05DB168D-B2BD-40A1-ADBA-D9CDFC03CECA}"/>
              </a:ext>
            </a:extLst>
          </p:cNvPr>
          <p:cNvSpPr/>
          <p:nvPr/>
        </p:nvSpPr>
        <p:spPr>
          <a:xfrm>
            <a:off x="2576322" y="4518561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6" name="Freeform: Shape 235">
            <a:extLst>
              <a:ext uri="{FF2B5EF4-FFF2-40B4-BE49-F238E27FC236}">
                <a16:creationId xmlns:a16="http://schemas.microsoft.com/office/drawing/2014/main" id="{E239B15F-82F5-4B4C-9B81-E76852CD704E}"/>
              </a:ext>
            </a:extLst>
          </p:cNvPr>
          <p:cNvSpPr/>
          <p:nvPr/>
        </p:nvSpPr>
        <p:spPr>
          <a:xfrm flipV="1">
            <a:off x="2253615" y="4968051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" name="Freeform: Shape 236">
            <a:extLst>
              <a:ext uri="{FF2B5EF4-FFF2-40B4-BE49-F238E27FC236}">
                <a16:creationId xmlns:a16="http://schemas.microsoft.com/office/drawing/2014/main" id="{95AFCB53-3D74-41DE-9041-6069501CF858}"/>
              </a:ext>
            </a:extLst>
          </p:cNvPr>
          <p:cNvSpPr/>
          <p:nvPr/>
        </p:nvSpPr>
        <p:spPr>
          <a:xfrm flipH="1">
            <a:off x="6352631" y="4841369"/>
            <a:ext cx="1645100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" name="Freeform: Shape 238">
            <a:extLst>
              <a:ext uri="{FF2B5EF4-FFF2-40B4-BE49-F238E27FC236}">
                <a16:creationId xmlns:a16="http://schemas.microsoft.com/office/drawing/2014/main" id="{4FF02202-CA31-42AD-8B0D-12349F689D15}"/>
              </a:ext>
            </a:extLst>
          </p:cNvPr>
          <p:cNvSpPr/>
          <p:nvPr/>
        </p:nvSpPr>
        <p:spPr>
          <a:xfrm flipV="1">
            <a:off x="5834909" y="234439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" name="Freeform: Shape 239">
            <a:extLst>
              <a:ext uri="{FF2B5EF4-FFF2-40B4-BE49-F238E27FC236}">
                <a16:creationId xmlns:a16="http://schemas.microsoft.com/office/drawing/2014/main" id="{287023D7-206F-4840-8A9C-C295BA12DD67}"/>
              </a:ext>
            </a:extLst>
          </p:cNvPr>
          <p:cNvSpPr/>
          <p:nvPr/>
        </p:nvSpPr>
        <p:spPr>
          <a:xfrm flipV="1">
            <a:off x="6630866" y="2327340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F2A5C1FF-7DB4-429E-9D0B-CA8181074D9C}"/>
              </a:ext>
            </a:extLst>
          </p:cNvPr>
          <p:cNvSpPr/>
          <p:nvPr/>
        </p:nvSpPr>
        <p:spPr>
          <a:xfrm flipV="1">
            <a:off x="3264018" y="221887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A1C0388D-F444-4B4A-B2C6-2F3B7BBD70D3}"/>
              </a:ext>
            </a:extLst>
          </p:cNvPr>
          <p:cNvSpPr/>
          <p:nvPr/>
        </p:nvSpPr>
        <p:spPr>
          <a:xfrm flipV="1">
            <a:off x="4374798" y="2255666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352B1FDB-4232-4F11-A14F-5075AE8987A8}"/>
              </a:ext>
            </a:extLst>
          </p:cNvPr>
          <p:cNvSpPr/>
          <p:nvPr/>
        </p:nvSpPr>
        <p:spPr>
          <a:xfrm>
            <a:off x="2919024" y="2248061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D2F3B3B5-E666-4B10-B542-661C8DF425DC}"/>
              </a:ext>
            </a:extLst>
          </p:cNvPr>
          <p:cNvSpPr/>
          <p:nvPr/>
        </p:nvSpPr>
        <p:spPr>
          <a:xfrm flipV="1">
            <a:off x="4256677" y="230797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A8466F88-87CE-4B93-B8AA-6CA1F49AD493}"/>
              </a:ext>
            </a:extLst>
          </p:cNvPr>
          <p:cNvSpPr/>
          <p:nvPr/>
        </p:nvSpPr>
        <p:spPr>
          <a:xfrm>
            <a:off x="7716405" y="2239617"/>
            <a:ext cx="948069" cy="177895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969D707E-AC37-4705-A6EE-3FD8780AECFF}"/>
              </a:ext>
            </a:extLst>
          </p:cNvPr>
          <p:cNvSpPr/>
          <p:nvPr/>
        </p:nvSpPr>
        <p:spPr>
          <a:xfrm flipV="1">
            <a:off x="7324619" y="2295636"/>
            <a:ext cx="665687" cy="11470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Freeform: Shape 131">
            <a:extLst>
              <a:ext uri="{FF2B5EF4-FFF2-40B4-BE49-F238E27FC236}">
                <a16:creationId xmlns:a16="http://schemas.microsoft.com/office/drawing/2014/main" id="{231E4920-4E69-4771-88AF-DEB14EBF4C84}"/>
              </a:ext>
            </a:extLst>
          </p:cNvPr>
          <p:cNvSpPr/>
          <p:nvPr/>
        </p:nvSpPr>
        <p:spPr>
          <a:xfrm flipV="1">
            <a:off x="8294174" y="2344327"/>
            <a:ext cx="948069" cy="13257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8" name="Freeform: Shape 237">
            <a:extLst>
              <a:ext uri="{FF2B5EF4-FFF2-40B4-BE49-F238E27FC236}">
                <a16:creationId xmlns:a16="http://schemas.microsoft.com/office/drawing/2014/main" id="{DEA33809-C9B8-42AF-89A9-388118803E23}"/>
              </a:ext>
            </a:extLst>
          </p:cNvPr>
          <p:cNvSpPr/>
          <p:nvPr/>
        </p:nvSpPr>
        <p:spPr>
          <a:xfrm flipV="1">
            <a:off x="7008693" y="2325890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" name="Freeform: Shape 240">
            <a:extLst>
              <a:ext uri="{FF2B5EF4-FFF2-40B4-BE49-F238E27FC236}">
                <a16:creationId xmlns:a16="http://schemas.microsoft.com/office/drawing/2014/main" id="{FCC8D7CB-475F-42D4-ABF5-78AA80F8252D}"/>
              </a:ext>
            </a:extLst>
          </p:cNvPr>
          <p:cNvSpPr/>
          <p:nvPr/>
        </p:nvSpPr>
        <p:spPr>
          <a:xfrm flipV="1">
            <a:off x="3041011" y="2283879"/>
            <a:ext cx="948069" cy="13257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Trapezoid 137">
            <a:extLst>
              <a:ext uri="{FF2B5EF4-FFF2-40B4-BE49-F238E27FC236}">
                <a16:creationId xmlns:a16="http://schemas.microsoft.com/office/drawing/2014/main" id="{146168D6-2B81-428F-A991-CE5DC3BC25C2}"/>
              </a:ext>
            </a:extLst>
          </p:cNvPr>
          <p:cNvSpPr/>
          <p:nvPr/>
        </p:nvSpPr>
        <p:spPr>
          <a:xfrm>
            <a:off x="684441" y="2251039"/>
            <a:ext cx="10838088" cy="2960223"/>
          </a:xfrm>
          <a:prstGeom prst="trapezoid">
            <a:avLst>
              <a:gd name="adj" fmla="val 78447"/>
            </a:avLst>
          </a:prstGeom>
          <a:solidFill>
            <a:srgbClr val="00666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Cylinder 31">
            <a:extLst>
              <a:ext uri="{FF2B5EF4-FFF2-40B4-BE49-F238E27FC236}">
                <a16:creationId xmlns:a16="http://schemas.microsoft.com/office/drawing/2014/main" id="{D0FE56D5-6098-4909-8F2F-C0882096E0C7}"/>
              </a:ext>
            </a:extLst>
          </p:cNvPr>
          <p:cNvSpPr/>
          <p:nvPr/>
        </p:nvSpPr>
        <p:spPr>
          <a:xfrm rot="15991191">
            <a:off x="10190300" y="2811814"/>
            <a:ext cx="284120" cy="317896"/>
          </a:xfrm>
          <a:prstGeom prst="can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9" name="Cylinder 38">
            <a:extLst>
              <a:ext uri="{FF2B5EF4-FFF2-40B4-BE49-F238E27FC236}">
                <a16:creationId xmlns:a16="http://schemas.microsoft.com/office/drawing/2014/main" id="{6868E43A-F103-48ED-A276-A3A59647660B}"/>
              </a:ext>
            </a:extLst>
          </p:cNvPr>
          <p:cNvSpPr/>
          <p:nvPr/>
        </p:nvSpPr>
        <p:spPr>
          <a:xfrm rot="16200000" flipV="1">
            <a:off x="1743084" y="2841732"/>
            <a:ext cx="280084" cy="257544"/>
          </a:xfrm>
          <a:prstGeom prst="can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4CC79C3-D1A7-46E8-BE9F-0CEF34BD25B9}"/>
              </a:ext>
            </a:extLst>
          </p:cNvPr>
          <p:cNvGrpSpPr/>
          <p:nvPr/>
        </p:nvGrpSpPr>
        <p:grpSpPr>
          <a:xfrm>
            <a:off x="1858773" y="2505316"/>
            <a:ext cx="8481366" cy="930378"/>
            <a:chOff x="1742584" y="2515477"/>
            <a:chExt cx="8706834" cy="963388"/>
          </a:xfrm>
          <a:gradFill flip="none" rotWithShape="1">
            <a:gsLst>
              <a:gs pos="0">
                <a:schemeClr val="accent4">
                  <a:lumMod val="50000"/>
                  <a:shade val="30000"/>
                  <a:satMod val="115000"/>
                </a:schemeClr>
              </a:gs>
              <a:gs pos="50000">
                <a:schemeClr val="accent4">
                  <a:lumMod val="50000"/>
                  <a:shade val="67500"/>
                  <a:satMod val="115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6200000" scaled="1"/>
            <a:tileRect/>
          </a:gra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98600E-1351-4F83-A661-E7E44FDF2214}"/>
                </a:ext>
              </a:extLst>
            </p:cNvPr>
            <p:cNvSpPr/>
            <p:nvPr/>
          </p:nvSpPr>
          <p:spPr>
            <a:xfrm>
              <a:off x="2001794" y="2515477"/>
              <a:ext cx="8192529" cy="963388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3" name="Flowchart: Stored Data 12">
              <a:extLst>
                <a:ext uri="{FF2B5EF4-FFF2-40B4-BE49-F238E27FC236}">
                  <a16:creationId xmlns:a16="http://schemas.microsoft.com/office/drawing/2014/main" id="{1502BC7B-AC60-46EC-B850-CFF7048D1A13}"/>
                </a:ext>
              </a:extLst>
            </p:cNvPr>
            <p:cNvSpPr/>
            <p:nvPr/>
          </p:nvSpPr>
          <p:spPr>
            <a:xfrm>
              <a:off x="1742584" y="2515477"/>
              <a:ext cx="1972095" cy="963388"/>
            </a:xfrm>
            <a:prstGeom prst="flowChartOnlineStorage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21" name="Flowchart: Stored Data 20">
              <a:extLst>
                <a:ext uri="{FF2B5EF4-FFF2-40B4-BE49-F238E27FC236}">
                  <a16:creationId xmlns:a16="http://schemas.microsoft.com/office/drawing/2014/main" id="{21B0768B-5ECB-425E-8CAF-AFBCFC0D1EEE}"/>
                </a:ext>
              </a:extLst>
            </p:cNvPr>
            <p:cNvSpPr/>
            <p:nvPr/>
          </p:nvSpPr>
          <p:spPr>
            <a:xfrm rot="10800000">
              <a:off x="8477323" y="2515477"/>
              <a:ext cx="1972095" cy="963388"/>
            </a:xfrm>
            <a:prstGeom prst="flowChartOnlineStorage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</p:grpSp>
      <p:sp>
        <p:nvSpPr>
          <p:cNvPr id="170" name="Rectangle: Rounded Corners 169">
            <a:extLst>
              <a:ext uri="{FF2B5EF4-FFF2-40B4-BE49-F238E27FC236}">
                <a16:creationId xmlns:a16="http://schemas.microsoft.com/office/drawing/2014/main" id="{7A3AFDF0-5F56-4040-9B16-E69B47A14AC3}"/>
              </a:ext>
            </a:extLst>
          </p:cNvPr>
          <p:cNvSpPr>
            <a:spLocks noChangeAspect="1"/>
          </p:cNvSpPr>
          <p:nvPr/>
        </p:nvSpPr>
        <p:spPr>
          <a:xfrm>
            <a:off x="4011726" y="393369"/>
            <a:ext cx="186443" cy="379398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EBBEC2D2-1660-4AC9-8E7F-3233B57505DB}"/>
              </a:ext>
            </a:extLst>
          </p:cNvPr>
          <p:cNvGrpSpPr/>
          <p:nvPr/>
        </p:nvGrpSpPr>
        <p:grpSpPr>
          <a:xfrm rot="285939">
            <a:off x="3856202" y="38422"/>
            <a:ext cx="507589" cy="549908"/>
            <a:chOff x="3355376" y="3848139"/>
            <a:chExt cx="378309" cy="409849"/>
          </a:xfrm>
        </p:grpSpPr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F5D3C738-DADB-4DA6-9031-C08E94AE8EED}"/>
                </a:ext>
              </a:extLst>
            </p:cNvPr>
            <p:cNvSpPr/>
            <p:nvPr/>
          </p:nvSpPr>
          <p:spPr>
            <a:xfrm>
              <a:off x="3412371" y="3916283"/>
              <a:ext cx="279705" cy="341705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1FE12869-664E-4D30-B23F-53B275CE1EC8}"/>
                </a:ext>
              </a:extLst>
            </p:cNvPr>
            <p:cNvSpPr/>
            <p:nvPr/>
          </p:nvSpPr>
          <p:spPr>
            <a:xfrm flipV="1">
              <a:off x="3487499" y="4038340"/>
              <a:ext cx="44788" cy="447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EDD789D1-54DA-474E-A684-0D4772250B2F}"/>
                </a:ext>
              </a:extLst>
            </p:cNvPr>
            <p:cNvSpPr/>
            <p:nvPr/>
          </p:nvSpPr>
          <p:spPr>
            <a:xfrm flipV="1">
              <a:off x="3581559" y="4030335"/>
              <a:ext cx="44788" cy="447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CCA41E07-A9AC-4600-9D0B-B8AA178B7B58}"/>
                </a:ext>
              </a:extLst>
            </p:cNvPr>
            <p:cNvSpPr/>
            <p:nvPr/>
          </p:nvSpPr>
          <p:spPr>
            <a:xfrm>
              <a:off x="3549127" y="4077701"/>
              <a:ext cx="51367" cy="75780"/>
            </a:xfrm>
            <a:custGeom>
              <a:avLst/>
              <a:gdLst>
                <a:gd name="connsiteX0" fmla="*/ 16778 w 51367"/>
                <a:gd name="connsiteY0" fmla="*/ 0 h 75780"/>
                <a:gd name="connsiteX1" fmla="*/ 41945 w 51367"/>
                <a:gd name="connsiteY1" fmla="*/ 41945 h 75780"/>
                <a:gd name="connsiteX2" fmla="*/ 50334 w 51367"/>
                <a:gd name="connsiteY2" fmla="*/ 67112 h 75780"/>
                <a:gd name="connsiteX3" fmla="*/ 0 w 51367"/>
                <a:gd name="connsiteY3" fmla="*/ 75501 h 7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67" h="75780">
                  <a:moveTo>
                    <a:pt x="16778" y="0"/>
                  </a:moveTo>
                  <a:cubicBezTo>
                    <a:pt x="25167" y="13982"/>
                    <a:pt x="34653" y="27361"/>
                    <a:pt x="41945" y="41945"/>
                  </a:cubicBezTo>
                  <a:cubicBezTo>
                    <a:pt x="45900" y="49854"/>
                    <a:pt x="54289" y="59203"/>
                    <a:pt x="50334" y="67112"/>
                  </a:cubicBezTo>
                  <a:cubicBezTo>
                    <a:pt x="44813" y="78154"/>
                    <a:pt x="7822" y="75501"/>
                    <a:pt x="0" y="75501"/>
                  </a:cubicBezTo>
                </a:path>
              </a:pathLst>
            </a:cu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F4230C4E-CC7E-49FE-A780-893D220F6F1D}"/>
                </a:ext>
              </a:extLst>
            </p:cNvPr>
            <p:cNvSpPr/>
            <p:nvPr/>
          </p:nvSpPr>
          <p:spPr>
            <a:xfrm>
              <a:off x="3355376" y="3848139"/>
              <a:ext cx="378309" cy="288285"/>
            </a:xfrm>
            <a:custGeom>
              <a:avLst/>
              <a:gdLst>
                <a:gd name="connsiteX0" fmla="*/ 168584 w 378309"/>
                <a:gd name="connsiteY0" fmla="*/ 75501 h 251670"/>
                <a:gd name="connsiteX1" fmla="*/ 126639 w 378309"/>
                <a:gd name="connsiteY1" fmla="*/ 92279 h 251670"/>
                <a:gd name="connsiteX2" fmla="*/ 93083 w 378309"/>
                <a:gd name="connsiteY2" fmla="*/ 142613 h 251670"/>
                <a:gd name="connsiteX3" fmla="*/ 67916 w 378309"/>
                <a:gd name="connsiteY3" fmla="*/ 159391 h 251670"/>
                <a:gd name="connsiteX4" fmla="*/ 59527 w 378309"/>
                <a:gd name="connsiteY4" fmla="*/ 184558 h 251670"/>
                <a:gd name="connsiteX5" fmla="*/ 51138 w 378309"/>
                <a:gd name="connsiteY5" fmla="*/ 243281 h 251670"/>
                <a:gd name="connsiteX6" fmla="*/ 25971 w 378309"/>
                <a:gd name="connsiteY6" fmla="*/ 251670 h 251670"/>
                <a:gd name="connsiteX7" fmla="*/ 9193 w 378309"/>
                <a:gd name="connsiteY7" fmla="*/ 226503 h 251670"/>
                <a:gd name="connsiteX8" fmla="*/ 9193 w 378309"/>
                <a:gd name="connsiteY8" fmla="*/ 134224 h 251670"/>
                <a:gd name="connsiteX9" fmla="*/ 17582 w 378309"/>
                <a:gd name="connsiteY9" fmla="*/ 109057 h 251670"/>
                <a:gd name="connsiteX10" fmla="*/ 42749 w 378309"/>
                <a:gd name="connsiteY10" fmla="*/ 92279 h 251670"/>
                <a:gd name="connsiteX11" fmla="*/ 84694 w 378309"/>
                <a:gd name="connsiteY11" fmla="*/ 50334 h 251670"/>
                <a:gd name="connsiteX12" fmla="*/ 109861 w 378309"/>
                <a:gd name="connsiteY12" fmla="*/ 25167 h 251670"/>
                <a:gd name="connsiteX13" fmla="*/ 135028 w 378309"/>
                <a:gd name="connsiteY13" fmla="*/ 16778 h 251670"/>
                <a:gd name="connsiteX14" fmla="*/ 160195 w 378309"/>
                <a:gd name="connsiteY14" fmla="*/ 0 h 251670"/>
                <a:gd name="connsiteX15" fmla="*/ 202140 w 378309"/>
                <a:gd name="connsiteY15" fmla="*/ 8389 h 251670"/>
                <a:gd name="connsiteX16" fmla="*/ 277641 w 378309"/>
                <a:gd name="connsiteY16" fmla="*/ 33556 h 251670"/>
                <a:gd name="connsiteX17" fmla="*/ 302808 w 378309"/>
                <a:gd name="connsiteY17" fmla="*/ 41945 h 251670"/>
                <a:gd name="connsiteX18" fmla="*/ 327975 w 378309"/>
                <a:gd name="connsiteY18" fmla="*/ 50334 h 251670"/>
                <a:gd name="connsiteX19" fmla="*/ 336364 w 378309"/>
                <a:gd name="connsiteY19" fmla="*/ 75501 h 251670"/>
                <a:gd name="connsiteX20" fmla="*/ 353142 w 378309"/>
                <a:gd name="connsiteY20" fmla="*/ 100668 h 251670"/>
                <a:gd name="connsiteX21" fmla="*/ 369920 w 378309"/>
                <a:gd name="connsiteY21" fmla="*/ 151002 h 251670"/>
                <a:gd name="connsiteX22" fmla="*/ 378309 w 378309"/>
                <a:gd name="connsiteY22" fmla="*/ 176169 h 251670"/>
                <a:gd name="connsiteX23" fmla="*/ 336364 w 378309"/>
                <a:gd name="connsiteY23" fmla="*/ 192947 h 251670"/>
                <a:gd name="connsiteX24" fmla="*/ 319586 w 378309"/>
                <a:gd name="connsiteY24" fmla="*/ 167780 h 251670"/>
                <a:gd name="connsiteX25" fmla="*/ 294419 w 378309"/>
                <a:gd name="connsiteY25" fmla="*/ 117446 h 251670"/>
                <a:gd name="connsiteX26" fmla="*/ 269252 w 378309"/>
                <a:gd name="connsiteY26" fmla="*/ 109057 h 251670"/>
                <a:gd name="connsiteX27" fmla="*/ 168584 w 378309"/>
                <a:gd name="connsiteY27" fmla="*/ 75501 h 25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8309" h="251670">
                  <a:moveTo>
                    <a:pt x="168584" y="75501"/>
                  </a:moveTo>
                  <a:cubicBezTo>
                    <a:pt x="144815" y="72705"/>
                    <a:pt x="137894" y="82275"/>
                    <a:pt x="126639" y="92279"/>
                  </a:cubicBezTo>
                  <a:cubicBezTo>
                    <a:pt x="111568" y="105676"/>
                    <a:pt x="109861" y="131428"/>
                    <a:pt x="93083" y="142613"/>
                  </a:cubicBezTo>
                  <a:lnTo>
                    <a:pt x="67916" y="159391"/>
                  </a:lnTo>
                  <a:cubicBezTo>
                    <a:pt x="65120" y="167780"/>
                    <a:pt x="61261" y="175887"/>
                    <a:pt x="59527" y="184558"/>
                  </a:cubicBezTo>
                  <a:cubicBezTo>
                    <a:pt x="55649" y="203947"/>
                    <a:pt x="59981" y="225595"/>
                    <a:pt x="51138" y="243281"/>
                  </a:cubicBezTo>
                  <a:cubicBezTo>
                    <a:pt x="47183" y="251190"/>
                    <a:pt x="34360" y="248874"/>
                    <a:pt x="25971" y="251670"/>
                  </a:cubicBezTo>
                  <a:cubicBezTo>
                    <a:pt x="20378" y="243281"/>
                    <a:pt x="13702" y="235521"/>
                    <a:pt x="9193" y="226503"/>
                  </a:cubicBezTo>
                  <a:cubicBezTo>
                    <a:pt x="-7154" y="193809"/>
                    <a:pt x="1820" y="174773"/>
                    <a:pt x="9193" y="134224"/>
                  </a:cubicBezTo>
                  <a:cubicBezTo>
                    <a:pt x="10775" y="125524"/>
                    <a:pt x="12058" y="115962"/>
                    <a:pt x="17582" y="109057"/>
                  </a:cubicBezTo>
                  <a:cubicBezTo>
                    <a:pt x="23880" y="101184"/>
                    <a:pt x="34360" y="97872"/>
                    <a:pt x="42749" y="92279"/>
                  </a:cubicBezTo>
                  <a:cubicBezTo>
                    <a:pt x="73509" y="46139"/>
                    <a:pt x="42749" y="85288"/>
                    <a:pt x="84694" y="50334"/>
                  </a:cubicBezTo>
                  <a:cubicBezTo>
                    <a:pt x="93808" y="42739"/>
                    <a:pt x="99990" y="31748"/>
                    <a:pt x="109861" y="25167"/>
                  </a:cubicBezTo>
                  <a:cubicBezTo>
                    <a:pt x="117219" y="20262"/>
                    <a:pt x="127119" y="20733"/>
                    <a:pt x="135028" y="16778"/>
                  </a:cubicBezTo>
                  <a:cubicBezTo>
                    <a:pt x="144046" y="12269"/>
                    <a:pt x="151806" y="5593"/>
                    <a:pt x="160195" y="0"/>
                  </a:cubicBezTo>
                  <a:cubicBezTo>
                    <a:pt x="174177" y="2796"/>
                    <a:pt x="188384" y="4637"/>
                    <a:pt x="202140" y="8389"/>
                  </a:cubicBezTo>
                  <a:lnTo>
                    <a:pt x="277641" y="33556"/>
                  </a:lnTo>
                  <a:lnTo>
                    <a:pt x="302808" y="41945"/>
                  </a:lnTo>
                  <a:lnTo>
                    <a:pt x="327975" y="50334"/>
                  </a:lnTo>
                  <a:cubicBezTo>
                    <a:pt x="330771" y="58723"/>
                    <a:pt x="332409" y="67592"/>
                    <a:pt x="336364" y="75501"/>
                  </a:cubicBezTo>
                  <a:cubicBezTo>
                    <a:pt x="340873" y="84519"/>
                    <a:pt x="349047" y="91455"/>
                    <a:pt x="353142" y="100668"/>
                  </a:cubicBezTo>
                  <a:cubicBezTo>
                    <a:pt x="360325" y="116829"/>
                    <a:pt x="364327" y="134224"/>
                    <a:pt x="369920" y="151002"/>
                  </a:cubicBezTo>
                  <a:lnTo>
                    <a:pt x="378309" y="176169"/>
                  </a:lnTo>
                  <a:cubicBezTo>
                    <a:pt x="369946" y="201257"/>
                    <a:pt x="373711" y="217845"/>
                    <a:pt x="336364" y="192947"/>
                  </a:cubicBezTo>
                  <a:cubicBezTo>
                    <a:pt x="327975" y="187354"/>
                    <a:pt x="324095" y="176798"/>
                    <a:pt x="319586" y="167780"/>
                  </a:cubicBezTo>
                  <a:cubicBezTo>
                    <a:pt x="309454" y="147517"/>
                    <a:pt x="314454" y="133474"/>
                    <a:pt x="294419" y="117446"/>
                  </a:cubicBezTo>
                  <a:cubicBezTo>
                    <a:pt x="287514" y="111922"/>
                    <a:pt x="277161" y="113012"/>
                    <a:pt x="269252" y="109057"/>
                  </a:cubicBezTo>
                  <a:cubicBezTo>
                    <a:pt x="213980" y="81421"/>
                    <a:pt x="192353" y="78297"/>
                    <a:pt x="168584" y="75501"/>
                  </a:cubicBezTo>
                  <a:close/>
                </a:path>
              </a:pathLst>
            </a:custGeom>
            <a:solidFill>
              <a:srgbClr val="8969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8" name="Rectangle: Rounded Corners 207">
            <a:extLst>
              <a:ext uri="{FF2B5EF4-FFF2-40B4-BE49-F238E27FC236}">
                <a16:creationId xmlns:a16="http://schemas.microsoft.com/office/drawing/2014/main" id="{2B61706F-C13F-4B3B-8DDE-EF4C3EA71867}"/>
              </a:ext>
            </a:extLst>
          </p:cNvPr>
          <p:cNvSpPr>
            <a:spLocks noChangeAspect="1"/>
          </p:cNvSpPr>
          <p:nvPr/>
        </p:nvSpPr>
        <p:spPr>
          <a:xfrm>
            <a:off x="8151611" y="555319"/>
            <a:ext cx="186443" cy="379398"/>
          </a:xfrm>
          <a:prstGeom prst="roundRect">
            <a:avLst/>
          </a:prstGeom>
          <a:solidFill>
            <a:srgbClr val="AC83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79682C80-2894-4589-A31A-084EDB36A42C}"/>
              </a:ext>
            </a:extLst>
          </p:cNvPr>
          <p:cNvGrpSpPr/>
          <p:nvPr/>
        </p:nvGrpSpPr>
        <p:grpSpPr>
          <a:xfrm rot="285939">
            <a:off x="7980954" y="50488"/>
            <a:ext cx="507589" cy="549908"/>
            <a:chOff x="3355376" y="3848139"/>
            <a:chExt cx="378309" cy="409849"/>
          </a:xfrm>
        </p:grpSpPr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45827E57-A519-4125-B584-8343006BC869}"/>
                </a:ext>
              </a:extLst>
            </p:cNvPr>
            <p:cNvSpPr/>
            <p:nvPr/>
          </p:nvSpPr>
          <p:spPr>
            <a:xfrm>
              <a:off x="3412371" y="3916283"/>
              <a:ext cx="279705" cy="341705"/>
            </a:xfrm>
            <a:prstGeom prst="ellipse">
              <a:avLst/>
            </a:prstGeom>
            <a:solidFill>
              <a:srgbClr val="AC83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67B2D6C8-7817-4712-B456-BA5F82A9C952}"/>
                </a:ext>
              </a:extLst>
            </p:cNvPr>
            <p:cNvSpPr/>
            <p:nvPr/>
          </p:nvSpPr>
          <p:spPr>
            <a:xfrm flipV="1">
              <a:off x="3487499" y="4038340"/>
              <a:ext cx="44788" cy="447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336404C2-D20E-43B3-9D4E-7378243EBA5C}"/>
                </a:ext>
              </a:extLst>
            </p:cNvPr>
            <p:cNvSpPr/>
            <p:nvPr/>
          </p:nvSpPr>
          <p:spPr>
            <a:xfrm flipV="1">
              <a:off x="3581559" y="4030335"/>
              <a:ext cx="44788" cy="447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AD7FBAAA-C763-442D-B4C5-8C66C8178F7B}"/>
                </a:ext>
              </a:extLst>
            </p:cNvPr>
            <p:cNvSpPr/>
            <p:nvPr/>
          </p:nvSpPr>
          <p:spPr>
            <a:xfrm>
              <a:off x="3549127" y="4077701"/>
              <a:ext cx="51367" cy="75780"/>
            </a:xfrm>
            <a:custGeom>
              <a:avLst/>
              <a:gdLst>
                <a:gd name="connsiteX0" fmla="*/ 16778 w 51367"/>
                <a:gd name="connsiteY0" fmla="*/ 0 h 75780"/>
                <a:gd name="connsiteX1" fmla="*/ 41945 w 51367"/>
                <a:gd name="connsiteY1" fmla="*/ 41945 h 75780"/>
                <a:gd name="connsiteX2" fmla="*/ 50334 w 51367"/>
                <a:gd name="connsiteY2" fmla="*/ 67112 h 75780"/>
                <a:gd name="connsiteX3" fmla="*/ 0 w 51367"/>
                <a:gd name="connsiteY3" fmla="*/ 75501 h 7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67" h="75780">
                  <a:moveTo>
                    <a:pt x="16778" y="0"/>
                  </a:moveTo>
                  <a:cubicBezTo>
                    <a:pt x="25167" y="13982"/>
                    <a:pt x="34653" y="27361"/>
                    <a:pt x="41945" y="41945"/>
                  </a:cubicBezTo>
                  <a:cubicBezTo>
                    <a:pt x="45900" y="49854"/>
                    <a:pt x="54289" y="59203"/>
                    <a:pt x="50334" y="67112"/>
                  </a:cubicBezTo>
                  <a:cubicBezTo>
                    <a:pt x="44813" y="78154"/>
                    <a:pt x="7822" y="75501"/>
                    <a:pt x="0" y="755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16A1E35D-251A-42D6-AE4F-E7FF5F8D92A7}"/>
                </a:ext>
              </a:extLst>
            </p:cNvPr>
            <p:cNvSpPr/>
            <p:nvPr/>
          </p:nvSpPr>
          <p:spPr>
            <a:xfrm>
              <a:off x="3355376" y="3848139"/>
              <a:ext cx="378309" cy="288285"/>
            </a:xfrm>
            <a:custGeom>
              <a:avLst/>
              <a:gdLst>
                <a:gd name="connsiteX0" fmla="*/ 168584 w 378309"/>
                <a:gd name="connsiteY0" fmla="*/ 75501 h 251670"/>
                <a:gd name="connsiteX1" fmla="*/ 126639 w 378309"/>
                <a:gd name="connsiteY1" fmla="*/ 92279 h 251670"/>
                <a:gd name="connsiteX2" fmla="*/ 93083 w 378309"/>
                <a:gd name="connsiteY2" fmla="*/ 142613 h 251670"/>
                <a:gd name="connsiteX3" fmla="*/ 67916 w 378309"/>
                <a:gd name="connsiteY3" fmla="*/ 159391 h 251670"/>
                <a:gd name="connsiteX4" fmla="*/ 59527 w 378309"/>
                <a:gd name="connsiteY4" fmla="*/ 184558 h 251670"/>
                <a:gd name="connsiteX5" fmla="*/ 51138 w 378309"/>
                <a:gd name="connsiteY5" fmla="*/ 243281 h 251670"/>
                <a:gd name="connsiteX6" fmla="*/ 25971 w 378309"/>
                <a:gd name="connsiteY6" fmla="*/ 251670 h 251670"/>
                <a:gd name="connsiteX7" fmla="*/ 9193 w 378309"/>
                <a:gd name="connsiteY7" fmla="*/ 226503 h 251670"/>
                <a:gd name="connsiteX8" fmla="*/ 9193 w 378309"/>
                <a:gd name="connsiteY8" fmla="*/ 134224 h 251670"/>
                <a:gd name="connsiteX9" fmla="*/ 17582 w 378309"/>
                <a:gd name="connsiteY9" fmla="*/ 109057 h 251670"/>
                <a:gd name="connsiteX10" fmla="*/ 42749 w 378309"/>
                <a:gd name="connsiteY10" fmla="*/ 92279 h 251670"/>
                <a:gd name="connsiteX11" fmla="*/ 84694 w 378309"/>
                <a:gd name="connsiteY11" fmla="*/ 50334 h 251670"/>
                <a:gd name="connsiteX12" fmla="*/ 109861 w 378309"/>
                <a:gd name="connsiteY12" fmla="*/ 25167 h 251670"/>
                <a:gd name="connsiteX13" fmla="*/ 135028 w 378309"/>
                <a:gd name="connsiteY13" fmla="*/ 16778 h 251670"/>
                <a:gd name="connsiteX14" fmla="*/ 160195 w 378309"/>
                <a:gd name="connsiteY14" fmla="*/ 0 h 251670"/>
                <a:gd name="connsiteX15" fmla="*/ 202140 w 378309"/>
                <a:gd name="connsiteY15" fmla="*/ 8389 h 251670"/>
                <a:gd name="connsiteX16" fmla="*/ 277641 w 378309"/>
                <a:gd name="connsiteY16" fmla="*/ 33556 h 251670"/>
                <a:gd name="connsiteX17" fmla="*/ 302808 w 378309"/>
                <a:gd name="connsiteY17" fmla="*/ 41945 h 251670"/>
                <a:gd name="connsiteX18" fmla="*/ 327975 w 378309"/>
                <a:gd name="connsiteY18" fmla="*/ 50334 h 251670"/>
                <a:gd name="connsiteX19" fmla="*/ 336364 w 378309"/>
                <a:gd name="connsiteY19" fmla="*/ 75501 h 251670"/>
                <a:gd name="connsiteX20" fmla="*/ 353142 w 378309"/>
                <a:gd name="connsiteY20" fmla="*/ 100668 h 251670"/>
                <a:gd name="connsiteX21" fmla="*/ 369920 w 378309"/>
                <a:gd name="connsiteY21" fmla="*/ 151002 h 251670"/>
                <a:gd name="connsiteX22" fmla="*/ 378309 w 378309"/>
                <a:gd name="connsiteY22" fmla="*/ 176169 h 251670"/>
                <a:gd name="connsiteX23" fmla="*/ 336364 w 378309"/>
                <a:gd name="connsiteY23" fmla="*/ 192947 h 251670"/>
                <a:gd name="connsiteX24" fmla="*/ 319586 w 378309"/>
                <a:gd name="connsiteY24" fmla="*/ 167780 h 251670"/>
                <a:gd name="connsiteX25" fmla="*/ 294419 w 378309"/>
                <a:gd name="connsiteY25" fmla="*/ 117446 h 251670"/>
                <a:gd name="connsiteX26" fmla="*/ 269252 w 378309"/>
                <a:gd name="connsiteY26" fmla="*/ 109057 h 251670"/>
                <a:gd name="connsiteX27" fmla="*/ 168584 w 378309"/>
                <a:gd name="connsiteY27" fmla="*/ 75501 h 25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8309" h="251670">
                  <a:moveTo>
                    <a:pt x="168584" y="75501"/>
                  </a:moveTo>
                  <a:cubicBezTo>
                    <a:pt x="144815" y="72705"/>
                    <a:pt x="137894" y="82275"/>
                    <a:pt x="126639" y="92279"/>
                  </a:cubicBezTo>
                  <a:cubicBezTo>
                    <a:pt x="111568" y="105676"/>
                    <a:pt x="109861" y="131428"/>
                    <a:pt x="93083" y="142613"/>
                  </a:cubicBezTo>
                  <a:lnTo>
                    <a:pt x="67916" y="159391"/>
                  </a:lnTo>
                  <a:cubicBezTo>
                    <a:pt x="65120" y="167780"/>
                    <a:pt x="61261" y="175887"/>
                    <a:pt x="59527" y="184558"/>
                  </a:cubicBezTo>
                  <a:cubicBezTo>
                    <a:pt x="55649" y="203947"/>
                    <a:pt x="59981" y="225595"/>
                    <a:pt x="51138" y="243281"/>
                  </a:cubicBezTo>
                  <a:cubicBezTo>
                    <a:pt x="47183" y="251190"/>
                    <a:pt x="34360" y="248874"/>
                    <a:pt x="25971" y="251670"/>
                  </a:cubicBezTo>
                  <a:cubicBezTo>
                    <a:pt x="20378" y="243281"/>
                    <a:pt x="13702" y="235521"/>
                    <a:pt x="9193" y="226503"/>
                  </a:cubicBezTo>
                  <a:cubicBezTo>
                    <a:pt x="-7154" y="193809"/>
                    <a:pt x="1820" y="174773"/>
                    <a:pt x="9193" y="134224"/>
                  </a:cubicBezTo>
                  <a:cubicBezTo>
                    <a:pt x="10775" y="125524"/>
                    <a:pt x="12058" y="115962"/>
                    <a:pt x="17582" y="109057"/>
                  </a:cubicBezTo>
                  <a:cubicBezTo>
                    <a:pt x="23880" y="101184"/>
                    <a:pt x="34360" y="97872"/>
                    <a:pt x="42749" y="92279"/>
                  </a:cubicBezTo>
                  <a:cubicBezTo>
                    <a:pt x="73509" y="46139"/>
                    <a:pt x="42749" y="85288"/>
                    <a:pt x="84694" y="50334"/>
                  </a:cubicBezTo>
                  <a:cubicBezTo>
                    <a:pt x="93808" y="42739"/>
                    <a:pt x="99990" y="31748"/>
                    <a:pt x="109861" y="25167"/>
                  </a:cubicBezTo>
                  <a:cubicBezTo>
                    <a:pt x="117219" y="20262"/>
                    <a:pt x="127119" y="20733"/>
                    <a:pt x="135028" y="16778"/>
                  </a:cubicBezTo>
                  <a:cubicBezTo>
                    <a:pt x="144046" y="12269"/>
                    <a:pt x="151806" y="5593"/>
                    <a:pt x="160195" y="0"/>
                  </a:cubicBezTo>
                  <a:cubicBezTo>
                    <a:pt x="174177" y="2796"/>
                    <a:pt x="188384" y="4637"/>
                    <a:pt x="202140" y="8389"/>
                  </a:cubicBezTo>
                  <a:lnTo>
                    <a:pt x="277641" y="33556"/>
                  </a:lnTo>
                  <a:lnTo>
                    <a:pt x="302808" y="41945"/>
                  </a:lnTo>
                  <a:lnTo>
                    <a:pt x="327975" y="50334"/>
                  </a:lnTo>
                  <a:cubicBezTo>
                    <a:pt x="330771" y="58723"/>
                    <a:pt x="332409" y="67592"/>
                    <a:pt x="336364" y="75501"/>
                  </a:cubicBezTo>
                  <a:cubicBezTo>
                    <a:pt x="340873" y="84519"/>
                    <a:pt x="349047" y="91455"/>
                    <a:pt x="353142" y="100668"/>
                  </a:cubicBezTo>
                  <a:cubicBezTo>
                    <a:pt x="360325" y="116829"/>
                    <a:pt x="364327" y="134224"/>
                    <a:pt x="369920" y="151002"/>
                  </a:cubicBezTo>
                  <a:lnTo>
                    <a:pt x="378309" y="176169"/>
                  </a:lnTo>
                  <a:cubicBezTo>
                    <a:pt x="369946" y="201257"/>
                    <a:pt x="373711" y="217845"/>
                    <a:pt x="336364" y="192947"/>
                  </a:cubicBezTo>
                  <a:cubicBezTo>
                    <a:pt x="327975" y="187354"/>
                    <a:pt x="324095" y="176798"/>
                    <a:pt x="319586" y="167780"/>
                  </a:cubicBezTo>
                  <a:cubicBezTo>
                    <a:pt x="309454" y="147517"/>
                    <a:pt x="314454" y="133474"/>
                    <a:pt x="294419" y="117446"/>
                  </a:cubicBezTo>
                  <a:cubicBezTo>
                    <a:pt x="287514" y="111922"/>
                    <a:pt x="277161" y="113012"/>
                    <a:pt x="269252" y="109057"/>
                  </a:cubicBezTo>
                  <a:cubicBezTo>
                    <a:pt x="213980" y="81421"/>
                    <a:pt x="192353" y="78297"/>
                    <a:pt x="168584" y="75501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7A711883-CC0E-4B72-A590-6391A6864DCB}"/>
              </a:ext>
            </a:extLst>
          </p:cNvPr>
          <p:cNvCxnSpPr/>
          <p:nvPr/>
        </p:nvCxnSpPr>
        <p:spPr>
          <a:xfrm>
            <a:off x="2107739" y="2505315"/>
            <a:ext cx="7883944" cy="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F9343F50-F96B-47E4-9D71-82372BBC4401}"/>
              </a:ext>
            </a:extLst>
          </p:cNvPr>
          <p:cNvCxnSpPr/>
          <p:nvPr/>
        </p:nvCxnSpPr>
        <p:spPr>
          <a:xfrm>
            <a:off x="2154962" y="2505315"/>
            <a:ext cx="7883944" cy="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92ED9CE-063A-41D1-B884-6DBA5280D2BF}"/>
              </a:ext>
            </a:extLst>
          </p:cNvPr>
          <p:cNvSpPr/>
          <p:nvPr/>
        </p:nvSpPr>
        <p:spPr>
          <a:xfrm rot="16200000" flipH="1">
            <a:off x="7597053" y="2073766"/>
            <a:ext cx="930377" cy="1793479"/>
          </a:xfrm>
          <a:custGeom>
            <a:avLst/>
            <a:gdLst>
              <a:gd name="connsiteX0" fmla="*/ 0 w 1035700"/>
              <a:gd name="connsiteY0" fmla="*/ 792626 h 8764414"/>
              <a:gd name="connsiteX1" fmla="*/ 0 w 1035700"/>
              <a:gd name="connsiteY1" fmla="*/ 8432048 h 8764414"/>
              <a:gd name="connsiteX2" fmla="*/ 413485 w 1035700"/>
              <a:gd name="connsiteY2" fmla="*/ 8757661 h 8764414"/>
              <a:gd name="connsiteX3" fmla="*/ 517849 w 1035700"/>
              <a:gd name="connsiteY3" fmla="*/ 8764414 h 8764414"/>
              <a:gd name="connsiteX4" fmla="*/ 1035698 w 1035700"/>
              <a:gd name="connsiteY4" fmla="*/ 8432048 h 8764414"/>
              <a:gd name="connsiteX5" fmla="*/ 1035698 w 1035700"/>
              <a:gd name="connsiteY5" fmla="*/ 7971800 h 8764414"/>
              <a:gd name="connsiteX6" fmla="*/ 1035700 w 1035700"/>
              <a:gd name="connsiteY6" fmla="*/ 7971787 h 8764414"/>
              <a:gd name="connsiteX7" fmla="*/ 1035700 w 1035700"/>
              <a:gd name="connsiteY7" fmla="*/ 332366 h 8764414"/>
              <a:gd name="connsiteX8" fmla="*/ 517851 w 1035700"/>
              <a:gd name="connsiteY8" fmla="*/ 0 h 8764414"/>
              <a:gd name="connsiteX9" fmla="*/ 413486 w 1035700"/>
              <a:gd name="connsiteY9" fmla="*/ 6753 h 8764414"/>
              <a:gd name="connsiteX10" fmla="*/ 2 w 1035700"/>
              <a:gd name="connsiteY10" fmla="*/ 332366 h 8764414"/>
              <a:gd name="connsiteX11" fmla="*/ 2 w 1035700"/>
              <a:gd name="connsiteY11" fmla="*/ 792614 h 876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35700" h="8764414">
                <a:moveTo>
                  <a:pt x="0" y="792626"/>
                </a:moveTo>
                <a:lnTo>
                  <a:pt x="0" y="8432048"/>
                </a:lnTo>
                <a:cubicBezTo>
                  <a:pt x="0" y="8592664"/>
                  <a:pt x="177510" y="8726669"/>
                  <a:pt x="413485" y="8757661"/>
                </a:cubicBezTo>
                <a:cubicBezTo>
                  <a:pt x="447195" y="8762088"/>
                  <a:pt x="482099" y="8764414"/>
                  <a:pt x="517849" y="8764414"/>
                </a:cubicBezTo>
                <a:cubicBezTo>
                  <a:pt x="803849" y="8764414"/>
                  <a:pt x="1035698" y="8615608"/>
                  <a:pt x="1035698" y="8432048"/>
                </a:cubicBezTo>
                <a:lnTo>
                  <a:pt x="1035698" y="7971800"/>
                </a:lnTo>
                <a:lnTo>
                  <a:pt x="1035700" y="7971787"/>
                </a:lnTo>
                <a:lnTo>
                  <a:pt x="1035700" y="332366"/>
                </a:lnTo>
                <a:cubicBezTo>
                  <a:pt x="1035700" y="148805"/>
                  <a:pt x="803851" y="0"/>
                  <a:pt x="517851" y="0"/>
                </a:cubicBezTo>
                <a:cubicBezTo>
                  <a:pt x="482101" y="0"/>
                  <a:pt x="447197" y="2325"/>
                  <a:pt x="413486" y="6753"/>
                </a:cubicBezTo>
                <a:cubicBezTo>
                  <a:pt x="177511" y="37745"/>
                  <a:pt x="2" y="171750"/>
                  <a:pt x="2" y="332366"/>
                </a:cubicBezTo>
                <a:lnTo>
                  <a:pt x="2" y="792614"/>
                </a:lnTo>
                <a:close/>
              </a:path>
            </a:pathLst>
          </a:custGeom>
          <a:gradFill flip="none" rotWithShape="1">
            <a:gsLst>
              <a:gs pos="0">
                <a:srgbClr val="003300"/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3A03EC4-7621-46A1-846D-F3D08BFD2F46}"/>
              </a:ext>
            </a:extLst>
          </p:cNvPr>
          <p:cNvSpPr/>
          <p:nvPr/>
        </p:nvSpPr>
        <p:spPr>
          <a:xfrm rot="16200000" flipH="1">
            <a:off x="3653802" y="2073766"/>
            <a:ext cx="930377" cy="1793479"/>
          </a:xfrm>
          <a:custGeom>
            <a:avLst/>
            <a:gdLst>
              <a:gd name="connsiteX0" fmla="*/ 0 w 1035700"/>
              <a:gd name="connsiteY0" fmla="*/ 792626 h 8764414"/>
              <a:gd name="connsiteX1" fmla="*/ 0 w 1035700"/>
              <a:gd name="connsiteY1" fmla="*/ 8432048 h 8764414"/>
              <a:gd name="connsiteX2" fmla="*/ 413485 w 1035700"/>
              <a:gd name="connsiteY2" fmla="*/ 8757661 h 8764414"/>
              <a:gd name="connsiteX3" fmla="*/ 517849 w 1035700"/>
              <a:gd name="connsiteY3" fmla="*/ 8764414 h 8764414"/>
              <a:gd name="connsiteX4" fmla="*/ 1035698 w 1035700"/>
              <a:gd name="connsiteY4" fmla="*/ 8432048 h 8764414"/>
              <a:gd name="connsiteX5" fmla="*/ 1035698 w 1035700"/>
              <a:gd name="connsiteY5" fmla="*/ 7971800 h 8764414"/>
              <a:gd name="connsiteX6" fmla="*/ 1035700 w 1035700"/>
              <a:gd name="connsiteY6" fmla="*/ 7971787 h 8764414"/>
              <a:gd name="connsiteX7" fmla="*/ 1035700 w 1035700"/>
              <a:gd name="connsiteY7" fmla="*/ 332366 h 8764414"/>
              <a:gd name="connsiteX8" fmla="*/ 517851 w 1035700"/>
              <a:gd name="connsiteY8" fmla="*/ 0 h 8764414"/>
              <a:gd name="connsiteX9" fmla="*/ 413486 w 1035700"/>
              <a:gd name="connsiteY9" fmla="*/ 6753 h 8764414"/>
              <a:gd name="connsiteX10" fmla="*/ 2 w 1035700"/>
              <a:gd name="connsiteY10" fmla="*/ 332366 h 8764414"/>
              <a:gd name="connsiteX11" fmla="*/ 2 w 1035700"/>
              <a:gd name="connsiteY11" fmla="*/ 792614 h 876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35700" h="8764414">
                <a:moveTo>
                  <a:pt x="0" y="792626"/>
                </a:moveTo>
                <a:lnTo>
                  <a:pt x="0" y="8432048"/>
                </a:lnTo>
                <a:cubicBezTo>
                  <a:pt x="0" y="8592664"/>
                  <a:pt x="177510" y="8726669"/>
                  <a:pt x="413485" y="8757661"/>
                </a:cubicBezTo>
                <a:cubicBezTo>
                  <a:pt x="447195" y="8762088"/>
                  <a:pt x="482099" y="8764414"/>
                  <a:pt x="517849" y="8764414"/>
                </a:cubicBezTo>
                <a:cubicBezTo>
                  <a:pt x="803849" y="8764414"/>
                  <a:pt x="1035698" y="8615608"/>
                  <a:pt x="1035698" y="8432048"/>
                </a:cubicBezTo>
                <a:lnTo>
                  <a:pt x="1035698" y="7971800"/>
                </a:lnTo>
                <a:lnTo>
                  <a:pt x="1035700" y="7971787"/>
                </a:lnTo>
                <a:lnTo>
                  <a:pt x="1035700" y="332366"/>
                </a:lnTo>
                <a:cubicBezTo>
                  <a:pt x="1035700" y="148805"/>
                  <a:pt x="803851" y="0"/>
                  <a:pt x="517851" y="0"/>
                </a:cubicBezTo>
                <a:cubicBezTo>
                  <a:pt x="482101" y="0"/>
                  <a:pt x="447197" y="2325"/>
                  <a:pt x="413486" y="6753"/>
                </a:cubicBezTo>
                <a:cubicBezTo>
                  <a:pt x="177511" y="37745"/>
                  <a:pt x="2" y="171750"/>
                  <a:pt x="2" y="332366"/>
                </a:cubicBezTo>
                <a:lnTo>
                  <a:pt x="2" y="792614"/>
                </a:lnTo>
                <a:close/>
              </a:path>
            </a:pathLst>
          </a:custGeom>
          <a:gradFill flip="none" rotWithShape="1">
            <a:gsLst>
              <a:gs pos="0">
                <a:srgbClr val="280B3D"/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AD6EDC"/>
              </a:gs>
            </a:gsLst>
            <a:lin ang="10800000" scaled="1"/>
            <a:tileRect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EBA0E2-3FB1-425D-9E67-13E76FD87ECD}"/>
              </a:ext>
            </a:extLst>
          </p:cNvPr>
          <p:cNvSpPr/>
          <p:nvPr/>
        </p:nvSpPr>
        <p:spPr>
          <a:xfrm>
            <a:off x="4940686" y="2505315"/>
            <a:ext cx="129984" cy="93037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FDC9F6-8368-48C6-9974-28FE329E8974}"/>
              </a:ext>
            </a:extLst>
          </p:cNvPr>
          <p:cNvSpPr/>
          <p:nvPr/>
        </p:nvSpPr>
        <p:spPr>
          <a:xfrm>
            <a:off x="7133882" y="2505315"/>
            <a:ext cx="129984" cy="93037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1E569A7-278C-4C8B-81F4-76B7B6771932}"/>
              </a:ext>
            </a:extLst>
          </p:cNvPr>
          <p:cNvSpPr/>
          <p:nvPr/>
        </p:nvSpPr>
        <p:spPr>
          <a:xfrm>
            <a:off x="6061717" y="2505315"/>
            <a:ext cx="129984" cy="93037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A3F13187-CBFC-42C6-8BA7-9106F921D7C1}"/>
              </a:ext>
            </a:extLst>
          </p:cNvPr>
          <p:cNvGrpSpPr/>
          <p:nvPr/>
        </p:nvGrpSpPr>
        <p:grpSpPr>
          <a:xfrm>
            <a:off x="4121287" y="1416888"/>
            <a:ext cx="278116" cy="1365114"/>
            <a:chOff x="6348741" y="4801889"/>
            <a:chExt cx="278116" cy="1365114"/>
          </a:xfrm>
        </p:grpSpPr>
        <p:sp>
          <p:nvSpPr>
            <p:cNvPr id="154" name="Trapezoid 153">
              <a:extLst>
                <a:ext uri="{FF2B5EF4-FFF2-40B4-BE49-F238E27FC236}">
                  <a16:creationId xmlns:a16="http://schemas.microsoft.com/office/drawing/2014/main" id="{E8E60D50-738D-4C5C-9A10-5B0B3660F868}"/>
                </a:ext>
              </a:extLst>
            </p:cNvPr>
            <p:cNvSpPr>
              <a:spLocks noChangeAspect="1"/>
            </p:cNvSpPr>
            <p:nvPr/>
          </p:nvSpPr>
          <p:spPr>
            <a:xfrm rot="21082625" flipV="1">
              <a:off x="6348741" y="4801889"/>
              <a:ext cx="257250" cy="540230"/>
            </a:xfrm>
            <a:prstGeom prst="trapezoid">
              <a:avLst>
                <a:gd name="adj" fmla="val 11666"/>
              </a:avLst>
            </a:pr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88EDF56D-65FA-4A98-95E6-EEE14800792F}"/>
                </a:ext>
              </a:extLst>
            </p:cNvPr>
            <p:cNvGrpSpPr/>
            <p:nvPr/>
          </p:nvGrpSpPr>
          <p:grpSpPr>
            <a:xfrm>
              <a:off x="6392646" y="5271429"/>
              <a:ext cx="234211" cy="895574"/>
              <a:chOff x="5627457" y="2619295"/>
              <a:chExt cx="174559" cy="667475"/>
            </a:xfrm>
          </p:grpSpPr>
          <p:sp>
            <p:nvSpPr>
              <p:cNvPr id="156" name="Trapezoid 155">
                <a:extLst>
                  <a:ext uri="{FF2B5EF4-FFF2-40B4-BE49-F238E27FC236}">
                    <a16:creationId xmlns:a16="http://schemas.microsoft.com/office/drawing/2014/main" id="{2A9BD1B6-FD38-4AA2-B68A-85A9ACA4EEB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7362" flipV="1">
                <a:off x="5627457" y="2710687"/>
                <a:ext cx="153926" cy="402636"/>
              </a:xfrm>
              <a:prstGeom prst="trapezoid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8B6647F1-AC89-43FC-9480-EE3E722B9381}"/>
                  </a:ext>
                </a:extLst>
              </p:cNvPr>
              <p:cNvGrpSpPr/>
              <p:nvPr/>
            </p:nvGrpSpPr>
            <p:grpSpPr>
              <a:xfrm rot="4468658" flipV="1">
                <a:off x="5610481" y="3123771"/>
                <a:ext cx="225908" cy="100090"/>
                <a:chOff x="3929941" y="4493533"/>
                <a:chExt cx="274029" cy="102398"/>
              </a:xfrm>
            </p:grpSpPr>
            <p:sp>
              <p:nvSpPr>
                <p:cNvPr id="159" name="Rectangle: Rounded Corners 158">
                  <a:extLst>
                    <a:ext uri="{FF2B5EF4-FFF2-40B4-BE49-F238E27FC236}">
                      <a16:creationId xmlns:a16="http://schemas.microsoft.com/office/drawing/2014/main" id="{32546F3F-8666-4AEC-9C80-EFE9E0214683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258492">
                  <a:off x="4008692" y="4502601"/>
                  <a:ext cx="195278" cy="93330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60" name="Oval 159">
                  <a:extLst>
                    <a:ext uri="{FF2B5EF4-FFF2-40B4-BE49-F238E27FC236}">
                      <a16:creationId xmlns:a16="http://schemas.microsoft.com/office/drawing/2014/main" id="{40A53F44-F02C-4467-A276-366F1AACB52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29941" y="4493533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CA1AAABB-AD33-49CB-AAF5-6E0C6C1EA3A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5632179" y="2619295"/>
                <a:ext cx="169837" cy="136346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2C1F7B6A-FD25-4F48-B991-5D653E14A23C}"/>
              </a:ext>
            </a:extLst>
          </p:cNvPr>
          <p:cNvGrpSpPr/>
          <p:nvPr/>
        </p:nvGrpSpPr>
        <p:grpSpPr>
          <a:xfrm>
            <a:off x="3738617" y="1384974"/>
            <a:ext cx="545767" cy="1385688"/>
            <a:chOff x="5895843" y="4812750"/>
            <a:chExt cx="545767" cy="1385688"/>
          </a:xfrm>
        </p:grpSpPr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4BE70304-5132-4FFD-98A7-A82AD03E89DA}"/>
                </a:ext>
              </a:extLst>
            </p:cNvPr>
            <p:cNvSpPr>
              <a:spLocks noChangeAspect="1"/>
            </p:cNvSpPr>
            <p:nvPr/>
          </p:nvSpPr>
          <p:spPr>
            <a:xfrm rot="3393184">
              <a:off x="5877407" y="4831186"/>
              <a:ext cx="582639" cy="545767"/>
            </a:xfrm>
            <a:custGeom>
              <a:avLst/>
              <a:gdLst>
                <a:gd name="connsiteX0" fmla="*/ 170379 w 698077"/>
                <a:gd name="connsiteY0" fmla="*/ 0 h 653906"/>
                <a:gd name="connsiteX1" fmla="*/ 236699 w 698077"/>
                <a:gd name="connsiteY1" fmla="*/ 10749 h 653906"/>
                <a:gd name="connsiteX2" fmla="*/ 247696 w 698077"/>
                <a:gd name="connsiteY2" fmla="*/ 16702 h 653906"/>
                <a:gd name="connsiteX3" fmla="*/ 253137 w 698077"/>
                <a:gd name="connsiteY3" fmla="*/ 10964 h 653906"/>
                <a:gd name="connsiteX4" fmla="*/ 269887 w 698077"/>
                <a:gd name="connsiteY4" fmla="*/ 28713 h 653906"/>
                <a:gd name="connsiteX5" fmla="*/ 290856 w 698077"/>
                <a:gd name="connsiteY5" fmla="*/ 40062 h 653906"/>
                <a:gd name="connsiteX6" fmla="*/ 327369 w 698077"/>
                <a:gd name="connsiteY6" fmla="*/ 83540 h 653906"/>
                <a:gd name="connsiteX7" fmla="*/ 329454 w 698077"/>
                <a:gd name="connsiteY7" fmla="*/ 91832 h 653906"/>
                <a:gd name="connsiteX8" fmla="*/ 698077 w 698077"/>
                <a:gd name="connsiteY8" fmla="*/ 482432 h 653906"/>
                <a:gd name="connsiteX9" fmla="*/ 535477 w 698077"/>
                <a:gd name="connsiteY9" fmla="*/ 653906 h 653906"/>
                <a:gd name="connsiteX10" fmla="*/ 41053 w 698077"/>
                <a:gd name="connsiteY10" fmla="*/ 234622 h 653906"/>
                <a:gd name="connsiteX11" fmla="*/ 46246 w 698077"/>
                <a:gd name="connsiteY11" fmla="*/ 229146 h 653906"/>
                <a:gd name="connsiteX12" fmla="*/ 13389 w 698077"/>
                <a:gd name="connsiteY12" fmla="*/ 190022 h 653906"/>
                <a:gd name="connsiteX13" fmla="*/ 0 w 698077"/>
                <a:gd name="connsiteY13" fmla="*/ 136781 h 653906"/>
                <a:gd name="connsiteX14" fmla="*/ 170379 w 698077"/>
                <a:gd name="connsiteY14" fmla="*/ 0 h 65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77" h="653906">
                  <a:moveTo>
                    <a:pt x="170379" y="0"/>
                  </a:moveTo>
                  <a:cubicBezTo>
                    <a:pt x="193904" y="0"/>
                    <a:pt x="216315" y="3828"/>
                    <a:pt x="236699" y="10749"/>
                  </a:cubicBezTo>
                  <a:lnTo>
                    <a:pt x="247696" y="16702"/>
                  </a:lnTo>
                  <a:lnTo>
                    <a:pt x="253137" y="10964"/>
                  </a:lnTo>
                  <a:lnTo>
                    <a:pt x="269887" y="28713"/>
                  </a:lnTo>
                  <a:lnTo>
                    <a:pt x="290856" y="40062"/>
                  </a:lnTo>
                  <a:cubicBezTo>
                    <a:pt x="306272" y="52439"/>
                    <a:pt x="318747" y="67176"/>
                    <a:pt x="327369" y="83540"/>
                  </a:cubicBezTo>
                  <a:lnTo>
                    <a:pt x="329454" y="91832"/>
                  </a:lnTo>
                  <a:lnTo>
                    <a:pt x="698077" y="482432"/>
                  </a:lnTo>
                  <a:lnTo>
                    <a:pt x="535477" y="653906"/>
                  </a:lnTo>
                  <a:lnTo>
                    <a:pt x="41053" y="234622"/>
                  </a:lnTo>
                  <a:lnTo>
                    <a:pt x="46246" y="229146"/>
                  </a:lnTo>
                  <a:lnTo>
                    <a:pt x="13389" y="190022"/>
                  </a:lnTo>
                  <a:cubicBezTo>
                    <a:pt x="4768" y="173658"/>
                    <a:pt x="0" y="155667"/>
                    <a:pt x="0" y="136781"/>
                  </a:cubicBezTo>
                  <a:cubicBezTo>
                    <a:pt x="0" y="61239"/>
                    <a:pt x="76281" y="0"/>
                    <a:pt x="170379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80BEF8C9-9B99-42E5-8FEE-E35113B70379}"/>
                </a:ext>
              </a:extLst>
            </p:cNvPr>
            <p:cNvGrpSpPr/>
            <p:nvPr/>
          </p:nvGrpSpPr>
          <p:grpSpPr>
            <a:xfrm>
              <a:off x="6006430" y="5311025"/>
              <a:ext cx="247421" cy="887413"/>
              <a:chOff x="5339608" y="2648806"/>
              <a:chExt cx="184404" cy="661393"/>
            </a:xfrm>
          </p:grpSpPr>
          <p:sp>
            <p:nvSpPr>
              <p:cNvPr id="164" name="Trapezoid 163">
                <a:extLst>
                  <a:ext uri="{FF2B5EF4-FFF2-40B4-BE49-F238E27FC236}">
                    <a16:creationId xmlns:a16="http://schemas.microsoft.com/office/drawing/2014/main" id="{B1CB7198-955B-4146-92EA-E33FB9D7BE3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6244" flipV="1">
                <a:off x="5341217" y="2754454"/>
                <a:ext cx="166282" cy="402636"/>
              </a:xfrm>
              <a:prstGeom prst="trapezoid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52C3C2BD-58D6-431F-A602-DCF1459224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39608" y="2648806"/>
                <a:ext cx="184404" cy="148040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4036507F-72B8-4F8A-86AE-38918CB118EC}"/>
                  </a:ext>
                </a:extLst>
              </p:cNvPr>
              <p:cNvGrpSpPr/>
              <p:nvPr/>
            </p:nvGrpSpPr>
            <p:grpSpPr>
              <a:xfrm rot="6001971">
                <a:off x="5299300" y="3140038"/>
                <a:ext cx="217721" cy="122602"/>
                <a:chOff x="3929941" y="4493533"/>
                <a:chExt cx="299178" cy="103247"/>
              </a:xfrm>
            </p:grpSpPr>
            <p:sp>
              <p:nvSpPr>
                <p:cNvPr id="167" name="Rectangle: Rounded Corners 166">
                  <a:extLst>
                    <a:ext uri="{FF2B5EF4-FFF2-40B4-BE49-F238E27FC236}">
                      <a16:creationId xmlns:a16="http://schemas.microsoft.com/office/drawing/2014/main" id="{E22B2F22-F23D-4BBA-BFF2-27EB385A8CCD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258492">
                  <a:off x="4007902" y="4520498"/>
                  <a:ext cx="221217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4DAF19CA-C186-431B-95F9-DFED6B7DCD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29941" y="4493533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8FB03998-93A5-42C4-AC2C-F006D0760C23}"/>
              </a:ext>
            </a:extLst>
          </p:cNvPr>
          <p:cNvGrpSpPr/>
          <p:nvPr/>
        </p:nvGrpSpPr>
        <p:grpSpPr>
          <a:xfrm>
            <a:off x="8236415" y="1413631"/>
            <a:ext cx="278116" cy="1365114"/>
            <a:chOff x="6348741" y="4801889"/>
            <a:chExt cx="278116" cy="1365114"/>
          </a:xfrm>
        </p:grpSpPr>
        <p:sp>
          <p:nvSpPr>
            <p:cNvPr id="192" name="Trapezoid 191">
              <a:extLst>
                <a:ext uri="{FF2B5EF4-FFF2-40B4-BE49-F238E27FC236}">
                  <a16:creationId xmlns:a16="http://schemas.microsoft.com/office/drawing/2014/main" id="{61575DCF-7FD8-4A0D-A205-68FA74CC6DD6}"/>
                </a:ext>
              </a:extLst>
            </p:cNvPr>
            <p:cNvSpPr>
              <a:spLocks noChangeAspect="1"/>
            </p:cNvSpPr>
            <p:nvPr/>
          </p:nvSpPr>
          <p:spPr>
            <a:xfrm rot="21082625" flipV="1">
              <a:off x="6348741" y="4801889"/>
              <a:ext cx="257250" cy="540230"/>
            </a:xfrm>
            <a:prstGeom prst="trapezoid">
              <a:avLst>
                <a:gd name="adj" fmla="val 11666"/>
              </a:avLst>
            </a:prstGeom>
            <a:solidFill>
              <a:srgbClr val="052054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8081C2BB-F0A9-4FE8-936F-0E12A5998529}"/>
                </a:ext>
              </a:extLst>
            </p:cNvPr>
            <p:cNvGrpSpPr/>
            <p:nvPr/>
          </p:nvGrpSpPr>
          <p:grpSpPr>
            <a:xfrm>
              <a:off x="6392646" y="5271429"/>
              <a:ext cx="234211" cy="895574"/>
              <a:chOff x="5627457" y="2619295"/>
              <a:chExt cx="174559" cy="667475"/>
            </a:xfrm>
          </p:grpSpPr>
          <p:sp>
            <p:nvSpPr>
              <p:cNvPr id="194" name="Trapezoid 193">
                <a:extLst>
                  <a:ext uri="{FF2B5EF4-FFF2-40B4-BE49-F238E27FC236}">
                    <a16:creationId xmlns:a16="http://schemas.microsoft.com/office/drawing/2014/main" id="{F70536BD-A493-4DB3-ABD1-EB2C3AFA1FE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7362" flipV="1">
                <a:off x="5627457" y="2710687"/>
                <a:ext cx="153926" cy="402636"/>
              </a:xfrm>
              <a:prstGeom prst="trapezoid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95" name="Group 194">
                <a:extLst>
                  <a:ext uri="{FF2B5EF4-FFF2-40B4-BE49-F238E27FC236}">
                    <a16:creationId xmlns:a16="http://schemas.microsoft.com/office/drawing/2014/main" id="{3A637B78-3A6C-4D81-94C6-51F428028319}"/>
                  </a:ext>
                </a:extLst>
              </p:cNvPr>
              <p:cNvGrpSpPr/>
              <p:nvPr/>
            </p:nvGrpSpPr>
            <p:grpSpPr>
              <a:xfrm rot="4468658" flipV="1">
                <a:off x="5610481" y="3123771"/>
                <a:ext cx="225908" cy="100090"/>
                <a:chOff x="3929941" y="4493533"/>
                <a:chExt cx="274029" cy="102398"/>
              </a:xfrm>
            </p:grpSpPr>
            <p:sp>
              <p:nvSpPr>
                <p:cNvPr id="197" name="Rectangle: Rounded Corners 196">
                  <a:extLst>
                    <a:ext uri="{FF2B5EF4-FFF2-40B4-BE49-F238E27FC236}">
                      <a16:creationId xmlns:a16="http://schemas.microsoft.com/office/drawing/2014/main" id="{152D52BA-C6F5-4E7C-B8C3-7101FF23FE0A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258492">
                  <a:off x="4008692" y="4502601"/>
                  <a:ext cx="195278" cy="93330"/>
                </a:xfrm>
                <a:prstGeom prst="roundRect">
                  <a:avLst/>
                </a:prstGeom>
                <a:solidFill>
                  <a:srgbClr val="FFED7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98" name="Oval 197">
                  <a:extLst>
                    <a:ext uri="{FF2B5EF4-FFF2-40B4-BE49-F238E27FC236}">
                      <a16:creationId xmlns:a16="http://schemas.microsoft.com/office/drawing/2014/main" id="{558E2918-50EA-4948-AA1D-4169E7DACF1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29941" y="4493533"/>
                  <a:ext cx="95326" cy="95326"/>
                </a:xfrm>
                <a:prstGeom prst="ellipse">
                  <a:avLst/>
                </a:prstGeom>
                <a:solidFill>
                  <a:srgbClr val="FFED7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97662731-9ACB-4A2A-9923-C4B8279D612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5632179" y="2619295"/>
                <a:ext cx="169837" cy="136346"/>
              </a:xfrm>
              <a:prstGeom prst="ellipse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ABB5EAF0-74FA-466C-ACF9-1D557C7D3998}"/>
              </a:ext>
            </a:extLst>
          </p:cNvPr>
          <p:cNvGrpSpPr/>
          <p:nvPr/>
        </p:nvGrpSpPr>
        <p:grpSpPr>
          <a:xfrm>
            <a:off x="7783517" y="1424492"/>
            <a:ext cx="545767" cy="1381919"/>
            <a:chOff x="5895843" y="4812750"/>
            <a:chExt cx="545767" cy="1381919"/>
          </a:xfrm>
        </p:grpSpPr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71DD8E35-573E-47CF-B4CA-D7A77FFB1005}"/>
                </a:ext>
              </a:extLst>
            </p:cNvPr>
            <p:cNvSpPr>
              <a:spLocks noChangeAspect="1"/>
            </p:cNvSpPr>
            <p:nvPr/>
          </p:nvSpPr>
          <p:spPr>
            <a:xfrm rot="3393184">
              <a:off x="5877407" y="4831186"/>
              <a:ext cx="582639" cy="545767"/>
            </a:xfrm>
            <a:custGeom>
              <a:avLst/>
              <a:gdLst>
                <a:gd name="connsiteX0" fmla="*/ 170379 w 698077"/>
                <a:gd name="connsiteY0" fmla="*/ 0 h 653906"/>
                <a:gd name="connsiteX1" fmla="*/ 236699 w 698077"/>
                <a:gd name="connsiteY1" fmla="*/ 10749 h 653906"/>
                <a:gd name="connsiteX2" fmla="*/ 247696 w 698077"/>
                <a:gd name="connsiteY2" fmla="*/ 16702 h 653906"/>
                <a:gd name="connsiteX3" fmla="*/ 253137 w 698077"/>
                <a:gd name="connsiteY3" fmla="*/ 10964 h 653906"/>
                <a:gd name="connsiteX4" fmla="*/ 269887 w 698077"/>
                <a:gd name="connsiteY4" fmla="*/ 28713 h 653906"/>
                <a:gd name="connsiteX5" fmla="*/ 290856 w 698077"/>
                <a:gd name="connsiteY5" fmla="*/ 40062 h 653906"/>
                <a:gd name="connsiteX6" fmla="*/ 327369 w 698077"/>
                <a:gd name="connsiteY6" fmla="*/ 83540 h 653906"/>
                <a:gd name="connsiteX7" fmla="*/ 329454 w 698077"/>
                <a:gd name="connsiteY7" fmla="*/ 91832 h 653906"/>
                <a:gd name="connsiteX8" fmla="*/ 698077 w 698077"/>
                <a:gd name="connsiteY8" fmla="*/ 482432 h 653906"/>
                <a:gd name="connsiteX9" fmla="*/ 535477 w 698077"/>
                <a:gd name="connsiteY9" fmla="*/ 653906 h 653906"/>
                <a:gd name="connsiteX10" fmla="*/ 41053 w 698077"/>
                <a:gd name="connsiteY10" fmla="*/ 234622 h 653906"/>
                <a:gd name="connsiteX11" fmla="*/ 46246 w 698077"/>
                <a:gd name="connsiteY11" fmla="*/ 229146 h 653906"/>
                <a:gd name="connsiteX12" fmla="*/ 13389 w 698077"/>
                <a:gd name="connsiteY12" fmla="*/ 190022 h 653906"/>
                <a:gd name="connsiteX13" fmla="*/ 0 w 698077"/>
                <a:gd name="connsiteY13" fmla="*/ 136781 h 653906"/>
                <a:gd name="connsiteX14" fmla="*/ 170379 w 698077"/>
                <a:gd name="connsiteY14" fmla="*/ 0 h 65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77" h="653906">
                  <a:moveTo>
                    <a:pt x="170379" y="0"/>
                  </a:moveTo>
                  <a:cubicBezTo>
                    <a:pt x="193904" y="0"/>
                    <a:pt x="216315" y="3828"/>
                    <a:pt x="236699" y="10749"/>
                  </a:cubicBezTo>
                  <a:lnTo>
                    <a:pt x="247696" y="16702"/>
                  </a:lnTo>
                  <a:lnTo>
                    <a:pt x="253137" y="10964"/>
                  </a:lnTo>
                  <a:lnTo>
                    <a:pt x="269887" y="28713"/>
                  </a:lnTo>
                  <a:lnTo>
                    <a:pt x="290856" y="40062"/>
                  </a:lnTo>
                  <a:cubicBezTo>
                    <a:pt x="306272" y="52439"/>
                    <a:pt x="318747" y="67176"/>
                    <a:pt x="327369" y="83540"/>
                  </a:cubicBezTo>
                  <a:lnTo>
                    <a:pt x="329454" y="91832"/>
                  </a:lnTo>
                  <a:lnTo>
                    <a:pt x="698077" y="482432"/>
                  </a:lnTo>
                  <a:lnTo>
                    <a:pt x="535477" y="653906"/>
                  </a:lnTo>
                  <a:lnTo>
                    <a:pt x="41053" y="234622"/>
                  </a:lnTo>
                  <a:lnTo>
                    <a:pt x="46246" y="229146"/>
                  </a:lnTo>
                  <a:lnTo>
                    <a:pt x="13389" y="190022"/>
                  </a:lnTo>
                  <a:cubicBezTo>
                    <a:pt x="4768" y="173658"/>
                    <a:pt x="0" y="155667"/>
                    <a:pt x="0" y="136781"/>
                  </a:cubicBezTo>
                  <a:cubicBezTo>
                    <a:pt x="0" y="61239"/>
                    <a:pt x="76281" y="0"/>
                    <a:pt x="170379" y="0"/>
                  </a:cubicBezTo>
                  <a:close/>
                </a:path>
              </a:pathLst>
            </a:custGeom>
            <a:solidFill>
              <a:srgbClr val="052054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A110A3DD-DB71-43EB-9F71-B17B4D7ADBBA}"/>
                </a:ext>
              </a:extLst>
            </p:cNvPr>
            <p:cNvGrpSpPr/>
            <p:nvPr/>
          </p:nvGrpSpPr>
          <p:grpSpPr>
            <a:xfrm>
              <a:off x="6000982" y="5311026"/>
              <a:ext cx="252867" cy="883643"/>
              <a:chOff x="5335549" y="2648806"/>
              <a:chExt cx="188463" cy="658583"/>
            </a:xfrm>
          </p:grpSpPr>
          <p:sp>
            <p:nvSpPr>
              <p:cNvPr id="202" name="Trapezoid 201">
                <a:extLst>
                  <a:ext uri="{FF2B5EF4-FFF2-40B4-BE49-F238E27FC236}">
                    <a16:creationId xmlns:a16="http://schemas.microsoft.com/office/drawing/2014/main" id="{CC88B80B-C77D-40DB-92F6-265DBDEE56F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6244" flipV="1">
                <a:off x="5341217" y="2754454"/>
                <a:ext cx="166282" cy="402636"/>
              </a:xfrm>
              <a:prstGeom prst="trapezoid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E22C2517-6DC1-45E7-B44C-954CA3F987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39608" y="2648806"/>
                <a:ext cx="184404" cy="148040"/>
              </a:xfrm>
              <a:prstGeom prst="ellipse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75878F8A-DB70-46F6-A95F-EE200C33CC25}"/>
                  </a:ext>
                </a:extLst>
              </p:cNvPr>
              <p:cNvGrpSpPr/>
              <p:nvPr/>
            </p:nvGrpSpPr>
            <p:grpSpPr>
              <a:xfrm rot="6001971">
                <a:off x="5285113" y="3143757"/>
                <a:ext cx="214068" cy="113196"/>
                <a:chOff x="3934961" y="4510922"/>
                <a:chExt cx="294159" cy="95326"/>
              </a:xfrm>
            </p:grpSpPr>
            <p:sp>
              <p:nvSpPr>
                <p:cNvPr id="205" name="Rectangle: Rounded Corners 204">
                  <a:extLst>
                    <a:ext uri="{FF2B5EF4-FFF2-40B4-BE49-F238E27FC236}">
                      <a16:creationId xmlns:a16="http://schemas.microsoft.com/office/drawing/2014/main" id="{69A86AFE-AFC5-4748-A2E6-FB4CDC293FD7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258492">
                  <a:off x="4007903" y="4520498"/>
                  <a:ext cx="221217" cy="76282"/>
                </a:xfrm>
                <a:prstGeom prst="roundRect">
                  <a:avLst/>
                </a:prstGeom>
                <a:solidFill>
                  <a:srgbClr val="FFED7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CC65E259-622A-4C92-A1E6-B95E65C4B6B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34961" y="4510922"/>
                  <a:ext cx="95326" cy="95326"/>
                </a:xfrm>
                <a:prstGeom prst="ellipse">
                  <a:avLst/>
                </a:prstGeom>
                <a:solidFill>
                  <a:srgbClr val="FFED7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</p:grpSp>
      <p:sp>
        <p:nvSpPr>
          <p:cNvPr id="169" name="Oval 168">
            <a:extLst>
              <a:ext uri="{FF2B5EF4-FFF2-40B4-BE49-F238E27FC236}">
                <a16:creationId xmlns:a16="http://schemas.microsoft.com/office/drawing/2014/main" id="{42B7575B-D34A-47A0-87B7-AB1F4DA359FD}"/>
              </a:ext>
            </a:extLst>
          </p:cNvPr>
          <p:cNvSpPr>
            <a:spLocks noChangeAspect="1"/>
          </p:cNvSpPr>
          <p:nvPr/>
        </p:nvSpPr>
        <p:spPr>
          <a:xfrm>
            <a:off x="3896227" y="1232458"/>
            <a:ext cx="455910" cy="330056"/>
          </a:xfrm>
          <a:prstGeom prst="ellipse">
            <a:avLst/>
          </a:prstGeom>
          <a:solidFill>
            <a:srgbClr val="FF00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D5732B5E-BF0D-4C65-BC5B-CEDF595B85AD}"/>
              </a:ext>
            </a:extLst>
          </p:cNvPr>
          <p:cNvGrpSpPr/>
          <p:nvPr/>
        </p:nvGrpSpPr>
        <p:grpSpPr>
          <a:xfrm>
            <a:off x="3137072" y="657754"/>
            <a:ext cx="2056270" cy="733190"/>
            <a:chOff x="9500497" y="3977087"/>
            <a:chExt cx="2056270" cy="733190"/>
          </a:xfrm>
        </p:grpSpPr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FA16B481-E2C1-4777-A251-6D5521C2D74F}"/>
                </a:ext>
              </a:extLst>
            </p:cNvPr>
            <p:cNvGrpSpPr/>
            <p:nvPr/>
          </p:nvGrpSpPr>
          <p:grpSpPr>
            <a:xfrm>
              <a:off x="10603699" y="4042513"/>
              <a:ext cx="953068" cy="462557"/>
              <a:chOff x="5699890" y="1712904"/>
              <a:chExt cx="710327" cy="344746"/>
            </a:xfrm>
          </p:grpSpPr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1F2956E8-AE09-46C2-BCE7-C4E1ACDB3EE9}"/>
                  </a:ext>
                </a:extLst>
              </p:cNvPr>
              <p:cNvSpPr/>
              <p:nvPr/>
            </p:nvSpPr>
            <p:spPr>
              <a:xfrm rot="17300918">
                <a:off x="5801795" y="1610999"/>
                <a:ext cx="137848" cy="341657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40B9BA96-5A7B-4730-9B28-F503EA763427}"/>
                  </a:ext>
                </a:extLst>
              </p:cNvPr>
              <p:cNvGrpSpPr/>
              <p:nvPr/>
            </p:nvGrpSpPr>
            <p:grpSpPr>
              <a:xfrm rot="18595549">
                <a:off x="6135186" y="1782618"/>
                <a:ext cx="171080" cy="37898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183" name="Rectangle: Rounded Corners 182">
                  <a:extLst>
                    <a:ext uri="{FF2B5EF4-FFF2-40B4-BE49-F238E27FC236}">
                      <a16:creationId xmlns:a16="http://schemas.microsoft.com/office/drawing/2014/main" id="{A5A7569A-38DF-4697-BE6C-0945080BC221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4" name="Partial Circle 183">
                  <a:extLst>
                    <a:ext uri="{FF2B5EF4-FFF2-40B4-BE49-F238E27FC236}">
                      <a16:creationId xmlns:a16="http://schemas.microsoft.com/office/drawing/2014/main" id="{3BF3E0A2-08B0-417F-A438-5C86E8C1FC71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EB6806DB-72DA-454C-B90A-E6E7CEB3EF08}"/>
                  </a:ext>
                </a:extLst>
              </p:cNvPr>
              <p:cNvSpPr/>
              <p:nvPr/>
            </p:nvSpPr>
            <p:spPr>
              <a:xfrm rot="15700102">
                <a:off x="5987948" y="1761378"/>
                <a:ext cx="124088" cy="143299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4C5D9DF4-4B2E-429C-B951-5983E30E87C5}"/>
                </a:ext>
              </a:extLst>
            </p:cNvPr>
            <p:cNvGrpSpPr/>
            <p:nvPr/>
          </p:nvGrpSpPr>
          <p:grpSpPr>
            <a:xfrm>
              <a:off x="9500497" y="4027425"/>
              <a:ext cx="821513" cy="359711"/>
              <a:chOff x="4858161" y="1717663"/>
              <a:chExt cx="612278" cy="268094"/>
            </a:xfrm>
          </p:grpSpPr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F4F04C86-73C7-4824-8977-9B7C323B48D2}"/>
                  </a:ext>
                </a:extLst>
              </p:cNvPr>
              <p:cNvSpPr/>
              <p:nvPr/>
            </p:nvSpPr>
            <p:spPr>
              <a:xfrm rot="15472771" flipV="1">
                <a:off x="5240171" y="1606274"/>
                <a:ext cx="118880" cy="341657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3BF8E56B-81C6-4618-8BA3-3D83DE1AF62E}"/>
                  </a:ext>
                </a:extLst>
              </p:cNvPr>
              <p:cNvGrpSpPr/>
              <p:nvPr/>
            </p:nvGrpSpPr>
            <p:grpSpPr>
              <a:xfrm rot="13989180" flipV="1">
                <a:off x="4936038" y="1736800"/>
                <a:ext cx="171080" cy="32683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178" name="Rectangle: Rounded Corners 177">
                  <a:extLst>
                    <a:ext uri="{FF2B5EF4-FFF2-40B4-BE49-F238E27FC236}">
                      <a16:creationId xmlns:a16="http://schemas.microsoft.com/office/drawing/2014/main" id="{A102B171-2379-4C3E-9B4D-0AED97081D2E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9" name="Partial Circle 178">
                  <a:extLst>
                    <a:ext uri="{FF2B5EF4-FFF2-40B4-BE49-F238E27FC236}">
                      <a16:creationId xmlns:a16="http://schemas.microsoft.com/office/drawing/2014/main" id="{8C2FB0F2-2A58-4967-8969-B719637CB7BD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0A8F4EC5-C600-4613-8037-00200F793356}"/>
                  </a:ext>
                </a:extLst>
              </p:cNvPr>
              <p:cNvSpPr/>
              <p:nvPr/>
            </p:nvSpPr>
            <p:spPr>
              <a:xfrm rot="15700102">
                <a:off x="5100340" y="1726290"/>
                <a:ext cx="124088" cy="143299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74" name="Rectangle: Rounded Corners 173">
              <a:extLst>
                <a:ext uri="{FF2B5EF4-FFF2-40B4-BE49-F238E27FC236}">
                  <a16:creationId xmlns:a16="http://schemas.microsoft.com/office/drawing/2014/main" id="{DD57B747-36CB-4A26-8704-14C20F91AB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27198" y="3977087"/>
              <a:ext cx="533231" cy="733190"/>
            </a:xfrm>
            <a:prstGeom prst="roundRect">
              <a:avLst>
                <a:gd name="adj" fmla="val 33590"/>
              </a:avLst>
            </a:pr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7" name="Oval 206">
            <a:extLst>
              <a:ext uri="{FF2B5EF4-FFF2-40B4-BE49-F238E27FC236}">
                <a16:creationId xmlns:a16="http://schemas.microsoft.com/office/drawing/2014/main" id="{DD4B2CCF-58C1-4247-AE8F-9B45DDC6876A}"/>
              </a:ext>
            </a:extLst>
          </p:cNvPr>
          <p:cNvSpPr>
            <a:spLocks noChangeAspect="1"/>
          </p:cNvSpPr>
          <p:nvPr/>
        </p:nvSpPr>
        <p:spPr>
          <a:xfrm>
            <a:off x="8003786" y="1204892"/>
            <a:ext cx="455910" cy="330056"/>
          </a:xfrm>
          <a:prstGeom prst="ellipse">
            <a:avLst/>
          </a:prstGeom>
          <a:solidFill>
            <a:srgbClr val="052054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46E3485B-774D-4805-BE4D-650FB371507D}"/>
              </a:ext>
            </a:extLst>
          </p:cNvPr>
          <p:cNvGrpSpPr/>
          <p:nvPr/>
        </p:nvGrpSpPr>
        <p:grpSpPr>
          <a:xfrm>
            <a:off x="7236089" y="669595"/>
            <a:ext cx="2056270" cy="733190"/>
            <a:chOff x="9500497" y="3977087"/>
            <a:chExt cx="2056270" cy="733190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05C1E1AF-27A4-4D6A-8981-C3AFDFDA27E1}"/>
                </a:ext>
              </a:extLst>
            </p:cNvPr>
            <p:cNvGrpSpPr/>
            <p:nvPr/>
          </p:nvGrpSpPr>
          <p:grpSpPr>
            <a:xfrm>
              <a:off x="10603699" y="4042513"/>
              <a:ext cx="953068" cy="462557"/>
              <a:chOff x="5699890" y="1712904"/>
              <a:chExt cx="710327" cy="344746"/>
            </a:xfrm>
          </p:grpSpPr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B8AE2A11-7D50-4904-94C8-B7BDB6E2FFAB}"/>
                  </a:ext>
                </a:extLst>
              </p:cNvPr>
              <p:cNvSpPr/>
              <p:nvPr/>
            </p:nvSpPr>
            <p:spPr>
              <a:xfrm rot="17300918">
                <a:off x="5801795" y="1610999"/>
                <a:ext cx="137848" cy="341657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5BC58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4C0A5309-248D-40F6-8F12-F64A36134989}"/>
                  </a:ext>
                </a:extLst>
              </p:cNvPr>
              <p:cNvGrpSpPr/>
              <p:nvPr/>
            </p:nvGrpSpPr>
            <p:grpSpPr>
              <a:xfrm rot="18595549">
                <a:off x="6135186" y="1782618"/>
                <a:ext cx="171080" cy="37898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221" name="Rectangle: Rounded Corners 220">
                  <a:extLst>
                    <a:ext uri="{FF2B5EF4-FFF2-40B4-BE49-F238E27FC236}">
                      <a16:creationId xmlns:a16="http://schemas.microsoft.com/office/drawing/2014/main" id="{34C34956-D22C-4119-9B9B-E007BF865E69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AC83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2" name="Partial Circle 221">
                  <a:extLst>
                    <a:ext uri="{FF2B5EF4-FFF2-40B4-BE49-F238E27FC236}">
                      <a16:creationId xmlns:a16="http://schemas.microsoft.com/office/drawing/2014/main" id="{C6E192DA-2B42-42EC-BFB6-BFA23DB691C8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AC83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C084B29C-E380-419B-8C69-0F698BD66007}"/>
                  </a:ext>
                </a:extLst>
              </p:cNvPr>
              <p:cNvSpPr/>
              <p:nvPr/>
            </p:nvSpPr>
            <p:spPr>
              <a:xfrm rot="15700102">
                <a:off x="5987948" y="1761378"/>
                <a:ext cx="124088" cy="143299"/>
              </a:xfrm>
              <a:prstGeom prst="ellipse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B4BBA449-B0B2-4C02-9674-1C009B67E802}"/>
                </a:ext>
              </a:extLst>
            </p:cNvPr>
            <p:cNvGrpSpPr/>
            <p:nvPr/>
          </p:nvGrpSpPr>
          <p:grpSpPr>
            <a:xfrm>
              <a:off x="9500497" y="4027425"/>
              <a:ext cx="821513" cy="359711"/>
              <a:chOff x="4858161" y="1717663"/>
              <a:chExt cx="612278" cy="268094"/>
            </a:xfrm>
          </p:grpSpPr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492EED6E-DA85-4A4C-BC8A-F92325202718}"/>
                  </a:ext>
                </a:extLst>
              </p:cNvPr>
              <p:cNvSpPr/>
              <p:nvPr/>
            </p:nvSpPr>
            <p:spPr>
              <a:xfrm rot="15472771" flipV="1">
                <a:off x="5240171" y="1606274"/>
                <a:ext cx="118880" cy="341657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5BC58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610ECF91-F499-4F92-AB20-ADE6F04807E6}"/>
                  </a:ext>
                </a:extLst>
              </p:cNvPr>
              <p:cNvGrpSpPr/>
              <p:nvPr/>
            </p:nvGrpSpPr>
            <p:grpSpPr>
              <a:xfrm rot="13989180" flipV="1">
                <a:off x="4936038" y="1736800"/>
                <a:ext cx="171080" cy="32683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216" name="Rectangle: Rounded Corners 215">
                  <a:extLst>
                    <a:ext uri="{FF2B5EF4-FFF2-40B4-BE49-F238E27FC236}">
                      <a16:creationId xmlns:a16="http://schemas.microsoft.com/office/drawing/2014/main" id="{00671135-4A28-459F-9413-030C2032EFC7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AC83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7" name="Partial Circle 216">
                  <a:extLst>
                    <a:ext uri="{FF2B5EF4-FFF2-40B4-BE49-F238E27FC236}">
                      <a16:creationId xmlns:a16="http://schemas.microsoft.com/office/drawing/2014/main" id="{8EFA6E3F-40E6-4347-8876-E8D48179EBAA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AC83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E63382A7-4B12-44FB-A375-B681DB726BC0}"/>
                  </a:ext>
                </a:extLst>
              </p:cNvPr>
              <p:cNvSpPr/>
              <p:nvPr/>
            </p:nvSpPr>
            <p:spPr>
              <a:xfrm rot="15700102">
                <a:off x="5100340" y="1726290"/>
                <a:ext cx="124088" cy="143299"/>
              </a:xfrm>
              <a:prstGeom prst="ellipse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12" name="Rectangle: Rounded Corners 211">
              <a:extLst>
                <a:ext uri="{FF2B5EF4-FFF2-40B4-BE49-F238E27FC236}">
                  <a16:creationId xmlns:a16="http://schemas.microsoft.com/office/drawing/2014/main" id="{C005E877-8BFB-4871-84F8-DFA71F331D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27198" y="3977087"/>
              <a:ext cx="533231" cy="733190"/>
            </a:xfrm>
            <a:prstGeom prst="roundRect">
              <a:avLst>
                <a:gd name="adj" fmla="val 33590"/>
              </a:avLst>
            </a:prstGeom>
            <a:solidFill>
              <a:srgbClr val="05BC58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57" name="Picture 256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53D9162E-0432-491B-A60E-477160BACC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424" y="6350321"/>
            <a:ext cx="761248" cy="471548"/>
          </a:xfrm>
          <a:prstGeom prst="rect">
            <a:avLst/>
          </a:prstGeom>
        </p:spPr>
      </p:pic>
      <p:pic>
        <p:nvPicPr>
          <p:cNvPr id="258" name="RESET Picture 11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313E904-75FA-4C73-A956-C3D419A665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83600" y="6373257"/>
            <a:ext cx="683143" cy="417177"/>
          </a:xfrm>
          <a:prstGeom prst="rect">
            <a:avLst/>
          </a:prstGeom>
        </p:spPr>
      </p:pic>
      <p:sp>
        <p:nvSpPr>
          <p:cNvPr id="259" name="Oval 258">
            <a:extLst>
              <a:ext uri="{FF2B5EF4-FFF2-40B4-BE49-F238E27FC236}">
                <a16:creationId xmlns:a16="http://schemas.microsoft.com/office/drawing/2014/main" id="{BC03489E-E692-4AFA-829A-B313600B9D70}"/>
              </a:ext>
            </a:extLst>
          </p:cNvPr>
          <p:cNvSpPr/>
          <p:nvPr/>
        </p:nvSpPr>
        <p:spPr>
          <a:xfrm>
            <a:off x="6380513" y="5761314"/>
            <a:ext cx="481031" cy="413683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285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0" name="Oval 259">
            <a:extLst>
              <a:ext uri="{FF2B5EF4-FFF2-40B4-BE49-F238E27FC236}">
                <a16:creationId xmlns:a16="http://schemas.microsoft.com/office/drawing/2014/main" id="{F03A7914-D2A4-4DF3-8234-40741B75390D}"/>
              </a:ext>
            </a:extLst>
          </p:cNvPr>
          <p:cNvSpPr/>
          <p:nvPr/>
        </p:nvSpPr>
        <p:spPr>
          <a:xfrm>
            <a:off x="5619925" y="5767235"/>
            <a:ext cx="481031" cy="413683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28575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Oval 151">
            <a:hlinkClick r:id="rId8" action="ppaction://hlinksldjump"/>
            <a:extLst>
              <a:ext uri="{FF2B5EF4-FFF2-40B4-BE49-F238E27FC236}">
                <a16:creationId xmlns:a16="http://schemas.microsoft.com/office/drawing/2014/main" id="{EF5D624F-F3F5-4773-91FA-3DAFAA817815}"/>
              </a:ext>
            </a:extLst>
          </p:cNvPr>
          <p:cNvSpPr/>
          <p:nvPr/>
        </p:nvSpPr>
        <p:spPr>
          <a:xfrm>
            <a:off x="6380513" y="5761314"/>
            <a:ext cx="481031" cy="413683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285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5" name="Oval 244">
            <a:hlinkClick r:id="rId9" action="ppaction://hlinksldjump"/>
            <a:extLst>
              <a:ext uri="{FF2B5EF4-FFF2-40B4-BE49-F238E27FC236}">
                <a16:creationId xmlns:a16="http://schemas.microsoft.com/office/drawing/2014/main" id="{B5695846-7C3C-4A5A-9779-B2111E52E1F4}"/>
              </a:ext>
            </a:extLst>
          </p:cNvPr>
          <p:cNvSpPr/>
          <p:nvPr/>
        </p:nvSpPr>
        <p:spPr>
          <a:xfrm>
            <a:off x="5619925" y="5767235"/>
            <a:ext cx="481031" cy="413683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28575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9" name="Oval 248">
            <a:hlinkClick r:id="rId10" action="ppaction://hlinksldjump"/>
            <a:extLst>
              <a:ext uri="{FF2B5EF4-FFF2-40B4-BE49-F238E27FC236}">
                <a16:creationId xmlns:a16="http://schemas.microsoft.com/office/drawing/2014/main" id="{5BAB4D83-7A60-432B-BD38-F52B2B708A55}"/>
              </a:ext>
            </a:extLst>
          </p:cNvPr>
          <p:cNvSpPr/>
          <p:nvPr/>
        </p:nvSpPr>
        <p:spPr>
          <a:xfrm>
            <a:off x="6380513" y="5761314"/>
            <a:ext cx="481031" cy="413683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285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0" name="Oval 249">
            <a:hlinkClick r:id="rId11" action="ppaction://hlinksldjump"/>
            <a:extLst>
              <a:ext uri="{FF2B5EF4-FFF2-40B4-BE49-F238E27FC236}">
                <a16:creationId xmlns:a16="http://schemas.microsoft.com/office/drawing/2014/main" id="{AE434AF8-C373-4161-8897-455276D22F07}"/>
              </a:ext>
            </a:extLst>
          </p:cNvPr>
          <p:cNvSpPr/>
          <p:nvPr/>
        </p:nvSpPr>
        <p:spPr>
          <a:xfrm>
            <a:off x="6380513" y="5761314"/>
            <a:ext cx="481031" cy="413683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285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1" name="Oval 250">
            <a:hlinkClick r:id="rId12" action="ppaction://hlinksldjump"/>
            <a:extLst>
              <a:ext uri="{FF2B5EF4-FFF2-40B4-BE49-F238E27FC236}">
                <a16:creationId xmlns:a16="http://schemas.microsoft.com/office/drawing/2014/main" id="{A6C1215B-D40D-443B-AFF6-2B96431F7317}"/>
              </a:ext>
            </a:extLst>
          </p:cNvPr>
          <p:cNvSpPr/>
          <p:nvPr/>
        </p:nvSpPr>
        <p:spPr>
          <a:xfrm>
            <a:off x="6380513" y="5761314"/>
            <a:ext cx="481031" cy="413683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285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2" name="Oval 251">
            <a:hlinkClick r:id="rId13" action="ppaction://hlinksldjump"/>
            <a:extLst>
              <a:ext uri="{FF2B5EF4-FFF2-40B4-BE49-F238E27FC236}">
                <a16:creationId xmlns:a16="http://schemas.microsoft.com/office/drawing/2014/main" id="{E05305FC-BF54-4249-8293-38686345A93A}"/>
              </a:ext>
            </a:extLst>
          </p:cNvPr>
          <p:cNvSpPr/>
          <p:nvPr/>
        </p:nvSpPr>
        <p:spPr>
          <a:xfrm>
            <a:off x="6380513" y="5761314"/>
            <a:ext cx="481031" cy="413683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285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3" name="Oval 252">
            <a:hlinkClick r:id="rId14" action="ppaction://hlinksldjump"/>
            <a:extLst>
              <a:ext uri="{FF2B5EF4-FFF2-40B4-BE49-F238E27FC236}">
                <a16:creationId xmlns:a16="http://schemas.microsoft.com/office/drawing/2014/main" id="{A8FAD6EC-DA8E-4406-9B99-784D89D29E03}"/>
              </a:ext>
            </a:extLst>
          </p:cNvPr>
          <p:cNvSpPr/>
          <p:nvPr/>
        </p:nvSpPr>
        <p:spPr>
          <a:xfrm>
            <a:off x="5619925" y="5767235"/>
            <a:ext cx="481031" cy="413683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28575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4" name="Oval 253">
            <a:hlinkClick r:id="rId15" action="ppaction://hlinksldjump"/>
            <a:extLst>
              <a:ext uri="{FF2B5EF4-FFF2-40B4-BE49-F238E27FC236}">
                <a16:creationId xmlns:a16="http://schemas.microsoft.com/office/drawing/2014/main" id="{A18DB5D1-8202-430C-90B6-038537BB7E72}"/>
              </a:ext>
            </a:extLst>
          </p:cNvPr>
          <p:cNvSpPr/>
          <p:nvPr/>
        </p:nvSpPr>
        <p:spPr>
          <a:xfrm>
            <a:off x="5619925" y="5767235"/>
            <a:ext cx="481031" cy="413683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28575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5" name="Oval 254">
            <a:hlinkClick r:id="rId16" action="ppaction://hlinksldjump"/>
            <a:extLst>
              <a:ext uri="{FF2B5EF4-FFF2-40B4-BE49-F238E27FC236}">
                <a16:creationId xmlns:a16="http://schemas.microsoft.com/office/drawing/2014/main" id="{72530B7F-4CD7-4243-A124-0640A4B02B9B}"/>
              </a:ext>
            </a:extLst>
          </p:cNvPr>
          <p:cNvSpPr/>
          <p:nvPr/>
        </p:nvSpPr>
        <p:spPr>
          <a:xfrm>
            <a:off x="5619925" y="5767235"/>
            <a:ext cx="481031" cy="413683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28575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6" name="Oval 255">
            <a:hlinkClick r:id="rId17" action="ppaction://hlinksldjump"/>
            <a:extLst>
              <a:ext uri="{FF2B5EF4-FFF2-40B4-BE49-F238E27FC236}">
                <a16:creationId xmlns:a16="http://schemas.microsoft.com/office/drawing/2014/main" id="{1ED6DAB4-4DF5-419B-B7F8-35A035D1CDD8}"/>
              </a:ext>
            </a:extLst>
          </p:cNvPr>
          <p:cNvSpPr/>
          <p:nvPr/>
        </p:nvSpPr>
        <p:spPr>
          <a:xfrm>
            <a:off x="5619925" y="5767235"/>
            <a:ext cx="481031" cy="413683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28575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1" name="Rectangle 260">
            <a:extLst>
              <a:ext uri="{FF2B5EF4-FFF2-40B4-BE49-F238E27FC236}">
                <a16:creationId xmlns:a16="http://schemas.microsoft.com/office/drawing/2014/main" id="{44751276-E869-40A7-A536-2A64D767E458}"/>
              </a:ext>
            </a:extLst>
          </p:cNvPr>
          <p:cNvSpPr/>
          <p:nvPr/>
        </p:nvSpPr>
        <p:spPr>
          <a:xfrm>
            <a:off x="8826603" y="-58491"/>
            <a:ext cx="32704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ROLLERPOOL</a:t>
            </a:r>
          </a:p>
        </p:txBody>
      </p:sp>
      <p:pic>
        <p:nvPicPr>
          <p:cNvPr id="3" name="Roller 1400 - straight">
            <a:hlinkClick r:id="" action="ppaction://media"/>
            <a:extLst>
              <a:ext uri="{FF2B5EF4-FFF2-40B4-BE49-F238E27FC236}">
                <a16:creationId xmlns:a16="http://schemas.microsoft.com/office/drawing/2014/main" id="{3C91174D-F383-4DFF-8509-D001ECE750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753457" y="6991307"/>
            <a:ext cx="609600" cy="609600"/>
          </a:xfrm>
          <a:prstGeom prst="rect">
            <a:avLst/>
          </a:prstGeom>
        </p:spPr>
      </p:pic>
      <p:pic>
        <p:nvPicPr>
          <p:cNvPr id="248" name="Roller 1400 - straight">
            <a:hlinkClick r:id="" action="ppaction://media"/>
            <a:extLst>
              <a:ext uri="{FF2B5EF4-FFF2-40B4-BE49-F238E27FC236}">
                <a16:creationId xmlns:a16="http://schemas.microsoft.com/office/drawing/2014/main" id="{E08FA679-662D-47DF-A330-51884B6478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041331" y="6982615"/>
            <a:ext cx="609600" cy="609600"/>
          </a:xfrm>
          <a:prstGeom prst="rect">
            <a:avLst/>
          </a:prstGeom>
        </p:spPr>
      </p:pic>
      <p:pic>
        <p:nvPicPr>
          <p:cNvPr id="263" name="Roller 1400 - straight">
            <a:hlinkClick r:id="" action="ppaction://media"/>
            <a:extLst>
              <a:ext uri="{FF2B5EF4-FFF2-40B4-BE49-F238E27FC236}">
                <a16:creationId xmlns:a16="http://schemas.microsoft.com/office/drawing/2014/main" id="{BA7229E3-DFDE-49B7-A575-F0AA9B0F51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193731" y="6982615"/>
            <a:ext cx="609600" cy="609600"/>
          </a:xfrm>
          <a:prstGeom prst="rect">
            <a:avLst/>
          </a:prstGeom>
        </p:spPr>
      </p:pic>
      <p:pic>
        <p:nvPicPr>
          <p:cNvPr id="264" name="Roller 1400 - straight">
            <a:hlinkClick r:id="" action="ppaction://media"/>
            <a:extLst>
              <a:ext uri="{FF2B5EF4-FFF2-40B4-BE49-F238E27FC236}">
                <a16:creationId xmlns:a16="http://schemas.microsoft.com/office/drawing/2014/main" id="{B10FD785-D4A3-4705-8ABE-3C0228388C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346131" y="6982615"/>
            <a:ext cx="609600" cy="609600"/>
          </a:xfrm>
          <a:prstGeom prst="rect">
            <a:avLst/>
          </a:prstGeom>
        </p:spPr>
      </p:pic>
      <p:pic>
        <p:nvPicPr>
          <p:cNvPr id="265" name="Roller 1400 - straight">
            <a:hlinkClick r:id="" action="ppaction://media"/>
            <a:extLst>
              <a:ext uri="{FF2B5EF4-FFF2-40B4-BE49-F238E27FC236}">
                <a16:creationId xmlns:a16="http://schemas.microsoft.com/office/drawing/2014/main" id="{A0F816CF-7618-4D6D-98A7-A973534118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498531" y="6982615"/>
            <a:ext cx="609600" cy="609600"/>
          </a:xfrm>
          <a:prstGeom prst="rect">
            <a:avLst/>
          </a:prstGeom>
        </p:spPr>
      </p:pic>
      <p:pic>
        <p:nvPicPr>
          <p:cNvPr id="266" name="Roller 1400 - straight">
            <a:hlinkClick r:id="" action="ppaction://media"/>
            <a:extLst>
              <a:ext uri="{FF2B5EF4-FFF2-40B4-BE49-F238E27FC236}">
                <a16:creationId xmlns:a16="http://schemas.microsoft.com/office/drawing/2014/main" id="{D2AC2998-ADD2-4B2F-8FCE-21D9AFC6DD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650931" y="6982615"/>
            <a:ext cx="609600" cy="609600"/>
          </a:xfrm>
          <a:prstGeom prst="rect">
            <a:avLst/>
          </a:prstGeom>
        </p:spPr>
      </p:pic>
      <p:pic>
        <p:nvPicPr>
          <p:cNvPr id="267" name="Roller 1400 - straight">
            <a:hlinkClick r:id="" action="ppaction://media"/>
            <a:extLst>
              <a:ext uri="{FF2B5EF4-FFF2-40B4-BE49-F238E27FC236}">
                <a16:creationId xmlns:a16="http://schemas.microsoft.com/office/drawing/2014/main" id="{D8881773-D0EE-4B9E-B223-FD69A2AD24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803331" y="6982615"/>
            <a:ext cx="609600" cy="609600"/>
          </a:xfrm>
          <a:prstGeom prst="rect">
            <a:avLst/>
          </a:prstGeom>
        </p:spPr>
      </p:pic>
      <p:pic>
        <p:nvPicPr>
          <p:cNvPr id="268" name="Roller 1400 - straight">
            <a:hlinkClick r:id="" action="ppaction://media"/>
            <a:extLst>
              <a:ext uri="{FF2B5EF4-FFF2-40B4-BE49-F238E27FC236}">
                <a16:creationId xmlns:a16="http://schemas.microsoft.com/office/drawing/2014/main" id="{A83B042C-C044-45B7-BBD9-E1359D0CDE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955731" y="6982615"/>
            <a:ext cx="609600" cy="609600"/>
          </a:xfrm>
          <a:prstGeom prst="rect">
            <a:avLst/>
          </a:prstGeom>
        </p:spPr>
      </p:pic>
      <p:pic>
        <p:nvPicPr>
          <p:cNvPr id="269" name="Roller 1400 - straight">
            <a:hlinkClick r:id="" action="ppaction://media"/>
            <a:extLst>
              <a:ext uri="{FF2B5EF4-FFF2-40B4-BE49-F238E27FC236}">
                <a16:creationId xmlns:a16="http://schemas.microsoft.com/office/drawing/2014/main" id="{3471CC0D-0D44-48B7-9ACE-2CB1999B0B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108131" y="6982615"/>
            <a:ext cx="609600" cy="609600"/>
          </a:xfrm>
          <a:prstGeom prst="rect">
            <a:avLst/>
          </a:prstGeom>
        </p:spPr>
      </p:pic>
      <p:pic>
        <p:nvPicPr>
          <p:cNvPr id="270" name="Roller 1400 - straight">
            <a:hlinkClick r:id="" action="ppaction://media"/>
            <a:extLst>
              <a:ext uri="{FF2B5EF4-FFF2-40B4-BE49-F238E27FC236}">
                <a16:creationId xmlns:a16="http://schemas.microsoft.com/office/drawing/2014/main" id="{6BE900C4-673C-4FDF-AB20-CBBC97BBC5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296875" y="7005565"/>
            <a:ext cx="609600" cy="609600"/>
          </a:xfrm>
          <a:prstGeom prst="rect">
            <a:avLst/>
          </a:prstGeom>
        </p:spPr>
      </p:pic>
      <p:sp>
        <p:nvSpPr>
          <p:cNvPr id="271" name="Rectangle 270">
            <a:extLst>
              <a:ext uri="{FF2B5EF4-FFF2-40B4-BE49-F238E27FC236}">
                <a16:creationId xmlns:a16="http://schemas.microsoft.com/office/drawing/2014/main" id="{169F9EC7-55CB-4CAE-AAD6-B272DBD7ED84}"/>
              </a:ext>
            </a:extLst>
          </p:cNvPr>
          <p:cNvSpPr/>
          <p:nvPr/>
        </p:nvSpPr>
        <p:spPr>
          <a:xfrm>
            <a:off x="145626" y="32963"/>
            <a:ext cx="2534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SURVIVAL</a:t>
            </a:r>
          </a:p>
        </p:txBody>
      </p:sp>
    </p:spTree>
    <p:extLst>
      <p:ext uri="{BB962C8B-B14F-4D97-AF65-F5344CB8AC3E}">
        <p14:creationId xmlns:p14="http://schemas.microsoft.com/office/powerpoint/2010/main" val="321859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6" presetClass="emph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4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1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2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1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3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3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9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0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3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5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6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0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3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9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2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1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7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8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0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3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4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6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9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2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5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8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1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4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7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0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3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4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6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9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2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5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6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8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9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1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2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4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5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7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0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3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6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7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9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0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5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8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1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7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0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3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6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9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2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3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5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6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8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 tmFilter="0, 0; .2, .5; .8, .5; 1, 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1" dur="250" autoRev="1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 tmFilter="0, 0; .2, .5; .8, .5; 1, 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4" dur="250" autoRev="1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5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7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8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0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1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3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4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6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7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9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0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2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4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5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7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8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1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2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3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4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6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7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0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3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6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9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2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5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8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1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2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4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7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9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0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1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3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4" presetID="26" presetClass="emph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9" dur="250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0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5" dur="250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7" dur="50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8" dur="250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0" dur="50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1" dur="250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3" dur="50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4" dur="250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5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7" dur="250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0" dur="250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3" dur="25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6" dur="25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9" dur="250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2" dur="250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4" dur="50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5" dur="250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7" dur="50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8" dur="250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0" dur="5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1" dur="25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3" dur="5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4" dur="25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6" dur="50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7" dur="250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9" dur="50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0" dur="250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2" dur="50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3" dur="250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4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5" dur="50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6" dur="250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8" dur="500" tmFilter="0, 0; .2, .5; .8, .5; 1, 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9" dur="250" autoRev="1" fill="hold"/>
                                        <p:tgtEl>
                                          <p:spTgt spid="2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1" dur="500" tmFilter="0, 0; .2, .5; .8, .5; 1, 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2" dur="250" autoRev="1" fill="hold"/>
                                        <p:tgtEl>
                                          <p:spTgt spid="2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3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 tmFilter="0, 0; .2, .5; .8, .5; 1, 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5" dur="250" autoRev="1" fill="hold"/>
                                        <p:tgtEl>
                                          <p:spTgt spid="2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6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 tmFilter="0, 0; .2, .5; .8, .5; 1, 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8" dur="250" autoRev="1" fill="hold"/>
                                        <p:tgtEl>
                                          <p:spTgt spid="2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 tmFilter="0, 0; .2, .5; .8, .5; 1, 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1" dur="250" autoRev="1" fill="hold"/>
                                        <p:tgtEl>
                                          <p:spTgt spid="2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500" tmFilter="0, 0; .2, .5; .8, .5; 1, 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4" dur="250" autoRev="1" fill="hold"/>
                                        <p:tgtEl>
                                          <p:spTgt spid="2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 tmFilter="0, 0; .2, .5; .8, .5; 1, 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7" dur="250" autoRev="1" fill="hold"/>
                                        <p:tgtEl>
                                          <p:spTgt spid="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 tmFilter="0, 0; .2, .5; .8, .5; 1, 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0" dur="250" autoRev="1" fill="hold"/>
                                        <p:tgtEl>
                                          <p:spTgt spid="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2" dur="500" tmFilter="0, 0; .2, .5; .8, .5; 1, 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3" dur="250" autoRev="1" fill="hold"/>
                                        <p:tgtEl>
                                          <p:spTgt spid="2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5" dur="500" tmFilter="0, 0; .2, .5; .8, .5; 1, 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6" dur="250" autoRev="1" fill="hold"/>
                                        <p:tgtEl>
                                          <p:spTgt spid="2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8" dur="500" tmFilter="0, 0; .2, .5; .8, .5; 1, 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9" dur="250" autoRev="1" fill="hold"/>
                                        <p:tgtEl>
                                          <p:spTgt spid="2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1" dur="500" tmFilter="0, 0; .2, .5; .8, .5; 1, 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2" dur="250" autoRev="1" fill="hold"/>
                                        <p:tgtEl>
                                          <p:spTgt spid="2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4" dur="500" tmFilter="0, 0; .2, .5; .8, .5; 1, 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5" dur="250" autoRev="1" fill="hold"/>
                                        <p:tgtEl>
                                          <p:spTgt spid="2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6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7" dur="500" tmFilter="0, 0; .2, .5; .8, .5; 1, 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8" dur="250" autoRev="1" fill="hold"/>
                                        <p:tgtEl>
                                          <p:spTgt spid="2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0" dur="500" tmFilter="0, 0; .2, .5; .8, .5; 1, 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1" dur="250" autoRev="1" fill="hold"/>
                                        <p:tgtEl>
                                          <p:spTgt spid="2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3" dur="500" tmFilter="0, 0; .2, .5; .8, .5; 1, 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4" dur="250" autoRev="1" fill="hold"/>
                                        <p:tgtEl>
                                          <p:spTgt spid="2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6" dur="500" tmFilter="0, 0; .2, .5; .8, .5; 1, 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7" dur="250" autoRev="1" fill="hold"/>
                                        <p:tgtEl>
                                          <p:spTgt spid="2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9" dur="500" tmFilter="0, 0; .2, .5; .8, .5; 1, 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0" dur="250" autoRev="1" fill="hold"/>
                                        <p:tgtEl>
                                          <p:spTgt spid="2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2" dur="500" tmFilter="0, 0; .2, .5; .8, .5; 1, 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3" dur="250" autoRev="1" fill="hold"/>
                                        <p:tgtEl>
                                          <p:spTgt spid="2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5" dur="500" tmFilter="0, 0; .2, .5; .8, .5; 1, 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6" dur="250" autoRev="1" fill="hold"/>
                                        <p:tgtEl>
                                          <p:spTgt spid="2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8" dur="500" tmFilter="0, 0; .2, .5; .8, .5; 1, 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9" dur="250" autoRev="1" fill="hold"/>
                                        <p:tgtEl>
                                          <p:spTgt spid="2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0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1" dur="500" tmFilter="0, 0; .2, .5; .8, .5; 1, 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2" dur="250" autoRev="1" fill="hold"/>
                                        <p:tgtEl>
                                          <p:spTgt spid="2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4" dur="500" tmFilter="0, 0; .2, .5; .8, .5; 1, 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5" dur="250" autoRev="1" fill="hold"/>
                                        <p:tgtEl>
                                          <p:spTgt spid="2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6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7" dur="500" tmFilter="0, 0; .2, .5; .8, .5; 1, 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8" dur="250" autoRev="1" fill="hold"/>
                                        <p:tgtEl>
                                          <p:spTgt spid="2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9" presetID="26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0" dur="500" tmFilter="0, 0; .2, .5; .8, .5; 1, 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1" dur="250" autoRev="1" fill="hold"/>
                                        <p:tgtEl>
                                          <p:spTgt spid="2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2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3" dur="500" tmFilter="0, 0; .2, .5; .8, .5; 1, 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4" dur="250" autoRev="1" fill="hold"/>
                                        <p:tgtEl>
                                          <p:spTgt spid="2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5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6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7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9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0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1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2" dur="500" tmFilter="0, 0; .2, .5; .8, .5; 1, 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3" dur="250" autoRev="1" fill="hold"/>
                                        <p:tgtEl>
                                          <p:spTgt spid="2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4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5" dur="500" tmFilter="0, 0; .2, .5; .8, .5; 1, 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6" dur="250" autoRev="1" fill="hold"/>
                                        <p:tgtEl>
                                          <p:spTgt spid="2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8" dur="5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9" dur="25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0" presetID="26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1" dur="500" tmFilter="0, 0; .2, .5; .8, .5; 1, 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2" dur="250" autoRev="1" fill="hold"/>
                                        <p:tgtEl>
                                          <p:spTgt spid="2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3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1.04167E-6 -0.00093 L 1.04167E-6 -0.04121 L 1.04167E-6 -0.04236 " pathEditMode="relative" rAng="0" ptsTypes="AAAA">
                                      <p:cBhvr>
                                        <p:cTn id="654" dur="2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30"/>
                                    </p:animMotion>
                                  </p:childTnLst>
                                </p:cTn>
                              </p:par>
                              <p:par>
                                <p:cTn id="655" presetID="0" presetClass="path" presetSubtype="0" repeatCount="indefinite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54167E-6 2.22222E-6 L 3.54167E-6 -0.00093 L 3.54167E-6 -0.04121 L 3.54167E-6 -0.04236 " pathEditMode="relative" rAng="0" ptsTypes="AAAA">
                                      <p:cBhvr>
                                        <p:cTn id="656" dur="2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30"/>
                                    </p:animMotion>
                                  </p:childTnLst>
                                </p:cTn>
                              </p:par>
                              <p:par>
                                <p:cTn id="6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5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6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5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44444E-6 L 1.04167E-6 -0.00093 L 1.04167E-6 -0.04121 L 1.04167E-6 -0.04237 " pathEditMode="relative" rAng="0" ptsTypes="AAAA">
                                      <p:cBhvr>
                                        <p:cTn id="676" dur="2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30"/>
                                    </p:animMotion>
                                  </p:childTnLst>
                                </p:cTn>
                              </p:par>
                              <p:par>
                                <p:cTn id="677" presetID="0" presetClass="path" presetSubtype="0" repeatCount="indefinite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70833E-6 -3.33333E-6 L 2.70833E-6 -0.00092 L 2.70833E-6 -0.0412 L 2.70833E-6 -0.04236 " pathEditMode="relative" rAng="0" ptsTypes="AAAA">
                                      <p:cBhvr>
                                        <p:cTn id="678" dur="2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30"/>
                                    </p:animMotion>
                                  </p:childTnLst>
                                </p:cTn>
                              </p:par>
                              <p:par>
                                <p:cTn id="67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5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68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7" presetID="42" presetClass="path" presetSubtype="0" repeatCount="indefinite" accel="52000" decel="4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00417 0.13518 " pathEditMode="relative" rAng="0" ptsTypes="AA">
                                      <p:cBhvr>
                                        <p:cTn id="698" dur="25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6759"/>
                                    </p:animMotion>
                                  </p:childTnLst>
                                </p:cTn>
                              </p:par>
                              <p:par>
                                <p:cTn id="699" presetID="42" presetClass="path" presetSubtype="0" repeatCount="indefinite" accel="52000" decel="48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2.22222E-6 L -0.00091 0.1368 " pathEditMode="relative" rAng="0" ptsTypes="AA">
                                      <p:cBhvr>
                                        <p:cTn id="700" dur="25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1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2" fill="hold">
                      <p:stCondLst>
                        <p:cond delay="0"/>
                      </p:stCondLst>
                      <p:childTnLst>
                        <p:par>
                          <p:cTn id="703" fill="hold">
                            <p:stCondLst>
                              <p:cond delay="0"/>
                            </p:stCondLst>
                            <p:childTnLst>
                              <p:par>
                                <p:cTn id="7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708" restart="whenNotActive" fill="hold" evtFilter="cancelBubble" nodeType="interactiveSeq">
                <p:stCondLst>
                  <p:cond evt="onClick" delay="0">
                    <p:tgtEl>
                      <p:spTgt spid="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9" fill="hold">
                      <p:stCondLst>
                        <p:cond delay="0"/>
                      </p:stCondLst>
                      <p:childTnLst>
                        <p:par>
                          <p:cTn id="710" fill="hold">
                            <p:stCondLst>
                              <p:cond delay="0"/>
                            </p:stCondLst>
                            <p:childTnLst>
                              <p:par>
                                <p:cTn id="7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4" dur="1" fill="hold"/>
                                        <p:tgtEl>
                                          <p:spTgt spid="2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9"/>
                  </p:tgtEl>
                </p:cond>
              </p:nextCondLst>
            </p:seq>
            <p:seq concurrent="1" nextAc="seek">
              <p:cTn id="715" restart="whenNotActive" fill="hold" evtFilter="cancelBubble" nodeType="interactiveSeq">
                <p:stCondLst>
                  <p:cond evt="onClick" delay="0">
                    <p:tgtEl>
                      <p:spTgt spid="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6" fill="hold">
                      <p:stCondLst>
                        <p:cond delay="0"/>
                      </p:stCondLst>
                      <p:childTnLst>
                        <p:par>
                          <p:cTn id="717" fill="hold">
                            <p:stCondLst>
                              <p:cond delay="0"/>
                            </p:stCondLst>
                            <p:childTnLst>
                              <p:par>
                                <p:cTn id="7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1" dur="1" fill="hold"/>
                                        <p:tgtEl>
                                          <p:spTgt spid="2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"/>
                  </p:tgtEl>
                </p:cond>
              </p:nextCondLst>
            </p:seq>
            <p:seq concurrent="1" nextAc="seek">
              <p:cTn id="722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3" fill="hold">
                      <p:stCondLst>
                        <p:cond delay="0"/>
                      </p:stCondLst>
                      <p:childTnLst>
                        <p:par>
                          <p:cTn id="724" fill="hold">
                            <p:stCondLst>
                              <p:cond delay="0"/>
                            </p:stCondLst>
                            <p:childTnLst>
                              <p:par>
                                <p:cTn id="7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8" dur="1" fill="hold"/>
                                        <p:tgtEl>
                                          <p:spTgt spid="2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729" restart="whenNotActive" fill="hold" evtFilter="cancelBubble" nodeType="interactiveSeq">
                <p:stCondLst>
                  <p:cond evt="onClick" delay="0">
                    <p:tgtEl>
                      <p:spTgt spid="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0" fill="hold">
                      <p:stCondLst>
                        <p:cond delay="0"/>
                      </p:stCondLst>
                      <p:childTnLst>
                        <p:par>
                          <p:cTn id="731" fill="hold">
                            <p:stCondLst>
                              <p:cond delay="0"/>
                            </p:stCondLst>
                            <p:childTnLst>
                              <p:par>
                                <p:cTn id="7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5" dur="1" fill="hold"/>
                                        <p:tgtEl>
                                          <p:spTgt spid="2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"/>
                  </p:tgtEl>
                </p:cond>
              </p:nextCondLst>
            </p:seq>
            <p:seq concurrent="1" nextAc="seek">
              <p:cTn id="736" restart="whenNotActive" fill="hold" evtFilter="cancelBubble" nodeType="interactiveSeq">
                <p:stCondLst>
                  <p:cond evt="onClick" delay="0">
                    <p:tgtEl>
                      <p:spTgt spid="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7" fill="hold">
                      <p:stCondLst>
                        <p:cond delay="0"/>
                      </p:stCondLst>
                      <p:childTnLst>
                        <p:par>
                          <p:cTn id="738" fill="hold">
                            <p:stCondLst>
                              <p:cond delay="0"/>
                            </p:stCondLst>
                            <p:childTnLst>
                              <p:par>
                                <p:cTn id="7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2" dur="1" fill="hold"/>
                                        <p:tgtEl>
                                          <p:spTgt spid="2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"/>
                  </p:tgtEl>
                </p:cond>
              </p:nextCondLst>
            </p:seq>
            <p:seq concurrent="1" nextAc="seek">
              <p:cTn id="743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4" fill="hold">
                      <p:stCondLst>
                        <p:cond delay="0"/>
                      </p:stCondLst>
                      <p:childTnLst>
                        <p:par>
                          <p:cTn id="745" fill="hold">
                            <p:stCondLst>
                              <p:cond delay="0"/>
                            </p:stCondLst>
                            <p:childTnLst>
                              <p:par>
                                <p:cTn id="7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9" dur="1" fill="hold"/>
                                        <p:tgtEl>
                                          <p:spTgt spid="2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  <p:seq concurrent="1" nextAc="seek">
              <p:cTn id="750" restart="whenNotActive" fill="hold" evtFilter="cancelBubble" nodeType="interactiveSeq">
                <p:stCondLst>
                  <p:cond evt="onClick" delay="0">
                    <p:tgtEl>
                      <p:spTgt spid="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1" fill="hold">
                      <p:stCondLst>
                        <p:cond delay="0"/>
                      </p:stCondLst>
                      <p:childTnLst>
                        <p:par>
                          <p:cTn id="752" fill="hold">
                            <p:stCondLst>
                              <p:cond delay="0"/>
                            </p:stCondLst>
                            <p:childTnLst>
                              <p:par>
                                <p:cTn id="7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6" dur="1" fill="hold"/>
                                        <p:tgtEl>
                                          <p:spTgt spid="2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4"/>
                  </p:tgtEl>
                </p:cond>
              </p:nextCondLst>
            </p:seq>
            <p:seq concurrent="1" nextAc="seek">
              <p:cTn id="757" restart="whenNotActive" fill="hold" evtFilter="cancelBubble" nodeType="interactiveSeq">
                <p:stCondLst>
                  <p:cond evt="onClick" delay="0">
                    <p:tgtEl>
                      <p:spTgt spid="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8" fill="hold">
                      <p:stCondLst>
                        <p:cond delay="0"/>
                      </p:stCondLst>
                      <p:childTnLst>
                        <p:par>
                          <p:cTn id="759" fill="hold">
                            <p:stCondLst>
                              <p:cond delay="0"/>
                            </p:stCondLst>
                            <p:childTnLst>
                              <p:par>
                                <p:cTn id="7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3" dur="1" fill="hold"/>
                                        <p:tgtEl>
                                          <p:spTgt spid="2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5"/>
                  </p:tgtEl>
                </p:cond>
              </p:nextCondLst>
            </p:seq>
            <p:seq concurrent="1" nextAc="seek">
              <p:cTn id="764" restart="whenNotActive" fill="hold" evtFilter="cancelBubble" nodeType="interactiveSeq">
                <p:stCondLst>
                  <p:cond evt="onClick" delay="0">
                    <p:tgtEl>
                      <p:spTgt spid="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5" fill="hold">
                      <p:stCondLst>
                        <p:cond delay="0"/>
                      </p:stCondLst>
                      <p:childTnLst>
                        <p:par>
                          <p:cTn id="766" fill="hold">
                            <p:stCondLst>
                              <p:cond delay="0"/>
                            </p:stCondLst>
                            <p:childTnLst>
                              <p:par>
                                <p:cTn id="7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0" dur="1" fill="hold"/>
                                        <p:tgtEl>
                                          <p:spTgt spid="2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"/>
                  </p:tgtEl>
                </p:cond>
              </p:nextCondLst>
            </p:seq>
            <p:audio>
              <p:cMediaNode vol="80000" numSld="2">
                <p:cTn id="7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2">
                <p:cTn id="7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8"/>
                </p:tgtEl>
              </p:cMediaNode>
            </p:audio>
            <p:audio>
              <p:cMediaNode vol="80000" numSld="2">
                <p:cTn id="7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3"/>
                </p:tgtEl>
              </p:cMediaNode>
            </p:audio>
            <p:audio>
              <p:cMediaNode vol="80000" numSld="2">
                <p:cTn id="7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4"/>
                </p:tgtEl>
              </p:cMediaNode>
            </p:audio>
            <p:audio>
              <p:cMediaNode vol="80000" numSld="2">
                <p:cTn id="7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5"/>
                </p:tgtEl>
              </p:cMediaNode>
            </p:audio>
            <p:audio>
              <p:cMediaNode vol="80000" numSld="2">
                <p:cTn id="7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"/>
                </p:tgtEl>
              </p:cMediaNode>
            </p:audio>
            <p:audio>
              <p:cMediaNode vol="80000" numSld="2">
                <p:cTn id="7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7"/>
                </p:tgtEl>
              </p:cMediaNode>
            </p:audio>
            <p:audio>
              <p:cMediaNode vol="80000" numSld="2">
                <p:cTn id="7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8"/>
                </p:tgtEl>
              </p:cMediaNode>
            </p:audio>
            <p:audio>
              <p:cMediaNode vol="80000" numSld="2">
                <p:cTn id="7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9"/>
                </p:tgtEl>
              </p:cMediaNode>
            </p:audio>
            <p:audio>
              <p:cMediaNode vol="80000" numSld="2">
                <p:cTn id="7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0"/>
                </p:tgtEl>
              </p:cMediaNode>
            </p:audio>
          </p:childTnLst>
        </p:cTn>
      </p:par>
    </p:tnLst>
    <p:bldLst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70" grpId="0" animBg="1"/>
      <p:bldP spid="70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226" grpId="0" animBg="1"/>
      <p:bldP spid="226" grpId="1" animBg="1"/>
      <p:bldP spid="227" grpId="0" animBg="1"/>
      <p:bldP spid="227" grpId="1" animBg="1"/>
      <p:bldP spid="228" grpId="0" animBg="1"/>
      <p:bldP spid="228" grpId="1" animBg="1"/>
      <p:bldP spid="229" grpId="0" animBg="1"/>
      <p:bldP spid="229" grpId="1" animBg="1"/>
      <p:bldP spid="230" grpId="0" animBg="1"/>
      <p:bldP spid="230" grpId="1" animBg="1"/>
      <p:bldP spid="231" grpId="0" animBg="1"/>
      <p:bldP spid="231" grpId="1" animBg="1"/>
      <p:bldP spid="232" grpId="0" animBg="1"/>
      <p:bldP spid="232" grpId="1" animBg="1"/>
      <p:bldP spid="233" grpId="0" animBg="1"/>
      <p:bldP spid="233" grpId="1" animBg="1"/>
      <p:bldP spid="234" grpId="0" animBg="1"/>
      <p:bldP spid="234" grpId="1" animBg="1"/>
      <p:bldP spid="235" grpId="0" animBg="1"/>
      <p:bldP spid="235" grpId="1" animBg="1"/>
      <p:bldP spid="236" grpId="0" animBg="1"/>
      <p:bldP spid="236" grpId="1" animBg="1"/>
      <p:bldP spid="237" grpId="0" animBg="1"/>
      <p:bldP spid="237" grpId="1" animBg="1"/>
      <p:bldP spid="239" grpId="0" animBg="1"/>
      <p:bldP spid="239" grpId="1" animBg="1"/>
      <p:bldP spid="240" grpId="0" animBg="1"/>
      <p:bldP spid="240" grpId="1" animBg="1"/>
      <p:bldP spid="58" grpId="0" animBg="1"/>
      <p:bldP spid="58" grpId="1" animBg="1"/>
      <p:bldP spid="124" grpId="0" animBg="1"/>
      <p:bldP spid="124" grpId="1" animBg="1"/>
      <p:bldP spid="131" grpId="0" animBg="1"/>
      <p:bldP spid="131" grpId="1" animBg="1"/>
      <p:bldP spid="72" grpId="0" animBg="1"/>
      <p:bldP spid="72" grpId="1" animBg="1"/>
      <p:bldP spid="132" grpId="0" animBg="1"/>
      <p:bldP spid="238" grpId="0" animBg="1"/>
      <p:bldP spid="238" grpId="1" animBg="1"/>
      <p:bldP spid="241" grpId="0" animBg="1"/>
      <p:bldP spid="169" grpId="0" animBg="1"/>
      <p:bldP spid="207" grpId="0" animBg="1"/>
      <p:bldP spid="152" grpId="0" animBg="1"/>
      <p:bldP spid="245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8D4DD1EE-1BAE-4BCC-B278-581D925AB477}"/>
              </a:ext>
            </a:extLst>
          </p:cNvPr>
          <p:cNvGrpSpPr/>
          <p:nvPr/>
        </p:nvGrpSpPr>
        <p:grpSpPr>
          <a:xfrm>
            <a:off x="8916876" y="2416618"/>
            <a:ext cx="2988677" cy="2079458"/>
            <a:chOff x="8940778" y="2367190"/>
            <a:chExt cx="2988677" cy="2079458"/>
          </a:xfrm>
        </p:grpSpPr>
        <p:sp>
          <p:nvSpPr>
            <p:cNvPr id="30" name="Trapezoid 29">
              <a:extLst>
                <a:ext uri="{FF2B5EF4-FFF2-40B4-BE49-F238E27FC236}">
                  <a16:creationId xmlns:a16="http://schemas.microsoft.com/office/drawing/2014/main" id="{75298AF7-15AA-4EC7-B681-E241B1275152}"/>
                </a:ext>
              </a:extLst>
            </p:cNvPr>
            <p:cNvSpPr/>
            <p:nvPr/>
          </p:nvSpPr>
          <p:spPr>
            <a:xfrm>
              <a:off x="8940778" y="2367190"/>
              <a:ext cx="2988677" cy="2079458"/>
            </a:xfrm>
            <a:prstGeom prst="trapezoid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scene3d>
              <a:camera prst="orthographicFront">
                <a:rot lat="0" lon="4500000" rev="0"/>
              </a:camera>
              <a:lightRig rig="threePt" dir="t"/>
            </a:scene3d>
            <a:sp3d extrusionH="152400">
              <a:bevelB w="298450"/>
              <a:extrusionClr>
                <a:srgbClr val="4C3A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DBDB754-49FB-4593-ADA6-B77C33BD3784}"/>
                </a:ext>
              </a:extLst>
            </p:cNvPr>
            <p:cNvSpPr/>
            <p:nvPr/>
          </p:nvSpPr>
          <p:spPr>
            <a:xfrm>
              <a:off x="10365799" y="2625812"/>
              <a:ext cx="176243" cy="506627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F536C0-0EA8-4855-8C63-2104AE654FA5}"/>
              </a:ext>
            </a:extLst>
          </p:cNvPr>
          <p:cNvGrpSpPr/>
          <p:nvPr/>
        </p:nvGrpSpPr>
        <p:grpSpPr>
          <a:xfrm>
            <a:off x="1193522" y="2306337"/>
            <a:ext cx="952503" cy="2109399"/>
            <a:chOff x="1218953" y="2224216"/>
            <a:chExt cx="952503" cy="210939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6A31A7B-F2B9-4C7D-9D1E-97E40FB61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218953" y="2224216"/>
              <a:ext cx="952503" cy="2109399"/>
            </a:xfrm>
            <a:prstGeom prst="rect">
              <a:avLst/>
            </a:prstGeom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0713661-2600-4229-9826-86F6A9601B9D}"/>
                </a:ext>
              </a:extLst>
            </p:cNvPr>
            <p:cNvSpPr/>
            <p:nvPr/>
          </p:nvSpPr>
          <p:spPr>
            <a:xfrm flipH="1">
              <a:off x="1726122" y="2588075"/>
              <a:ext cx="176243" cy="506627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02DCCC7-3CE3-49A6-9F54-7DD4BFF17221}"/>
              </a:ext>
            </a:extLst>
          </p:cNvPr>
          <p:cNvSpPr/>
          <p:nvPr/>
        </p:nvSpPr>
        <p:spPr>
          <a:xfrm>
            <a:off x="1884876" y="-1050324"/>
            <a:ext cx="8422248" cy="8588835"/>
          </a:xfrm>
          <a:prstGeom prst="rect">
            <a:avLst/>
          </a:prstGeom>
          <a:solidFill>
            <a:schemeClr val="tx1"/>
          </a:solidFill>
          <a:ln w="276225">
            <a:solidFill>
              <a:srgbClr val="3A4F6A"/>
            </a:solidFill>
          </a:ln>
          <a:scene3d>
            <a:camera prst="perspectiveFront">
              <a:rot lat="17399980" lon="0" rev="0"/>
            </a:camera>
            <a:lightRig rig="threePt" dir="t">
              <a:rot lat="0" lon="0" rev="3000000"/>
            </a:lightRig>
          </a:scene3d>
          <a:sp3d extrusionH="1073150">
            <a:extrusionClr>
              <a:schemeClr val="accent4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id="{BDD8EAE8-0C7F-46CD-9BB3-AAA8726434D6}"/>
              </a:ext>
            </a:extLst>
          </p:cNvPr>
          <p:cNvSpPr/>
          <p:nvPr/>
        </p:nvSpPr>
        <p:spPr>
          <a:xfrm>
            <a:off x="669471" y="2222232"/>
            <a:ext cx="10950443" cy="3027151"/>
          </a:xfrm>
          <a:prstGeom prst="trapezoid">
            <a:avLst>
              <a:gd name="adj" fmla="val 78447"/>
            </a:avLst>
          </a:prstGeom>
          <a:solidFill>
            <a:srgbClr val="006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2C271C27-BDDF-4D2C-ADB9-3006957BEC6E}"/>
              </a:ext>
            </a:extLst>
          </p:cNvPr>
          <p:cNvSpPr/>
          <p:nvPr/>
        </p:nvSpPr>
        <p:spPr>
          <a:xfrm>
            <a:off x="1913052" y="401299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9C6AFF0E-7335-4AAC-A661-74124B9E01E4}"/>
              </a:ext>
            </a:extLst>
          </p:cNvPr>
          <p:cNvSpPr/>
          <p:nvPr/>
        </p:nvSpPr>
        <p:spPr>
          <a:xfrm>
            <a:off x="7832003" y="4458104"/>
            <a:ext cx="2551379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F518759E-9C67-4D92-8623-423E3C27AB06}"/>
              </a:ext>
            </a:extLst>
          </p:cNvPr>
          <p:cNvSpPr/>
          <p:nvPr/>
        </p:nvSpPr>
        <p:spPr>
          <a:xfrm>
            <a:off x="6095764" y="4690945"/>
            <a:ext cx="1458884" cy="30618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48753941-1389-4E16-B9FC-80CF01B46A33}"/>
              </a:ext>
            </a:extLst>
          </p:cNvPr>
          <p:cNvSpPr/>
          <p:nvPr/>
        </p:nvSpPr>
        <p:spPr>
          <a:xfrm>
            <a:off x="1600869" y="446650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3B6F6606-6CB9-4C69-97DC-BAC018A72063}"/>
              </a:ext>
            </a:extLst>
          </p:cNvPr>
          <p:cNvSpPr/>
          <p:nvPr/>
        </p:nvSpPr>
        <p:spPr>
          <a:xfrm>
            <a:off x="5637707" y="405582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36E7E057-76F3-40E5-8F77-32D542A3B095}"/>
              </a:ext>
            </a:extLst>
          </p:cNvPr>
          <p:cNvSpPr/>
          <p:nvPr/>
        </p:nvSpPr>
        <p:spPr>
          <a:xfrm>
            <a:off x="8145601" y="4036042"/>
            <a:ext cx="1921027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9314F01E-EDA0-403F-8DE3-738FDE089051}"/>
              </a:ext>
            </a:extLst>
          </p:cNvPr>
          <p:cNvSpPr/>
          <p:nvPr/>
        </p:nvSpPr>
        <p:spPr>
          <a:xfrm flipV="1">
            <a:off x="2553954" y="361375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7669A56C-172B-4BE9-8A7A-840677FD9F2C}"/>
              </a:ext>
            </a:extLst>
          </p:cNvPr>
          <p:cNvSpPr/>
          <p:nvPr/>
        </p:nvSpPr>
        <p:spPr>
          <a:xfrm>
            <a:off x="2030284" y="440053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8377C067-FB0A-4CBF-8395-B68A8E767C7C}"/>
              </a:ext>
            </a:extLst>
          </p:cNvPr>
          <p:cNvSpPr/>
          <p:nvPr/>
        </p:nvSpPr>
        <p:spPr>
          <a:xfrm>
            <a:off x="3886258" y="471252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2C038185-0008-4B90-834C-A435389A57B6}"/>
              </a:ext>
            </a:extLst>
          </p:cNvPr>
          <p:cNvSpPr/>
          <p:nvPr/>
        </p:nvSpPr>
        <p:spPr>
          <a:xfrm>
            <a:off x="5958886" y="2276686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4B02142E-C44A-467D-B9A0-E2B9B46F4B32}"/>
              </a:ext>
            </a:extLst>
          </p:cNvPr>
          <p:cNvSpPr/>
          <p:nvPr/>
        </p:nvSpPr>
        <p:spPr>
          <a:xfrm flipV="1">
            <a:off x="5565896" y="35217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FABBAD1A-0B67-480D-AC83-E91385189DA1}"/>
              </a:ext>
            </a:extLst>
          </p:cNvPr>
          <p:cNvSpPr/>
          <p:nvPr/>
        </p:nvSpPr>
        <p:spPr>
          <a:xfrm>
            <a:off x="6895008" y="3532686"/>
            <a:ext cx="1524104" cy="26181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5B05657D-8EF5-4865-BA4F-E6EAF39F8EE3}"/>
              </a:ext>
            </a:extLst>
          </p:cNvPr>
          <p:cNvSpPr/>
          <p:nvPr/>
        </p:nvSpPr>
        <p:spPr>
          <a:xfrm>
            <a:off x="3556846" y="380196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1F139C68-FD38-48C7-926D-FE2E10C12F58}"/>
              </a:ext>
            </a:extLst>
          </p:cNvPr>
          <p:cNvSpPr/>
          <p:nvPr/>
        </p:nvSpPr>
        <p:spPr>
          <a:xfrm flipV="1">
            <a:off x="4027598" y="4531994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BAC61D6-71BA-4878-8E8D-C4E64C4722F2}"/>
              </a:ext>
            </a:extLst>
          </p:cNvPr>
          <p:cNvSpPr/>
          <p:nvPr/>
        </p:nvSpPr>
        <p:spPr>
          <a:xfrm>
            <a:off x="3447190" y="426865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771173F5-7D1D-434A-8750-69D1F2C850CC}"/>
              </a:ext>
            </a:extLst>
          </p:cNvPr>
          <p:cNvSpPr/>
          <p:nvPr/>
        </p:nvSpPr>
        <p:spPr>
          <a:xfrm flipH="1">
            <a:off x="9269686" y="4709271"/>
            <a:ext cx="1645100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D2A503C-A0AE-450A-8C0E-AF379EB1DB4B}"/>
              </a:ext>
            </a:extLst>
          </p:cNvPr>
          <p:cNvSpPr/>
          <p:nvPr/>
        </p:nvSpPr>
        <p:spPr>
          <a:xfrm>
            <a:off x="7558619" y="4378691"/>
            <a:ext cx="1458884" cy="30618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7FAD10D2-CB3E-44AC-966F-C6D99651F2FB}"/>
              </a:ext>
            </a:extLst>
          </p:cNvPr>
          <p:cNvSpPr/>
          <p:nvPr/>
        </p:nvSpPr>
        <p:spPr>
          <a:xfrm>
            <a:off x="2396826" y="441237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F6951339-28C1-4C29-90C7-3941114FC2E5}"/>
              </a:ext>
            </a:extLst>
          </p:cNvPr>
          <p:cNvSpPr/>
          <p:nvPr/>
        </p:nvSpPr>
        <p:spPr>
          <a:xfrm>
            <a:off x="6607644" y="400260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A38184AD-0CA2-4919-B255-4B664482FC5B}"/>
              </a:ext>
            </a:extLst>
          </p:cNvPr>
          <p:cNvSpPr/>
          <p:nvPr/>
        </p:nvSpPr>
        <p:spPr>
          <a:xfrm>
            <a:off x="5579513" y="4468441"/>
            <a:ext cx="1921027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67E3B4BE-3F1C-47D1-85B2-A1129DCA21F8}"/>
              </a:ext>
            </a:extLst>
          </p:cNvPr>
          <p:cNvSpPr/>
          <p:nvPr/>
        </p:nvSpPr>
        <p:spPr>
          <a:xfrm flipV="1">
            <a:off x="3349911" y="355962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25ABA2AB-00C1-4E66-B632-5DAAADA41255}"/>
              </a:ext>
            </a:extLst>
          </p:cNvPr>
          <p:cNvSpPr/>
          <p:nvPr/>
        </p:nvSpPr>
        <p:spPr>
          <a:xfrm>
            <a:off x="2735622" y="4531994"/>
            <a:ext cx="1458884" cy="31322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FE6580D5-FFCC-47D2-AFB8-0BB738082380}"/>
              </a:ext>
            </a:extLst>
          </p:cNvPr>
          <p:cNvSpPr/>
          <p:nvPr/>
        </p:nvSpPr>
        <p:spPr>
          <a:xfrm>
            <a:off x="4895350" y="432455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6508AC78-719C-4D96-9056-3006C75EFFDB}"/>
              </a:ext>
            </a:extLst>
          </p:cNvPr>
          <p:cNvSpPr/>
          <p:nvPr/>
        </p:nvSpPr>
        <p:spPr>
          <a:xfrm flipV="1">
            <a:off x="8779142" y="3777423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68CDA243-6153-4DEF-9286-38E948A3F8D0}"/>
              </a:ext>
            </a:extLst>
          </p:cNvPr>
          <p:cNvSpPr/>
          <p:nvPr/>
        </p:nvSpPr>
        <p:spPr>
          <a:xfrm>
            <a:off x="7690965" y="3478556"/>
            <a:ext cx="1524104" cy="26181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E065FACD-9FD1-497F-8CFA-40D060ECDA4B}"/>
              </a:ext>
            </a:extLst>
          </p:cNvPr>
          <p:cNvSpPr/>
          <p:nvPr/>
        </p:nvSpPr>
        <p:spPr>
          <a:xfrm>
            <a:off x="4352803" y="374783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403275D2-CD82-486A-9680-75DA60C0C90E}"/>
              </a:ext>
            </a:extLst>
          </p:cNvPr>
          <p:cNvSpPr/>
          <p:nvPr/>
        </p:nvSpPr>
        <p:spPr>
          <a:xfrm flipV="1">
            <a:off x="4977722" y="4270957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FE9BCC7B-2FD0-43D6-9C2A-9ACCAEB445D1}"/>
              </a:ext>
            </a:extLst>
          </p:cNvPr>
          <p:cNvSpPr/>
          <p:nvPr/>
        </p:nvSpPr>
        <p:spPr>
          <a:xfrm>
            <a:off x="2065452" y="416539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83DB6AB4-FE94-49DA-A6B4-81DFBB8E0D3A}"/>
              </a:ext>
            </a:extLst>
          </p:cNvPr>
          <p:cNvSpPr/>
          <p:nvPr/>
        </p:nvSpPr>
        <p:spPr>
          <a:xfrm>
            <a:off x="1753269" y="472719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8A915636-6E68-42CD-83B9-DF2494272725}"/>
              </a:ext>
            </a:extLst>
          </p:cNvPr>
          <p:cNvSpPr/>
          <p:nvPr/>
        </p:nvSpPr>
        <p:spPr>
          <a:xfrm>
            <a:off x="5964087" y="420913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202BA35-BDF6-4980-ABF6-458C3A5D4C11}"/>
              </a:ext>
            </a:extLst>
          </p:cNvPr>
          <p:cNvSpPr/>
          <p:nvPr/>
        </p:nvSpPr>
        <p:spPr>
          <a:xfrm flipV="1">
            <a:off x="2706354" y="376615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44D39692-D2DF-4336-BA7C-0D191C419653}"/>
              </a:ext>
            </a:extLst>
          </p:cNvPr>
          <p:cNvSpPr/>
          <p:nvPr/>
        </p:nvSpPr>
        <p:spPr>
          <a:xfrm>
            <a:off x="2182684" y="466122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FB88CAFB-F0D9-4BC3-A8DA-911FEA86EC18}"/>
              </a:ext>
            </a:extLst>
          </p:cNvPr>
          <p:cNvSpPr/>
          <p:nvPr/>
        </p:nvSpPr>
        <p:spPr>
          <a:xfrm>
            <a:off x="4184066" y="423418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59D26675-9776-47B8-BD80-CCD2D478F029}"/>
              </a:ext>
            </a:extLst>
          </p:cNvPr>
          <p:cNvSpPr/>
          <p:nvPr/>
        </p:nvSpPr>
        <p:spPr>
          <a:xfrm flipV="1">
            <a:off x="5718296" y="36741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FD1F6D9F-02FA-4290-AE5E-353AA9388744}"/>
              </a:ext>
            </a:extLst>
          </p:cNvPr>
          <p:cNvSpPr/>
          <p:nvPr/>
        </p:nvSpPr>
        <p:spPr>
          <a:xfrm>
            <a:off x="3709246" y="395436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895E4C8E-3FFA-40DB-9A75-240C6A3F9FB7}"/>
              </a:ext>
            </a:extLst>
          </p:cNvPr>
          <p:cNvSpPr/>
          <p:nvPr/>
        </p:nvSpPr>
        <p:spPr>
          <a:xfrm flipV="1">
            <a:off x="4252006" y="4864557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D9EA0929-DAF7-4A14-B107-7B897F306094}"/>
              </a:ext>
            </a:extLst>
          </p:cNvPr>
          <p:cNvSpPr/>
          <p:nvPr/>
        </p:nvSpPr>
        <p:spPr>
          <a:xfrm>
            <a:off x="3599590" y="442105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65312DD5-AAC9-4C87-9A5A-728B74313D8F}"/>
              </a:ext>
            </a:extLst>
          </p:cNvPr>
          <p:cNvSpPr/>
          <p:nvPr/>
        </p:nvSpPr>
        <p:spPr>
          <a:xfrm>
            <a:off x="2549226" y="467306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B7BD99FA-45E1-4F4F-9B6C-CD39E6DB92B3}"/>
              </a:ext>
            </a:extLst>
          </p:cNvPr>
          <p:cNvSpPr/>
          <p:nvPr/>
        </p:nvSpPr>
        <p:spPr>
          <a:xfrm flipV="1">
            <a:off x="3502311" y="371202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433E005E-A49E-4D19-8A78-B7A8915E605F}"/>
              </a:ext>
            </a:extLst>
          </p:cNvPr>
          <p:cNvSpPr/>
          <p:nvPr/>
        </p:nvSpPr>
        <p:spPr>
          <a:xfrm>
            <a:off x="2935953" y="4499054"/>
            <a:ext cx="1458884" cy="31322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93E51C77-72FF-4E30-BBE6-2A7565C9B19E}"/>
              </a:ext>
            </a:extLst>
          </p:cNvPr>
          <p:cNvSpPr/>
          <p:nvPr/>
        </p:nvSpPr>
        <p:spPr>
          <a:xfrm>
            <a:off x="5047750" y="447695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81F42393-5C37-4307-97DB-9B7FB48B2876}"/>
              </a:ext>
            </a:extLst>
          </p:cNvPr>
          <p:cNvSpPr/>
          <p:nvPr/>
        </p:nvSpPr>
        <p:spPr>
          <a:xfrm>
            <a:off x="4505203" y="390023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345BC84D-278D-4B39-985D-14929C36A64A}"/>
              </a:ext>
            </a:extLst>
          </p:cNvPr>
          <p:cNvSpPr/>
          <p:nvPr/>
        </p:nvSpPr>
        <p:spPr>
          <a:xfrm flipV="1">
            <a:off x="5130122" y="4404307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D710E072-B073-42D5-BAC2-7984E8BAD45F}"/>
              </a:ext>
            </a:extLst>
          </p:cNvPr>
          <p:cNvSpPr/>
          <p:nvPr/>
        </p:nvSpPr>
        <p:spPr>
          <a:xfrm>
            <a:off x="5691258" y="385325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5294F683-28A4-4F64-8731-DC86F26CE266}"/>
              </a:ext>
            </a:extLst>
          </p:cNvPr>
          <p:cNvSpPr/>
          <p:nvPr/>
        </p:nvSpPr>
        <p:spPr>
          <a:xfrm>
            <a:off x="5219204" y="451039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BF964CE5-DB70-4EB3-AF47-7BC3682F4D1F}"/>
              </a:ext>
            </a:extLst>
          </p:cNvPr>
          <p:cNvSpPr/>
          <p:nvPr/>
        </p:nvSpPr>
        <p:spPr>
          <a:xfrm>
            <a:off x="9133590" y="446650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F55B1260-8CA2-4051-ABD5-DBF41898C950}"/>
              </a:ext>
            </a:extLst>
          </p:cNvPr>
          <p:cNvSpPr/>
          <p:nvPr/>
        </p:nvSpPr>
        <p:spPr>
          <a:xfrm flipV="1">
            <a:off x="6172289" y="3676685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711B7BBC-C10E-4C37-A3B0-A75900C18D19}"/>
              </a:ext>
            </a:extLst>
          </p:cNvPr>
          <p:cNvSpPr/>
          <p:nvPr/>
        </p:nvSpPr>
        <p:spPr>
          <a:xfrm>
            <a:off x="5648619" y="444441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9A83919B-4C82-4BCA-BF0A-2CA5CFBEB8CF}"/>
              </a:ext>
            </a:extLst>
          </p:cNvPr>
          <p:cNvSpPr/>
          <p:nvPr/>
        </p:nvSpPr>
        <p:spPr>
          <a:xfrm>
            <a:off x="7650001" y="4144719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062EECD1-CAF3-4E60-970F-FE17FFB3F92C}"/>
              </a:ext>
            </a:extLst>
          </p:cNvPr>
          <p:cNvSpPr/>
          <p:nvPr/>
        </p:nvSpPr>
        <p:spPr>
          <a:xfrm flipV="1">
            <a:off x="9184231" y="3584645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88DEBFB7-EA71-4B69-8EE6-131A2BDEAD82}"/>
              </a:ext>
            </a:extLst>
          </p:cNvPr>
          <p:cNvSpPr/>
          <p:nvPr/>
        </p:nvSpPr>
        <p:spPr>
          <a:xfrm>
            <a:off x="7175181" y="386489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19E345ED-A552-4E8B-8352-A59AD73B721E}"/>
              </a:ext>
            </a:extLst>
          </p:cNvPr>
          <p:cNvSpPr/>
          <p:nvPr/>
        </p:nvSpPr>
        <p:spPr>
          <a:xfrm flipV="1">
            <a:off x="7645933" y="4703215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463E0164-47BB-4C7E-9A89-23A24F9A2FB8}"/>
              </a:ext>
            </a:extLst>
          </p:cNvPr>
          <p:cNvSpPr/>
          <p:nvPr/>
        </p:nvSpPr>
        <p:spPr>
          <a:xfrm>
            <a:off x="7065525" y="433158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E4A2960C-4210-49F8-BAA0-C99390BA5B53}"/>
              </a:ext>
            </a:extLst>
          </p:cNvPr>
          <p:cNvSpPr/>
          <p:nvPr/>
        </p:nvSpPr>
        <p:spPr>
          <a:xfrm>
            <a:off x="6015161" y="445626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23204FFC-3EF0-47BC-A1DA-96326BC547C1}"/>
              </a:ext>
            </a:extLst>
          </p:cNvPr>
          <p:cNvSpPr/>
          <p:nvPr/>
        </p:nvSpPr>
        <p:spPr>
          <a:xfrm flipV="1">
            <a:off x="6968246" y="3622555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F51133CB-319A-4274-BC92-984DB21B42C2}"/>
              </a:ext>
            </a:extLst>
          </p:cNvPr>
          <p:cNvSpPr/>
          <p:nvPr/>
        </p:nvSpPr>
        <p:spPr>
          <a:xfrm>
            <a:off x="6353957" y="4547302"/>
            <a:ext cx="1458884" cy="31322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139FB98F-36C8-4DE4-8491-E284612C7138}"/>
              </a:ext>
            </a:extLst>
          </p:cNvPr>
          <p:cNvSpPr/>
          <p:nvPr/>
        </p:nvSpPr>
        <p:spPr>
          <a:xfrm>
            <a:off x="8513685" y="438748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8FEAB930-9B4B-4B20-A60F-8FBD8BA3291B}"/>
              </a:ext>
            </a:extLst>
          </p:cNvPr>
          <p:cNvSpPr/>
          <p:nvPr/>
        </p:nvSpPr>
        <p:spPr>
          <a:xfrm flipH="1">
            <a:off x="9270896" y="3922516"/>
            <a:ext cx="1174481" cy="224169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214AA6EC-C7EF-4A14-B0EE-4CB77020FAF7}"/>
              </a:ext>
            </a:extLst>
          </p:cNvPr>
          <p:cNvSpPr/>
          <p:nvPr/>
        </p:nvSpPr>
        <p:spPr>
          <a:xfrm flipV="1">
            <a:off x="9214650" y="4284465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F98D7B18-8660-4BA8-8640-A4445DBC7099}"/>
              </a:ext>
            </a:extLst>
          </p:cNvPr>
          <p:cNvSpPr/>
          <p:nvPr/>
        </p:nvSpPr>
        <p:spPr>
          <a:xfrm>
            <a:off x="9471118" y="440167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4E8FAA4F-505F-48F0-8516-D26FECC9A5A6}"/>
              </a:ext>
            </a:extLst>
          </p:cNvPr>
          <p:cNvSpPr/>
          <p:nvPr/>
        </p:nvSpPr>
        <p:spPr>
          <a:xfrm>
            <a:off x="1765783" y="385191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E0F24E0C-224B-431B-BDD4-79F5956CD0FF}"/>
              </a:ext>
            </a:extLst>
          </p:cNvPr>
          <p:cNvSpPr/>
          <p:nvPr/>
        </p:nvSpPr>
        <p:spPr>
          <a:xfrm>
            <a:off x="3570016" y="3543101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2EB820EC-F3E3-4E52-AB98-0DA4B9341C4C}"/>
              </a:ext>
            </a:extLst>
          </p:cNvPr>
          <p:cNvSpPr/>
          <p:nvPr/>
        </p:nvSpPr>
        <p:spPr>
          <a:xfrm>
            <a:off x="2964694" y="427542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76536284-00C1-4E01-B930-CEDDBD8B0B87}"/>
              </a:ext>
            </a:extLst>
          </p:cNvPr>
          <p:cNvSpPr/>
          <p:nvPr/>
        </p:nvSpPr>
        <p:spPr>
          <a:xfrm>
            <a:off x="4059312" y="414386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F1BD7C2B-7655-4FA3-8F25-202056A81F9A}"/>
              </a:ext>
            </a:extLst>
          </p:cNvPr>
          <p:cNvSpPr/>
          <p:nvPr/>
        </p:nvSpPr>
        <p:spPr>
          <a:xfrm>
            <a:off x="9744496" y="497928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BD0923DB-00B5-4DD3-BFF2-F6FE70B9AA65}"/>
              </a:ext>
            </a:extLst>
          </p:cNvPr>
          <p:cNvSpPr/>
          <p:nvPr/>
        </p:nvSpPr>
        <p:spPr>
          <a:xfrm>
            <a:off x="1152936" y="473885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1A823740-4EFD-42C5-99D8-1ACD032CF7E0}"/>
              </a:ext>
            </a:extLst>
          </p:cNvPr>
          <p:cNvSpPr/>
          <p:nvPr/>
        </p:nvSpPr>
        <p:spPr>
          <a:xfrm flipV="1">
            <a:off x="5187451" y="227123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F92A8183-96C3-47A8-BEFD-A2826D031189}"/>
              </a:ext>
            </a:extLst>
          </p:cNvPr>
          <p:cNvSpPr/>
          <p:nvPr/>
        </p:nvSpPr>
        <p:spPr>
          <a:xfrm>
            <a:off x="1378297" y="433918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B568835B-B082-478E-BF2F-E2A1F23F1475}"/>
              </a:ext>
            </a:extLst>
          </p:cNvPr>
          <p:cNvSpPr/>
          <p:nvPr/>
        </p:nvSpPr>
        <p:spPr>
          <a:xfrm flipV="1">
            <a:off x="8807859" y="4742144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B7978B5F-3B07-41D1-B019-53ECAABFD6EC}"/>
              </a:ext>
            </a:extLst>
          </p:cNvPr>
          <p:cNvSpPr/>
          <p:nvPr/>
        </p:nvSpPr>
        <p:spPr>
          <a:xfrm>
            <a:off x="997056" y="496030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B10462AD-DED4-4A3A-975F-0E1789ADDCDA}"/>
              </a:ext>
            </a:extLst>
          </p:cNvPr>
          <p:cNvSpPr/>
          <p:nvPr/>
        </p:nvSpPr>
        <p:spPr>
          <a:xfrm flipV="1">
            <a:off x="7224628" y="4188473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47AE718A-BCBB-4AFC-BB23-E5CAB33DE389}"/>
              </a:ext>
            </a:extLst>
          </p:cNvPr>
          <p:cNvSpPr/>
          <p:nvPr/>
        </p:nvSpPr>
        <p:spPr>
          <a:xfrm flipV="1">
            <a:off x="1443076" y="42653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05C54F48-1B30-404F-99F7-68E6B4766F2D}"/>
              </a:ext>
            </a:extLst>
          </p:cNvPr>
          <p:cNvSpPr/>
          <p:nvPr/>
        </p:nvSpPr>
        <p:spPr>
          <a:xfrm>
            <a:off x="1570091" y="4231237"/>
            <a:ext cx="1070130" cy="10326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56D8F2CB-63D8-4E4E-A619-D86F058549C7}"/>
              </a:ext>
            </a:extLst>
          </p:cNvPr>
          <p:cNvSpPr/>
          <p:nvPr/>
        </p:nvSpPr>
        <p:spPr>
          <a:xfrm>
            <a:off x="6996485" y="429455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034586DF-A317-4E10-AAE0-DECA4ACB4710}"/>
              </a:ext>
            </a:extLst>
          </p:cNvPr>
          <p:cNvSpPr/>
          <p:nvPr/>
        </p:nvSpPr>
        <p:spPr>
          <a:xfrm>
            <a:off x="4487410" y="449674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60ECA09F-5A7B-476B-9538-99024A200153}"/>
              </a:ext>
            </a:extLst>
          </p:cNvPr>
          <p:cNvSpPr/>
          <p:nvPr/>
        </p:nvSpPr>
        <p:spPr>
          <a:xfrm flipV="1">
            <a:off x="3181759" y="340706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D4DDF43F-1ED0-4952-8F55-C5228FB1F7C4}"/>
              </a:ext>
            </a:extLst>
          </p:cNvPr>
          <p:cNvSpPr/>
          <p:nvPr/>
        </p:nvSpPr>
        <p:spPr>
          <a:xfrm>
            <a:off x="5859931" y="3432244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16A9F51D-BF6E-4C25-AE9A-F5D5EA263F53}"/>
              </a:ext>
            </a:extLst>
          </p:cNvPr>
          <p:cNvSpPr/>
          <p:nvPr/>
        </p:nvSpPr>
        <p:spPr>
          <a:xfrm>
            <a:off x="7812841" y="3408720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294358E1-316A-4045-B665-E353EFFDD8C5}"/>
              </a:ext>
            </a:extLst>
          </p:cNvPr>
          <p:cNvSpPr/>
          <p:nvPr/>
        </p:nvSpPr>
        <p:spPr>
          <a:xfrm flipV="1">
            <a:off x="4292539" y="3443856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2B273CFD-2DAD-4BC7-9D19-E1E251257CE8}"/>
              </a:ext>
            </a:extLst>
          </p:cNvPr>
          <p:cNvSpPr/>
          <p:nvPr/>
        </p:nvSpPr>
        <p:spPr>
          <a:xfrm flipV="1">
            <a:off x="5088496" y="3426797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4E814F5D-5DD8-487B-9815-3B34394A9C63}"/>
              </a:ext>
            </a:extLst>
          </p:cNvPr>
          <p:cNvSpPr/>
          <p:nvPr/>
        </p:nvSpPr>
        <p:spPr>
          <a:xfrm flipV="1">
            <a:off x="7404661" y="3407140"/>
            <a:ext cx="648740" cy="11178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68474937-CB60-4847-BB48-15A6BFD4FDAE}"/>
              </a:ext>
            </a:extLst>
          </p:cNvPr>
          <p:cNvSpPr/>
          <p:nvPr/>
        </p:nvSpPr>
        <p:spPr>
          <a:xfrm>
            <a:off x="2836765" y="3436251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67E2E537-7AF6-4632-AE38-561D3E10C571}"/>
              </a:ext>
            </a:extLst>
          </p:cNvPr>
          <p:cNvSpPr/>
          <p:nvPr/>
        </p:nvSpPr>
        <p:spPr>
          <a:xfrm flipV="1">
            <a:off x="8251727" y="3436251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1823EA75-D9BD-421C-BAFD-2E8B2871C2BC}"/>
              </a:ext>
            </a:extLst>
          </p:cNvPr>
          <p:cNvSpPr/>
          <p:nvPr/>
        </p:nvSpPr>
        <p:spPr>
          <a:xfrm flipV="1">
            <a:off x="4174418" y="349616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567436D8-4570-4EA1-8017-DB57CAA522AC}"/>
              </a:ext>
            </a:extLst>
          </p:cNvPr>
          <p:cNvSpPr/>
          <p:nvPr/>
        </p:nvSpPr>
        <p:spPr>
          <a:xfrm>
            <a:off x="2563900" y="447295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46AC6974-AECE-47F8-B688-5DAE50E763BB}"/>
              </a:ext>
            </a:extLst>
          </p:cNvPr>
          <p:cNvSpPr/>
          <p:nvPr/>
        </p:nvSpPr>
        <p:spPr>
          <a:xfrm>
            <a:off x="2058035" y="350306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Freeform: Shape 149">
            <a:extLst>
              <a:ext uri="{FF2B5EF4-FFF2-40B4-BE49-F238E27FC236}">
                <a16:creationId xmlns:a16="http://schemas.microsoft.com/office/drawing/2014/main" id="{5443B2F2-7E82-4760-A532-6AADD1863F87}"/>
              </a:ext>
            </a:extLst>
          </p:cNvPr>
          <p:cNvSpPr/>
          <p:nvPr/>
        </p:nvSpPr>
        <p:spPr>
          <a:xfrm>
            <a:off x="1918183" y="400431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F05D602E-0D56-4B26-8184-B3D6B48D9025}"/>
              </a:ext>
            </a:extLst>
          </p:cNvPr>
          <p:cNvSpPr/>
          <p:nvPr/>
        </p:nvSpPr>
        <p:spPr>
          <a:xfrm flipV="1">
            <a:off x="1595476" y="44177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" name="Freeform: Shape 225">
            <a:extLst>
              <a:ext uri="{FF2B5EF4-FFF2-40B4-BE49-F238E27FC236}">
                <a16:creationId xmlns:a16="http://schemas.microsoft.com/office/drawing/2014/main" id="{9265A6E1-D0DF-4200-B513-BF4E93D1E0F1}"/>
              </a:ext>
            </a:extLst>
          </p:cNvPr>
          <p:cNvSpPr/>
          <p:nvPr/>
        </p:nvSpPr>
        <p:spPr>
          <a:xfrm>
            <a:off x="2571191" y="4443011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" name="Freeform: Shape 226">
            <a:extLst>
              <a:ext uri="{FF2B5EF4-FFF2-40B4-BE49-F238E27FC236}">
                <a16:creationId xmlns:a16="http://schemas.microsoft.com/office/drawing/2014/main" id="{76F5852F-1780-4FD0-8965-026384C7217C}"/>
              </a:ext>
            </a:extLst>
          </p:cNvPr>
          <p:cNvSpPr/>
          <p:nvPr/>
        </p:nvSpPr>
        <p:spPr>
          <a:xfrm>
            <a:off x="2259008" y="500481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" name="Freeform: Shape 227">
            <a:extLst>
              <a:ext uri="{FF2B5EF4-FFF2-40B4-BE49-F238E27FC236}">
                <a16:creationId xmlns:a16="http://schemas.microsoft.com/office/drawing/2014/main" id="{1A4B78F9-B7FF-467A-8461-33CE3B555F72}"/>
              </a:ext>
            </a:extLst>
          </p:cNvPr>
          <p:cNvSpPr/>
          <p:nvPr/>
        </p:nvSpPr>
        <p:spPr>
          <a:xfrm>
            <a:off x="2688423" y="4938839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" name="Freeform: Shape 228">
            <a:extLst>
              <a:ext uri="{FF2B5EF4-FFF2-40B4-BE49-F238E27FC236}">
                <a16:creationId xmlns:a16="http://schemas.microsoft.com/office/drawing/2014/main" id="{F62755B4-ABB6-4563-A1DF-701864FFE664}"/>
              </a:ext>
            </a:extLst>
          </p:cNvPr>
          <p:cNvSpPr/>
          <p:nvPr/>
        </p:nvSpPr>
        <p:spPr>
          <a:xfrm>
            <a:off x="3054965" y="495068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" name="Freeform: Shape 229">
            <a:extLst>
              <a:ext uri="{FF2B5EF4-FFF2-40B4-BE49-F238E27FC236}">
                <a16:creationId xmlns:a16="http://schemas.microsoft.com/office/drawing/2014/main" id="{9818B794-8352-44D2-B133-90D55FF32BC3}"/>
              </a:ext>
            </a:extLst>
          </p:cNvPr>
          <p:cNvSpPr/>
          <p:nvPr/>
        </p:nvSpPr>
        <p:spPr>
          <a:xfrm>
            <a:off x="5339996" y="498233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" name="Freeform: Shape 230">
            <a:extLst>
              <a:ext uri="{FF2B5EF4-FFF2-40B4-BE49-F238E27FC236}">
                <a16:creationId xmlns:a16="http://schemas.microsoft.com/office/drawing/2014/main" id="{B62F4BC7-E483-41E0-86A5-DCC5B42FCA20}"/>
              </a:ext>
            </a:extLst>
          </p:cNvPr>
          <p:cNvSpPr/>
          <p:nvPr/>
        </p:nvSpPr>
        <p:spPr>
          <a:xfrm>
            <a:off x="7474045" y="499420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" name="Freeform: Shape 231">
            <a:extLst>
              <a:ext uri="{FF2B5EF4-FFF2-40B4-BE49-F238E27FC236}">
                <a16:creationId xmlns:a16="http://schemas.microsoft.com/office/drawing/2014/main" id="{FC9356A6-990F-4B49-B33D-FB5D11D1642F}"/>
              </a:ext>
            </a:extLst>
          </p:cNvPr>
          <p:cNvSpPr/>
          <p:nvPr/>
        </p:nvSpPr>
        <p:spPr>
          <a:xfrm flipV="1">
            <a:off x="2101215" y="480361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" name="Freeform: Shape 232">
            <a:extLst>
              <a:ext uri="{FF2B5EF4-FFF2-40B4-BE49-F238E27FC236}">
                <a16:creationId xmlns:a16="http://schemas.microsoft.com/office/drawing/2014/main" id="{E9E81F00-D91F-4C59-8861-08BA251D5AF8}"/>
              </a:ext>
            </a:extLst>
          </p:cNvPr>
          <p:cNvSpPr/>
          <p:nvPr/>
        </p:nvSpPr>
        <p:spPr>
          <a:xfrm>
            <a:off x="2032188" y="4753758"/>
            <a:ext cx="1070130" cy="10326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" name="Freeform: Shape 233">
            <a:extLst>
              <a:ext uri="{FF2B5EF4-FFF2-40B4-BE49-F238E27FC236}">
                <a16:creationId xmlns:a16="http://schemas.microsoft.com/office/drawing/2014/main" id="{367937EF-D35F-48DC-AAED-7ACDFFCA00E4}"/>
              </a:ext>
            </a:extLst>
          </p:cNvPr>
          <p:cNvSpPr/>
          <p:nvPr/>
        </p:nvSpPr>
        <p:spPr>
          <a:xfrm>
            <a:off x="3222039" y="5011261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" name="Freeform: Shape 234">
            <a:extLst>
              <a:ext uri="{FF2B5EF4-FFF2-40B4-BE49-F238E27FC236}">
                <a16:creationId xmlns:a16="http://schemas.microsoft.com/office/drawing/2014/main" id="{05DB168D-B2BD-40A1-ADBA-D9CDFC03CECA}"/>
              </a:ext>
            </a:extLst>
          </p:cNvPr>
          <p:cNvSpPr/>
          <p:nvPr/>
        </p:nvSpPr>
        <p:spPr>
          <a:xfrm>
            <a:off x="2576322" y="443433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6" name="Freeform: Shape 235">
            <a:extLst>
              <a:ext uri="{FF2B5EF4-FFF2-40B4-BE49-F238E27FC236}">
                <a16:creationId xmlns:a16="http://schemas.microsoft.com/office/drawing/2014/main" id="{E239B15F-82F5-4B4C-9B81-E76852CD704E}"/>
              </a:ext>
            </a:extLst>
          </p:cNvPr>
          <p:cNvSpPr/>
          <p:nvPr/>
        </p:nvSpPr>
        <p:spPr>
          <a:xfrm flipV="1">
            <a:off x="2253615" y="495601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" name="Freeform: Shape 236">
            <a:extLst>
              <a:ext uri="{FF2B5EF4-FFF2-40B4-BE49-F238E27FC236}">
                <a16:creationId xmlns:a16="http://schemas.microsoft.com/office/drawing/2014/main" id="{95AFCB53-3D74-41DE-9041-6069501CF858}"/>
              </a:ext>
            </a:extLst>
          </p:cNvPr>
          <p:cNvSpPr/>
          <p:nvPr/>
        </p:nvSpPr>
        <p:spPr>
          <a:xfrm flipH="1">
            <a:off x="6352631" y="4829337"/>
            <a:ext cx="1645100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" name="Freeform: Shape 238">
            <a:extLst>
              <a:ext uri="{FF2B5EF4-FFF2-40B4-BE49-F238E27FC236}">
                <a16:creationId xmlns:a16="http://schemas.microsoft.com/office/drawing/2014/main" id="{4FF02202-CA31-42AD-8B0D-12349F689D15}"/>
              </a:ext>
            </a:extLst>
          </p:cNvPr>
          <p:cNvSpPr/>
          <p:nvPr/>
        </p:nvSpPr>
        <p:spPr>
          <a:xfrm flipV="1">
            <a:off x="5834909" y="234439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" name="Freeform: Shape 239">
            <a:extLst>
              <a:ext uri="{FF2B5EF4-FFF2-40B4-BE49-F238E27FC236}">
                <a16:creationId xmlns:a16="http://schemas.microsoft.com/office/drawing/2014/main" id="{287023D7-206F-4840-8A9C-C295BA12DD67}"/>
              </a:ext>
            </a:extLst>
          </p:cNvPr>
          <p:cNvSpPr/>
          <p:nvPr/>
        </p:nvSpPr>
        <p:spPr>
          <a:xfrm flipV="1">
            <a:off x="6630866" y="2327340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F2A5C1FF-7DB4-429E-9D0B-CA8181074D9C}"/>
              </a:ext>
            </a:extLst>
          </p:cNvPr>
          <p:cNvSpPr/>
          <p:nvPr/>
        </p:nvSpPr>
        <p:spPr>
          <a:xfrm flipV="1">
            <a:off x="3264018" y="221887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A1C0388D-F444-4B4A-B2C6-2F3B7BBD70D3}"/>
              </a:ext>
            </a:extLst>
          </p:cNvPr>
          <p:cNvSpPr/>
          <p:nvPr/>
        </p:nvSpPr>
        <p:spPr>
          <a:xfrm flipV="1">
            <a:off x="4374798" y="2255666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352B1FDB-4232-4F11-A14F-5075AE8987A8}"/>
              </a:ext>
            </a:extLst>
          </p:cNvPr>
          <p:cNvSpPr/>
          <p:nvPr/>
        </p:nvSpPr>
        <p:spPr>
          <a:xfrm>
            <a:off x="2919024" y="2248061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D2F3B3B5-E666-4B10-B542-661C8DF425DC}"/>
              </a:ext>
            </a:extLst>
          </p:cNvPr>
          <p:cNvSpPr/>
          <p:nvPr/>
        </p:nvSpPr>
        <p:spPr>
          <a:xfrm flipV="1">
            <a:off x="4256677" y="230797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2" name="Freeform: Shape 371">
            <a:extLst>
              <a:ext uri="{FF2B5EF4-FFF2-40B4-BE49-F238E27FC236}">
                <a16:creationId xmlns:a16="http://schemas.microsoft.com/office/drawing/2014/main" id="{763298E2-6C8C-4B63-881B-C822FE8F6BEA}"/>
              </a:ext>
            </a:extLst>
          </p:cNvPr>
          <p:cNvSpPr/>
          <p:nvPr/>
        </p:nvSpPr>
        <p:spPr>
          <a:xfrm flipV="1">
            <a:off x="7324619" y="2247508"/>
            <a:ext cx="665687" cy="11470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3" name="Freeform: Shape 372">
            <a:extLst>
              <a:ext uri="{FF2B5EF4-FFF2-40B4-BE49-F238E27FC236}">
                <a16:creationId xmlns:a16="http://schemas.microsoft.com/office/drawing/2014/main" id="{A11B5C69-A9EB-48B1-9E9A-6EDF791DD1AB}"/>
              </a:ext>
            </a:extLst>
          </p:cNvPr>
          <p:cNvSpPr/>
          <p:nvPr/>
        </p:nvSpPr>
        <p:spPr>
          <a:xfrm flipV="1">
            <a:off x="8294174" y="2296199"/>
            <a:ext cx="948069" cy="13257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8" name="Freeform: Shape 367">
            <a:extLst>
              <a:ext uri="{FF2B5EF4-FFF2-40B4-BE49-F238E27FC236}">
                <a16:creationId xmlns:a16="http://schemas.microsoft.com/office/drawing/2014/main" id="{B37C521A-9D2F-48D9-A329-449E3D870557}"/>
              </a:ext>
            </a:extLst>
          </p:cNvPr>
          <p:cNvSpPr/>
          <p:nvPr/>
        </p:nvSpPr>
        <p:spPr>
          <a:xfrm>
            <a:off x="7716405" y="2191489"/>
            <a:ext cx="948069" cy="177895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9" name="Freeform: Shape 368">
            <a:extLst>
              <a:ext uri="{FF2B5EF4-FFF2-40B4-BE49-F238E27FC236}">
                <a16:creationId xmlns:a16="http://schemas.microsoft.com/office/drawing/2014/main" id="{9C6906FD-70CA-4E77-BE1C-18FEB4D383CF}"/>
              </a:ext>
            </a:extLst>
          </p:cNvPr>
          <p:cNvSpPr/>
          <p:nvPr/>
        </p:nvSpPr>
        <p:spPr>
          <a:xfrm flipV="1">
            <a:off x="7324619" y="2247508"/>
            <a:ext cx="665687" cy="11470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0" name="Freeform: Shape 369">
            <a:extLst>
              <a:ext uri="{FF2B5EF4-FFF2-40B4-BE49-F238E27FC236}">
                <a16:creationId xmlns:a16="http://schemas.microsoft.com/office/drawing/2014/main" id="{7E885F70-EDD9-4FC3-9150-4F80D79CB56F}"/>
              </a:ext>
            </a:extLst>
          </p:cNvPr>
          <p:cNvSpPr/>
          <p:nvPr/>
        </p:nvSpPr>
        <p:spPr>
          <a:xfrm flipV="1">
            <a:off x="8294174" y="2296199"/>
            <a:ext cx="948069" cy="13257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1" name="Freeform: Shape 370">
            <a:extLst>
              <a:ext uri="{FF2B5EF4-FFF2-40B4-BE49-F238E27FC236}">
                <a16:creationId xmlns:a16="http://schemas.microsoft.com/office/drawing/2014/main" id="{608DA113-9E83-44AA-B9BA-7CA5BAD6C9C4}"/>
              </a:ext>
            </a:extLst>
          </p:cNvPr>
          <p:cNvSpPr/>
          <p:nvPr/>
        </p:nvSpPr>
        <p:spPr>
          <a:xfrm>
            <a:off x="7716405" y="2191489"/>
            <a:ext cx="948069" cy="177895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" name="Freeform: Shape 240">
            <a:extLst>
              <a:ext uri="{FF2B5EF4-FFF2-40B4-BE49-F238E27FC236}">
                <a16:creationId xmlns:a16="http://schemas.microsoft.com/office/drawing/2014/main" id="{FCC8D7CB-475F-42D4-ABF5-78AA80F8252D}"/>
              </a:ext>
            </a:extLst>
          </p:cNvPr>
          <p:cNvSpPr/>
          <p:nvPr/>
        </p:nvSpPr>
        <p:spPr>
          <a:xfrm flipV="1">
            <a:off x="3041011" y="2283879"/>
            <a:ext cx="948069" cy="13257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Trapezoid 137">
            <a:extLst>
              <a:ext uri="{FF2B5EF4-FFF2-40B4-BE49-F238E27FC236}">
                <a16:creationId xmlns:a16="http://schemas.microsoft.com/office/drawing/2014/main" id="{146168D6-2B81-428F-A991-CE5DC3BC25C2}"/>
              </a:ext>
            </a:extLst>
          </p:cNvPr>
          <p:cNvSpPr/>
          <p:nvPr/>
        </p:nvSpPr>
        <p:spPr>
          <a:xfrm>
            <a:off x="684441" y="2251039"/>
            <a:ext cx="10838088" cy="2960223"/>
          </a:xfrm>
          <a:prstGeom prst="trapezoid">
            <a:avLst>
              <a:gd name="adj" fmla="val 78447"/>
            </a:avLst>
          </a:prstGeom>
          <a:solidFill>
            <a:srgbClr val="00666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Cylinder 31">
            <a:extLst>
              <a:ext uri="{FF2B5EF4-FFF2-40B4-BE49-F238E27FC236}">
                <a16:creationId xmlns:a16="http://schemas.microsoft.com/office/drawing/2014/main" id="{D0FE56D5-6098-4909-8F2F-C0882096E0C7}"/>
              </a:ext>
            </a:extLst>
          </p:cNvPr>
          <p:cNvSpPr/>
          <p:nvPr/>
        </p:nvSpPr>
        <p:spPr>
          <a:xfrm rot="15991191">
            <a:off x="10190300" y="2811814"/>
            <a:ext cx="284120" cy="317896"/>
          </a:xfrm>
          <a:prstGeom prst="can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9" name="Cylinder 38">
            <a:extLst>
              <a:ext uri="{FF2B5EF4-FFF2-40B4-BE49-F238E27FC236}">
                <a16:creationId xmlns:a16="http://schemas.microsoft.com/office/drawing/2014/main" id="{6868E43A-F103-48ED-A276-A3A59647660B}"/>
              </a:ext>
            </a:extLst>
          </p:cNvPr>
          <p:cNvSpPr/>
          <p:nvPr/>
        </p:nvSpPr>
        <p:spPr>
          <a:xfrm rot="16200000" flipV="1">
            <a:off x="1743084" y="2841732"/>
            <a:ext cx="280084" cy="257544"/>
          </a:xfrm>
          <a:prstGeom prst="can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4CC79C3-D1A7-46E8-BE9F-0CEF34BD25B9}"/>
              </a:ext>
            </a:extLst>
          </p:cNvPr>
          <p:cNvGrpSpPr/>
          <p:nvPr/>
        </p:nvGrpSpPr>
        <p:grpSpPr>
          <a:xfrm>
            <a:off x="1858773" y="2505316"/>
            <a:ext cx="8481366" cy="930378"/>
            <a:chOff x="1742584" y="2515477"/>
            <a:chExt cx="8706834" cy="963388"/>
          </a:xfrm>
          <a:gradFill flip="none" rotWithShape="1">
            <a:gsLst>
              <a:gs pos="0">
                <a:schemeClr val="accent4">
                  <a:lumMod val="50000"/>
                  <a:shade val="30000"/>
                  <a:satMod val="115000"/>
                </a:schemeClr>
              </a:gs>
              <a:gs pos="50000">
                <a:schemeClr val="accent4">
                  <a:lumMod val="50000"/>
                  <a:shade val="67500"/>
                  <a:satMod val="115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6200000" scaled="1"/>
            <a:tileRect/>
          </a:gra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98600E-1351-4F83-A661-E7E44FDF2214}"/>
                </a:ext>
              </a:extLst>
            </p:cNvPr>
            <p:cNvSpPr/>
            <p:nvPr/>
          </p:nvSpPr>
          <p:spPr>
            <a:xfrm>
              <a:off x="2001794" y="2515477"/>
              <a:ext cx="8192529" cy="963388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3" name="Flowchart: Stored Data 12">
              <a:extLst>
                <a:ext uri="{FF2B5EF4-FFF2-40B4-BE49-F238E27FC236}">
                  <a16:creationId xmlns:a16="http://schemas.microsoft.com/office/drawing/2014/main" id="{1502BC7B-AC60-46EC-B850-CFF7048D1A13}"/>
                </a:ext>
              </a:extLst>
            </p:cNvPr>
            <p:cNvSpPr/>
            <p:nvPr/>
          </p:nvSpPr>
          <p:spPr>
            <a:xfrm>
              <a:off x="1742584" y="2515477"/>
              <a:ext cx="1972095" cy="963388"/>
            </a:xfrm>
            <a:prstGeom prst="flowChartOnlineStorage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21" name="Flowchart: Stored Data 20">
              <a:extLst>
                <a:ext uri="{FF2B5EF4-FFF2-40B4-BE49-F238E27FC236}">
                  <a16:creationId xmlns:a16="http://schemas.microsoft.com/office/drawing/2014/main" id="{21B0768B-5ECB-425E-8CAF-AFBCFC0D1EEE}"/>
                </a:ext>
              </a:extLst>
            </p:cNvPr>
            <p:cNvSpPr/>
            <p:nvPr/>
          </p:nvSpPr>
          <p:spPr>
            <a:xfrm rot="10800000">
              <a:off x="8477323" y="2515477"/>
              <a:ext cx="1972095" cy="963388"/>
            </a:xfrm>
            <a:prstGeom prst="flowChartOnlineStorage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</p:grpSp>
      <p:sp>
        <p:nvSpPr>
          <p:cNvPr id="325" name="back button Oval 324">
            <a:hlinkClick r:id="rId8" action="ppaction://hlinksldjump"/>
            <a:extLst>
              <a:ext uri="{FF2B5EF4-FFF2-40B4-BE49-F238E27FC236}">
                <a16:creationId xmlns:a16="http://schemas.microsoft.com/office/drawing/2014/main" id="{CA351A5C-BC8F-457D-9CDA-6458C0909AE8}"/>
              </a:ext>
            </a:extLst>
          </p:cNvPr>
          <p:cNvSpPr/>
          <p:nvPr/>
        </p:nvSpPr>
        <p:spPr>
          <a:xfrm>
            <a:off x="5624792" y="5876949"/>
            <a:ext cx="681565" cy="413683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326" name="Straight Connector 325">
            <a:extLst>
              <a:ext uri="{FF2B5EF4-FFF2-40B4-BE49-F238E27FC236}">
                <a16:creationId xmlns:a16="http://schemas.microsoft.com/office/drawing/2014/main" id="{BFAEF20D-92D7-4AEC-86CB-E28C35B6FAD7}"/>
              </a:ext>
            </a:extLst>
          </p:cNvPr>
          <p:cNvCxnSpPr/>
          <p:nvPr/>
        </p:nvCxnSpPr>
        <p:spPr>
          <a:xfrm>
            <a:off x="2107739" y="2505315"/>
            <a:ext cx="7883944" cy="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>
            <a:extLst>
              <a:ext uri="{FF2B5EF4-FFF2-40B4-BE49-F238E27FC236}">
                <a16:creationId xmlns:a16="http://schemas.microsoft.com/office/drawing/2014/main" id="{6CD973A3-5218-4F93-911A-4A1884764525}"/>
              </a:ext>
            </a:extLst>
          </p:cNvPr>
          <p:cNvCxnSpPr/>
          <p:nvPr/>
        </p:nvCxnSpPr>
        <p:spPr>
          <a:xfrm>
            <a:off x="2154962" y="2505315"/>
            <a:ext cx="7883944" cy="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92ED9CE-063A-41D1-B884-6DBA5280D2BF}"/>
              </a:ext>
            </a:extLst>
          </p:cNvPr>
          <p:cNvSpPr/>
          <p:nvPr/>
        </p:nvSpPr>
        <p:spPr>
          <a:xfrm rot="16200000" flipH="1">
            <a:off x="7597053" y="2073766"/>
            <a:ext cx="930377" cy="1793479"/>
          </a:xfrm>
          <a:custGeom>
            <a:avLst/>
            <a:gdLst>
              <a:gd name="connsiteX0" fmla="*/ 0 w 1035700"/>
              <a:gd name="connsiteY0" fmla="*/ 792626 h 8764414"/>
              <a:gd name="connsiteX1" fmla="*/ 0 w 1035700"/>
              <a:gd name="connsiteY1" fmla="*/ 8432048 h 8764414"/>
              <a:gd name="connsiteX2" fmla="*/ 413485 w 1035700"/>
              <a:gd name="connsiteY2" fmla="*/ 8757661 h 8764414"/>
              <a:gd name="connsiteX3" fmla="*/ 517849 w 1035700"/>
              <a:gd name="connsiteY3" fmla="*/ 8764414 h 8764414"/>
              <a:gd name="connsiteX4" fmla="*/ 1035698 w 1035700"/>
              <a:gd name="connsiteY4" fmla="*/ 8432048 h 8764414"/>
              <a:gd name="connsiteX5" fmla="*/ 1035698 w 1035700"/>
              <a:gd name="connsiteY5" fmla="*/ 7971800 h 8764414"/>
              <a:gd name="connsiteX6" fmla="*/ 1035700 w 1035700"/>
              <a:gd name="connsiteY6" fmla="*/ 7971787 h 8764414"/>
              <a:gd name="connsiteX7" fmla="*/ 1035700 w 1035700"/>
              <a:gd name="connsiteY7" fmla="*/ 332366 h 8764414"/>
              <a:gd name="connsiteX8" fmla="*/ 517851 w 1035700"/>
              <a:gd name="connsiteY8" fmla="*/ 0 h 8764414"/>
              <a:gd name="connsiteX9" fmla="*/ 413486 w 1035700"/>
              <a:gd name="connsiteY9" fmla="*/ 6753 h 8764414"/>
              <a:gd name="connsiteX10" fmla="*/ 2 w 1035700"/>
              <a:gd name="connsiteY10" fmla="*/ 332366 h 8764414"/>
              <a:gd name="connsiteX11" fmla="*/ 2 w 1035700"/>
              <a:gd name="connsiteY11" fmla="*/ 792614 h 876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35700" h="8764414">
                <a:moveTo>
                  <a:pt x="0" y="792626"/>
                </a:moveTo>
                <a:lnTo>
                  <a:pt x="0" y="8432048"/>
                </a:lnTo>
                <a:cubicBezTo>
                  <a:pt x="0" y="8592664"/>
                  <a:pt x="177510" y="8726669"/>
                  <a:pt x="413485" y="8757661"/>
                </a:cubicBezTo>
                <a:cubicBezTo>
                  <a:pt x="447195" y="8762088"/>
                  <a:pt x="482099" y="8764414"/>
                  <a:pt x="517849" y="8764414"/>
                </a:cubicBezTo>
                <a:cubicBezTo>
                  <a:pt x="803849" y="8764414"/>
                  <a:pt x="1035698" y="8615608"/>
                  <a:pt x="1035698" y="8432048"/>
                </a:cubicBezTo>
                <a:lnTo>
                  <a:pt x="1035698" y="7971800"/>
                </a:lnTo>
                <a:lnTo>
                  <a:pt x="1035700" y="7971787"/>
                </a:lnTo>
                <a:lnTo>
                  <a:pt x="1035700" y="332366"/>
                </a:lnTo>
                <a:cubicBezTo>
                  <a:pt x="1035700" y="148805"/>
                  <a:pt x="803851" y="0"/>
                  <a:pt x="517851" y="0"/>
                </a:cubicBezTo>
                <a:cubicBezTo>
                  <a:pt x="482101" y="0"/>
                  <a:pt x="447197" y="2325"/>
                  <a:pt x="413486" y="6753"/>
                </a:cubicBezTo>
                <a:cubicBezTo>
                  <a:pt x="177511" y="37745"/>
                  <a:pt x="2" y="171750"/>
                  <a:pt x="2" y="332366"/>
                </a:cubicBezTo>
                <a:lnTo>
                  <a:pt x="2" y="792614"/>
                </a:lnTo>
                <a:close/>
              </a:path>
            </a:pathLst>
          </a:custGeom>
          <a:gradFill flip="none" rotWithShape="1">
            <a:gsLst>
              <a:gs pos="0">
                <a:srgbClr val="003300"/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3A03EC4-7621-46A1-846D-F3D08BFD2F46}"/>
              </a:ext>
            </a:extLst>
          </p:cNvPr>
          <p:cNvSpPr/>
          <p:nvPr/>
        </p:nvSpPr>
        <p:spPr>
          <a:xfrm rot="16200000" flipH="1">
            <a:off x="3653802" y="2073766"/>
            <a:ext cx="930377" cy="1793479"/>
          </a:xfrm>
          <a:custGeom>
            <a:avLst/>
            <a:gdLst>
              <a:gd name="connsiteX0" fmla="*/ 0 w 1035700"/>
              <a:gd name="connsiteY0" fmla="*/ 792626 h 8764414"/>
              <a:gd name="connsiteX1" fmla="*/ 0 w 1035700"/>
              <a:gd name="connsiteY1" fmla="*/ 8432048 h 8764414"/>
              <a:gd name="connsiteX2" fmla="*/ 413485 w 1035700"/>
              <a:gd name="connsiteY2" fmla="*/ 8757661 h 8764414"/>
              <a:gd name="connsiteX3" fmla="*/ 517849 w 1035700"/>
              <a:gd name="connsiteY3" fmla="*/ 8764414 h 8764414"/>
              <a:gd name="connsiteX4" fmla="*/ 1035698 w 1035700"/>
              <a:gd name="connsiteY4" fmla="*/ 8432048 h 8764414"/>
              <a:gd name="connsiteX5" fmla="*/ 1035698 w 1035700"/>
              <a:gd name="connsiteY5" fmla="*/ 7971800 h 8764414"/>
              <a:gd name="connsiteX6" fmla="*/ 1035700 w 1035700"/>
              <a:gd name="connsiteY6" fmla="*/ 7971787 h 8764414"/>
              <a:gd name="connsiteX7" fmla="*/ 1035700 w 1035700"/>
              <a:gd name="connsiteY7" fmla="*/ 332366 h 8764414"/>
              <a:gd name="connsiteX8" fmla="*/ 517851 w 1035700"/>
              <a:gd name="connsiteY8" fmla="*/ 0 h 8764414"/>
              <a:gd name="connsiteX9" fmla="*/ 413486 w 1035700"/>
              <a:gd name="connsiteY9" fmla="*/ 6753 h 8764414"/>
              <a:gd name="connsiteX10" fmla="*/ 2 w 1035700"/>
              <a:gd name="connsiteY10" fmla="*/ 332366 h 8764414"/>
              <a:gd name="connsiteX11" fmla="*/ 2 w 1035700"/>
              <a:gd name="connsiteY11" fmla="*/ 792614 h 876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35700" h="8764414">
                <a:moveTo>
                  <a:pt x="0" y="792626"/>
                </a:moveTo>
                <a:lnTo>
                  <a:pt x="0" y="8432048"/>
                </a:lnTo>
                <a:cubicBezTo>
                  <a:pt x="0" y="8592664"/>
                  <a:pt x="177510" y="8726669"/>
                  <a:pt x="413485" y="8757661"/>
                </a:cubicBezTo>
                <a:cubicBezTo>
                  <a:pt x="447195" y="8762088"/>
                  <a:pt x="482099" y="8764414"/>
                  <a:pt x="517849" y="8764414"/>
                </a:cubicBezTo>
                <a:cubicBezTo>
                  <a:pt x="803849" y="8764414"/>
                  <a:pt x="1035698" y="8615608"/>
                  <a:pt x="1035698" y="8432048"/>
                </a:cubicBezTo>
                <a:lnTo>
                  <a:pt x="1035698" y="7971800"/>
                </a:lnTo>
                <a:lnTo>
                  <a:pt x="1035700" y="7971787"/>
                </a:lnTo>
                <a:lnTo>
                  <a:pt x="1035700" y="332366"/>
                </a:lnTo>
                <a:cubicBezTo>
                  <a:pt x="1035700" y="148805"/>
                  <a:pt x="803851" y="0"/>
                  <a:pt x="517851" y="0"/>
                </a:cubicBezTo>
                <a:cubicBezTo>
                  <a:pt x="482101" y="0"/>
                  <a:pt x="447197" y="2325"/>
                  <a:pt x="413486" y="6753"/>
                </a:cubicBezTo>
                <a:cubicBezTo>
                  <a:pt x="177511" y="37745"/>
                  <a:pt x="2" y="171750"/>
                  <a:pt x="2" y="332366"/>
                </a:cubicBezTo>
                <a:lnTo>
                  <a:pt x="2" y="792614"/>
                </a:lnTo>
                <a:close/>
              </a:path>
            </a:pathLst>
          </a:custGeom>
          <a:gradFill flip="none" rotWithShape="1">
            <a:gsLst>
              <a:gs pos="0">
                <a:srgbClr val="280B3D"/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AD6EDC"/>
              </a:gs>
            </a:gsLst>
            <a:lin ang="10800000" scaled="1"/>
            <a:tileRect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EBA0E2-3FB1-425D-9E67-13E76FD87ECD}"/>
              </a:ext>
            </a:extLst>
          </p:cNvPr>
          <p:cNvSpPr/>
          <p:nvPr/>
        </p:nvSpPr>
        <p:spPr>
          <a:xfrm>
            <a:off x="4940686" y="2505315"/>
            <a:ext cx="129984" cy="93037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FDC9F6-8368-48C6-9974-28FE329E8974}"/>
              </a:ext>
            </a:extLst>
          </p:cNvPr>
          <p:cNvSpPr/>
          <p:nvPr/>
        </p:nvSpPr>
        <p:spPr>
          <a:xfrm>
            <a:off x="7133882" y="2505315"/>
            <a:ext cx="129984" cy="93037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1E569A7-278C-4C8B-81F4-76B7B6771932}"/>
              </a:ext>
            </a:extLst>
          </p:cNvPr>
          <p:cNvSpPr/>
          <p:nvPr/>
        </p:nvSpPr>
        <p:spPr>
          <a:xfrm>
            <a:off x="6061717" y="2505315"/>
            <a:ext cx="129984" cy="93037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89" name="Picture 188">
            <a:extLst>
              <a:ext uri="{FF2B5EF4-FFF2-40B4-BE49-F238E27FC236}">
                <a16:creationId xmlns:a16="http://schemas.microsoft.com/office/drawing/2014/main" id="{4C30C30F-1FD8-408A-A1E0-03742D281B7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22429"/>
          <a:stretch/>
        </p:blipFill>
        <p:spPr>
          <a:xfrm>
            <a:off x="3447220" y="2610383"/>
            <a:ext cx="1274174" cy="1338344"/>
          </a:xfrm>
          <a:prstGeom prst="rect">
            <a:avLst/>
          </a:prstGeom>
        </p:spPr>
      </p:pic>
      <p:pic>
        <p:nvPicPr>
          <p:cNvPr id="190" name="Picture 189" descr="A picture containing outdoor, water, wave, riding&#10;&#10;Description automatically generated">
            <a:extLst>
              <a:ext uri="{FF2B5EF4-FFF2-40B4-BE49-F238E27FC236}">
                <a16:creationId xmlns:a16="http://schemas.microsoft.com/office/drawing/2014/main" id="{A55A14C5-35BF-4E5E-B385-E15829151F18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324" y="2638651"/>
            <a:ext cx="2738493" cy="1688738"/>
          </a:xfrm>
          <a:prstGeom prst="rect">
            <a:avLst/>
          </a:prstGeom>
        </p:spPr>
      </p:pic>
      <p:pic>
        <p:nvPicPr>
          <p:cNvPr id="328" name="Picture 32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02FA0143-7FEA-477F-8D8A-D329A515D9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424" y="6350321"/>
            <a:ext cx="761248" cy="471548"/>
          </a:xfrm>
          <a:prstGeom prst="rect">
            <a:avLst/>
          </a:prstGeom>
        </p:spPr>
      </p:pic>
      <p:pic>
        <p:nvPicPr>
          <p:cNvPr id="329" name="RESET Picture 11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9012DAA-1D07-40D9-8BF2-30D709256C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83600" y="6373257"/>
            <a:ext cx="683143" cy="417177"/>
          </a:xfrm>
          <a:prstGeom prst="rect">
            <a:avLst/>
          </a:prstGeom>
        </p:spPr>
      </p:pic>
      <p:sp>
        <p:nvSpPr>
          <p:cNvPr id="374" name="Rectangle: Rounded Corners 373">
            <a:extLst>
              <a:ext uri="{FF2B5EF4-FFF2-40B4-BE49-F238E27FC236}">
                <a16:creationId xmlns:a16="http://schemas.microsoft.com/office/drawing/2014/main" id="{957F5334-5246-4681-9A58-CAD90FCED561}"/>
              </a:ext>
            </a:extLst>
          </p:cNvPr>
          <p:cNvSpPr>
            <a:spLocks noChangeAspect="1"/>
          </p:cNvSpPr>
          <p:nvPr/>
        </p:nvSpPr>
        <p:spPr>
          <a:xfrm>
            <a:off x="8138313" y="456643"/>
            <a:ext cx="186443" cy="379398"/>
          </a:xfrm>
          <a:prstGeom prst="roundRect">
            <a:avLst/>
          </a:prstGeom>
          <a:solidFill>
            <a:srgbClr val="AC83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grpSp>
        <p:nvGrpSpPr>
          <p:cNvPr id="375" name="Group 374">
            <a:extLst>
              <a:ext uri="{FF2B5EF4-FFF2-40B4-BE49-F238E27FC236}">
                <a16:creationId xmlns:a16="http://schemas.microsoft.com/office/drawing/2014/main" id="{D1EC0174-956C-4CDE-8857-26B029F4E350}"/>
              </a:ext>
            </a:extLst>
          </p:cNvPr>
          <p:cNvGrpSpPr/>
          <p:nvPr/>
        </p:nvGrpSpPr>
        <p:grpSpPr>
          <a:xfrm rot="285939">
            <a:off x="7966829" y="-48229"/>
            <a:ext cx="507589" cy="549908"/>
            <a:chOff x="3355376" y="3848139"/>
            <a:chExt cx="378309" cy="409849"/>
          </a:xfrm>
        </p:grpSpPr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C87E13DC-1A0E-4344-B3A9-69D7DB6C0B80}"/>
                </a:ext>
              </a:extLst>
            </p:cNvPr>
            <p:cNvSpPr/>
            <p:nvPr/>
          </p:nvSpPr>
          <p:spPr>
            <a:xfrm>
              <a:off x="3412371" y="3916283"/>
              <a:ext cx="279705" cy="341705"/>
            </a:xfrm>
            <a:prstGeom prst="ellipse">
              <a:avLst/>
            </a:prstGeom>
            <a:solidFill>
              <a:srgbClr val="AC83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74342F0F-9A7F-46DC-8E92-50C00D736505}"/>
                </a:ext>
              </a:extLst>
            </p:cNvPr>
            <p:cNvSpPr/>
            <p:nvPr/>
          </p:nvSpPr>
          <p:spPr>
            <a:xfrm flipV="1">
              <a:off x="3487499" y="4038340"/>
              <a:ext cx="44788" cy="447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4D0D42B5-F66F-49CC-BCD2-CFC676BB6E03}"/>
                </a:ext>
              </a:extLst>
            </p:cNvPr>
            <p:cNvSpPr/>
            <p:nvPr/>
          </p:nvSpPr>
          <p:spPr>
            <a:xfrm flipV="1">
              <a:off x="3581559" y="4030335"/>
              <a:ext cx="44788" cy="447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15B061D5-A9BC-42D3-A7E7-62F038A4D527}"/>
                </a:ext>
              </a:extLst>
            </p:cNvPr>
            <p:cNvSpPr/>
            <p:nvPr/>
          </p:nvSpPr>
          <p:spPr>
            <a:xfrm>
              <a:off x="3549127" y="4077701"/>
              <a:ext cx="51367" cy="75780"/>
            </a:xfrm>
            <a:custGeom>
              <a:avLst/>
              <a:gdLst>
                <a:gd name="connsiteX0" fmla="*/ 16778 w 51367"/>
                <a:gd name="connsiteY0" fmla="*/ 0 h 75780"/>
                <a:gd name="connsiteX1" fmla="*/ 41945 w 51367"/>
                <a:gd name="connsiteY1" fmla="*/ 41945 h 75780"/>
                <a:gd name="connsiteX2" fmla="*/ 50334 w 51367"/>
                <a:gd name="connsiteY2" fmla="*/ 67112 h 75780"/>
                <a:gd name="connsiteX3" fmla="*/ 0 w 51367"/>
                <a:gd name="connsiteY3" fmla="*/ 75501 h 7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67" h="75780">
                  <a:moveTo>
                    <a:pt x="16778" y="0"/>
                  </a:moveTo>
                  <a:cubicBezTo>
                    <a:pt x="25167" y="13982"/>
                    <a:pt x="34653" y="27361"/>
                    <a:pt x="41945" y="41945"/>
                  </a:cubicBezTo>
                  <a:cubicBezTo>
                    <a:pt x="45900" y="49854"/>
                    <a:pt x="54289" y="59203"/>
                    <a:pt x="50334" y="67112"/>
                  </a:cubicBezTo>
                  <a:cubicBezTo>
                    <a:pt x="44813" y="78154"/>
                    <a:pt x="7822" y="75501"/>
                    <a:pt x="0" y="755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13039FD4-4F2C-48F9-A9B6-841AB3C0F7FF}"/>
                </a:ext>
              </a:extLst>
            </p:cNvPr>
            <p:cNvSpPr/>
            <p:nvPr/>
          </p:nvSpPr>
          <p:spPr>
            <a:xfrm>
              <a:off x="3355376" y="3848139"/>
              <a:ext cx="378309" cy="288285"/>
            </a:xfrm>
            <a:custGeom>
              <a:avLst/>
              <a:gdLst>
                <a:gd name="connsiteX0" fmla="*/ 168584 w 378309"/>
                <a:gd name="connsiteY0" fmla="*/ 75501 h 251670"/>
                <a:gd name="connsiteX1" fmla="*/ 126639 w 378309"/>
                <a:gd name="connsiteY1" fmla="*/ 92279 h 251670"/>
                <a:gd name="connsiteX2" fmla="*/ 93083 w 378309"/>
                <a:gd name="connsiteY2" fmla="*/ 142613 h 251670"/>
                <a:gd name="connsiteX3" fmla="*/ 67916 w 378309"/>
                <a:gd name="connsiteY3" fmla="*/ 159391 h 251670"/>
                <a:gd name="connsiteX4" fmla="*/ 59527 w 378309"/>
                <a:gd name="connsiteY4" fmla="*/ 184558 h 251670"/>
                <a:gd name="connsiteX5" fmla="*/ 51138 w 378309"/>
                <a:gd name="connsiteY5" fmla="*/ 243281 h 251670"/>
                <a:gd name="connsiteX6" fmla="*/ 25971 w 378309"/>
                <a:gd name="connsiteY6" fmla="*/ 251670 h 251670"/>
                <a:gd name="connsiteX7" fmla="*/ 9193 w 378309"/>
                <a:gd name="connsiteY7" fmla="*/ 226503 h 251670"/>
                <a:gd name="connsiteX8" fmla="*/ 9193 w 378309"/>
                <a:gd name="connsiteY8" fmla="*/ 134224 h 251670"/>
                <a:gd name="connsiteX9" fmla="*/ 17582 w 378309"/>
                <a:gd name="connsiteY9" fmla="*/ 109057 h 251670"/>
                <a:gd name="connsiteX10" fmla="*/ 42749 w 378309"/>
                <a:gd name="connsiteY10" fmla="*/ 92279 h 251670"/>
                <a:gd name="connsiteX11" fmla="*/ 84694 w 378309"/>
                <a:gd name="connsiteY11" fmla="*/ 50334 h 251670"/>
                <a:gd name="connsiteX12" fmla="*/ 109861 w 378309"/>
                <a:gd name="connsiteY12" fmla="*/ 25167 h 251670"/>
                <a:gd name="connsiteX13" fmla="*/ 135028 w 378309"/>
                <a:gd name="connsiteY13" fmla="*/ 16778 h 251670"/>
                <a:gd name="connsiteX14" fmla="*/ 160195 w 378309"/>
                <a:gd name="connsiteY14" fmla="*/ 0 h 251670"/>
                <a:gd name="connsiteX15" fmla="*/ 202140 w 378309"/>
                <a:gd name="connsiteY15" fmla="*/ 8389 h 251670"/>
                <a:gd name="connsiteX16" fmla="*/ 277641 w 378309"/>
                <a:gd name="connsiteY16" fmla="*/ 33556 h 251670"/>
                <a:gd name="connsiteX17" fmla="*/ 302808 w 378309"/>
                <a:gd name="connsiteY17" fmla="*/ 41945 h 251670"/>
                <a:gd name="connsiteX18" fmla="*/ 327975 w 378309"/>
                <a:gd name="connsiteY18" fmla="*/ 50334 h 251670"/>
                <a:gd name="connsiteX19" fmla="*/ 336364 w 378309"/>
                <a:gd name="connsiteY19" fmla="*/ 75501 h 251670"/>
                <a:gd name="connsiteX20" fmla="*/ 353142 w 378309"/>
                <a:gd name="connsiteY20" fmla="*/ 100668 h 251670"/>
                <a:gd name="connsiteX21" fmla="*/ 369920 w 378309"/>
                <a:gd name="connsiteY21" fmla="*/ 151002 h 251670"/>
                <a:gd name="connsiteX22" fmla="*/ 378309 w 378309"/>
                <a:gd name="connsiteY22" fmla="*/ 176169 h 251670"/>
                <a:gd name="connsiteX23" fmla="*/ 336364 w 378309"/>
                <a:gd name="connsiteY23" fmla="*/ 192947 h 251670"/>
                <a:gd name="connsiteX24" fmla="*/ 319586 w 378309"/>
                <a:gd name="connsiteY24" fmla="*/ 167780 h 251670"/>
                <a:gd name="connsiteX25" fmla="*/ 294419 w 378309"/>
                <a:gd name="connsiteY25" fmla="*/ 117446 h 251670"/>
                <a:gd name="connsiteX26" fmla="*/ 269252 w 378309"/>
                <a:gd name="connsiteY26" fmla="*/ 109057 h 251670"/>
                <a:gd name="connsiteX27" fmla="*/ 168584 w 378309"/>
                <a:gd name="connsiteY27" fmla="*/ 75501 h 25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8309" h="251670">
                  <a:moveTo>
                    <a:pt x="168584" y="75501"/>
                  </a:moveTo>
                  <a:cubicBezTo>
                    <a:pt x="144815" y="72705"/>
                    <a:pt x="137894" y="82275"/>
                    <a:pt x="126639" y="92279"/>
                  </a:cubicBezTo>
                  <a:cubicBezTo>
                    <a:pt x="111568" y="105676"/>
                    <a:pt x="109861" y="131428"/>
                    <a:pt x="93083" y="142613"/>
                  </a:cubicBezTo>
                  <a:lnTo>
                    <a:pt x="67916" y="159391"/>
                  </a:lnTo>
                  <a:cubicBezTo>
                    <a:pt x="65120" y="167780"/>
                    <a:pt x="61261" y="175887"/>
                    <a:pt x="59527" y="184558"/>
                  </a:cubicBezTo>
                  <a:cubicBezTo>
                    <a:pt x="55649" y="203947"/>
                    <a:pt x="59981" y="225595"/>
                    <a:pt x="51138" y="243281"/>
                  </a:cubicBezTo>
                  <a:cubicBezTo>
                    <a:pt x="47183" y="251190"/>
                    <a:pt x="34360" y="248874"/>
                    <a:pt x="25971" y="251670"/>
                  </a:cubicBezTo>
                  <a:cubicBezTo>
                    <a:pt x="20378" y="243281"/>
                    <a:pt x="13702" y="235521"/>
                    <a:pt x="9193" y="226503"/>
                  </a:cubicBezTo>
                  <a:cubicBezTo>
                    <a:pt x="-7154" y="193809"/>
                    <a:pt x="1820" y="174773"/>
                    <a:pt x="9193" y="134224"/>
                  </a:cubicBezTo>
                  <a:cubicBezTo>
                    <a:pt x="10775" y="125524"/>
                    <a:pt x="12058" y="115962"/>
                    <a:pt x="17582" y="109057"/>
                  </a:cubicBezTo>
                  <a:cubicBezTo>
                    <a:pt x="23880" y="101184"/>
                    <a:pt x="34360" y="97872"/>
                    <a:pt x="42749" y="92279"/>
                  </a:cubicBezTo>
                  <a:cubicBezTo>
                    <a:pt x="73509" y="46139"/>
                    <a:pt x="42749" y="85288"/>
                    <a:pt x="84694" y="50334"/>
                  </a:cubicBezTo>
                  <a:cubicBezTo>
                    <a:pt x="93808" y="42739"/>
                    <a:pt x="99990" y="31748"/>
                    <a:pt x="109861" y="25167"/>
                  </a:cubicBezTo>
                  <a:cubicBezTo>
                    <a:pt x="117219" y="20262"/>
                    <a:pt x="127119" y="20733"/>
                    <a:pt x="135028" y="16778"/>
                  </a:cubicBezTo>
                  <a:cubicBezTo>
                    <a:pt x="144046" y="12269"/>
                    <a:pt x="151806" y="5593"/>
                    <a:pt x="160195" y="0"/>
                  </a:cubicBezTo>
                  <a:cubicBezTo>
                    <a:pt x="174177" y="2796"/>
                    <a:pt x="188384" y="4637"/>
                    <a:pt x="202140" y="8389"/>
                  </a:cubicBezTo>
                  <a:lnTo>
                    <a:pt x="277641" y="33556"/>
                  </a:lnTo>
                  <a:lnTo>
                    <a:pt x="302808" y="41945"/>
                  </a:lnTo>
                  <a:lnTo>
                    <a:pt x="327975" y="50334"/>
                  </a:lnTo>
                  <a:cubicBezTo>
                    <a:pt x="330771" y="58723"/>
                    <a:pt x="332409" y="67592"/>
                    <a:pt x="336364" y="75501"/>
                  </a:cubicBezTo>
                  <a:cubicBezTo>
                    <a:pt x="340873" y="84519"/>
                    <a:pt x="349047" y="91455"/>
                    <a:pt x="353142" y="100668"/>
                  </a:cubicBezTo>
                  <a:cubicBezTo>
                    <a:pt x="360325" y="116829"/>
                    <a:pt x="364327" y="134224"/>
                    <a:pt x="369920" y="151002"/>
                  </a:cubicBezTo>
                  <a:lnTo>
                    <a:pt x="378309" y="176169"/>
                  </a:lnTo>
                  <a:cubicBezTo>
                    <a:pt x="369946" y="201257"/>
                    <a:pt x="373711" y="217845"/>
                    <a:pt x="336364" y="192947"/>
                  </a:cubicBezTo>
                  <a:cubicBezTo>
                    <a:pt x="327975" y="187354"/>
                    <a:pt x="324095" y="176798"/>
                    <a:pt x="319586" y="167780"/>
                  </a:cubicBezTo>
                  <a:cubicBezTo>
                    <a:pt x="309454" y="147517"/>
                    <a:pt x="314454" y="133474"/>
                    <a:pt x="294419" y="117446"/>
                  </a:cubicBezTo>
                  <a:cubicBezTo>
                    <a:pt x="287514" y="111922"/>
                    <a:pt x="277161" y="113012"/>
                    <a:pt x="269252" y="109057"/>
                  </a:cubicBezTo>
                  <a:cubicBezTo>
                    <a:pt x="213980" y="81421"/>
                    <a:pt x="192353" y="78297"/>
                    <a:pt x="168584" y="75501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81" name="Group 380">
            <a:extLst>
              <a:ext uri="{FF2B5EF4-FFF2-40B4-BE49-F238E27FC236}">
                <a16:creationId xmlns:a16="http://schemas.microsoft.com/office/drawing/2014/main" id="{0C6EA46A-F786-4762-9627-196B35CEBFA6}"/>
              </a:ext>
            </a:extLst>
          </p:cNvPr>
          <p:cNvGrpSpPr/>
          <p:nvPr/>
        </p:nvGrpSpPr>
        <p:grpSpPr>
          <a:xfrm>
            <a:off x="8222247" y="1320644"/>
            <a:ext cx="278116" cy="1365354"/>
            <a:chOff x="6348741" y="4801889"/>
            <a:chExt cx="278116" cy="1365354"/>
          </a:xfrm>
        </p:grpSpPr>
        <p:sp>
          <p:nvSpPr>
            <p:cNvPr id="382" name="Trapezoid 381">
              <a:extLst>
                <a:ext uri="{FF2B5EF4-FFF2-40B4-BE49-F238E27FC236}">
                  <a16:creationId xmlns:a16="http://schemas.microsoft.com/office/drawing/2014/main" id="{70B0A1FD-AA9E-417A-98FA-F0B83AD03F85}"/>
                </a:ext>
              </a:extLst>
            </p:cNvPr>
            <p:cNvSpPr>
              <a:spLocks noChangeAspect="1"/>
            </p:cNvSpPr>
            <p:nvPr/>
          </p:nvSpPr>
          <p:spPr>
            <a:xfrm rot="21082625" flipV="1">
              <a:off x="6348741" y="4801889"/>
              <a:ext cx="257250" cy="540230"/>
            </a:xfrm>
            <a:prstGeom prst="trapezoid">
              <a:avLst>
                <a:gd name="adj" fmla="val 11666"/>
              </a:avLst>
            </a:prstGeom>
            <a:solidFill>
              <a:srgbClr val="052054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F27D87F6-0CF2-4E3B-BCEC-71F83958444B}"/>
                </a:ext>
              </a:extLst>
            </p:cNvPr>
            <p:cNvGrpSpPr/>
            <p:nvPr/>
          </p:nvGrpSpPr>
          <p:grpSpPr>
            <a:xfrm>
              <a:off x="6392646" y="5271429"/>
              <a:ext cx="234211" cy="895814"/>
              <a:chOff x="5627457" y="2619295"/>
              <a:chExt cx="174559" cy="667654"/>
            </a:xfrm>
          </p:grpSpPr>
          <p:sp>
            <p:nvSpPr>
              <p:cNvPr id="384" name="Trapezoid 383">
                <a:extLst>
                  <a:ext uri="{FF2B5EF4-FFF2-40B4-BE49-F238E27FC236}">
                    <a16:creationId xmlns:a16="http://schemas.microsoft.com/office/drawing/2014/main" id="{4A123984-D02F-4F6F-9FE0-35DF5667397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7362" flipV="1">
                <a:off x="5627457" y="2710687"/>
                <a:ext cx="153926" cy="402636"/>
              </a:xfrm>
              <a:prstGeom prst="trapezoid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85" name="Group 384">
                <a:extLst>
                  <a:ext uri="{FF2B5EF4-FFF2-40B4-BE49-F238E27FC236}">
                    <a16:creationId xmlns:a16="http://schemas.microsoft.com/office/drawing/2014/main" id="{44506EA7-1CCE-4929-9F37-5713A1F93FD8}"/>
                  </a:ext>
                </a:extLst>
              </p:cNvPr>
              <p:cNvGrpSpPr/>
              <p:nvPr/>
            </p:nvGrpSpPr>
            <p:grpSpPr>
              <a:xfrm rot="4468658" flipV="1">
                <a:off x="5607406" y="3127784"/>
                <a:ext cx="225153" cy="93177"/>
                <a:chOff x="3929941" y="4493533"/>
                <a:chExt cx="273114" cy="95326"/>
              </a:xfrm>
            </p:grpSpPr>
            <p:sp>
              <p:nvSpPr>
                <p:cNvPr id="387" name="Oval 386">
                  <a:extLst>
                    <a:ext uri="{FF2B5EF4-FFF2-40B4-BE49-F238E27FC236}">
                      <a16:creationId xmlns:a16="http://schemas.microsoft.com/office/drawing/2014/main" id="{CAE799F4-8673-4A5F-9FB2-D2B735D7A7D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29941" y="4493533"/>
                  <a:ext cx="95326" cy="95326"/>
                </a:xfrm>
                <a:prstGeom prst="ellipse">
                  <a:avLst/>
                </a:prstGeom>
                <a:solidFill>
                  <a:srgbClr val="FFED7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88" name="Rectangle: Rounded Corners 387">
                  <a:extLst>
                    <a:ext uri="{FF2B5EF4-FFF2-40B4-BE49-F238E27FC236}">
                      <a16:creationId xmlns:a16="http://schemas.microsoft.com/office/drawing/2014/main" id="{A1D08623-7418-47FC-A936-D447A09FB348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258492">
                  <a:off x="4009040" y="4502572"/>
                  <a:ext cx="194015" cy="85507"/>
                </a:xfrm>
                <a:prstGeom prst="roundRect">
                  <a:avLst/>
                </a:prstGeom>
                <a:solidFill>
                  <a:srgbClr val="FFED7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4FC0B213-11E0-416E-A614-519A6CD6641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5632179" y="2619295"/>
                <a:ext cx="169837" cy="136346"/>
              </a:xfrm>
              <a:prstGeom prst="ellipse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389" name="Group 388">
            <a:extLst>
              <a:ext uri="{FF2B5EF4-FFF2-40B4-BE49-F238E27FC236}">
                <a16:creationId xmlns:a16="http://schemas.microsoft.com/office/drawing/2014/main" id="{418243BB-D521-4A55-8C85-9537B8CC2519}"/>
              </a:ext>
            </a:extLst>
          </p:cNvPr>
          <p:cNvGrpSpPr/>
          <p:nvPr/>
        </p:nvGrpSpPr>
        <p:grpSpPr>
          <a:xfrm>
            <a:off x="7803711" y="1276247"/>
            <a:ext cx="545767" cy="1408448"/>
            <a:chOff x="5895843" y="4812750"/>
            <a:chExt cx="545767" cy="1408448"/>
          </a:xfrm>
        </p:grpSpPr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2817AA24-3C44-45E8-B200-4F1AAF1D5C56}"/>
                </a:ext>
              </a:extLst>
            </p:cNvPr>
            <p:cNvSpPr>
              <a:spLocks noChangeAspect="1"/>
            </p:cNvSpPr>
            <p:nvPr/>
          </p:nvSpPr>
          <p:spPr>
            <a:xfrm rot="3393184">
              <a:off x="5877407" y="4831186"/>
              <a:ext cx="582639" cy="545767"/>
            </a:xfrm>
            <a:custGeom>
              <a:avLst/>
              <a:gdLst>
                <a:gd name="connsiteX0" fmla="*/ 170379 w 698077"/>
                <a:gd name="connsiteY0" fmla="*/ 0 h 653906"/>
                <a:gd name="connsiteX1" fmla="*/ 236699 w 698077"/>
                <a:gd name="connsiteY1" fmla="*/ 10749 h 653906"/>
                <a:gd name="connsiteX2" fmla="*/ 247696 w 698077"/>
                <a:gd name="connsiteY2" fmla="*/ 16702 h 653906"/>
                <a:gd name="connsiteX3" fmla="*/ 253137 w 698077"/>
                <a:gd name="connsiteY3" fmla="*/ 10964 h 653906"/>
                <a:gd name="connsiteX4" fmla="*/ 269887 w 698077"/>
                <a:gd name="connsiteY4" fmla="*/ 28713 h 653906"/>
                <a:gd name="connsiteX5" fmla="*/ 290856 w 698077"/>
                <a:gd name="connsiteY5" fmla="*/ 40062 h 653906"/>
                <a:gd name="connsiteX6" fmla="*/ 327369 w 698077"/>
                <a:gd name="connsiteY6" fmla="*/ 83540 h 653906"/>
                <a:gd name="connsiteX7" fmla="*/ 329454 w 698077"/>
                <a:gd name="connsiteY7" fmla="*/ 91832 h 653906"/>
                <a:gd name="connsiteX8" fmla="*/ 698077 w 698077"/>
                <a:gd name="connsiteY8" fmla="*/ 482432 h 653906"/>
                <a:gd name="connsiteX9" fmla="*/ 535477 w 698077"/>
                <a:gd name="connsiteY9" fmla="*/ 653906 h 653906"/>
                <a:gd name="connsiteX10" fmla="*/ 41053 w 698077"/>
                <a:gd name="connsiteY10" fmla="*/ 234622 h 653906"/>
                <a:gd name="connsiteX11" fmla="*/ 46246 w 698077"/>
                <a:gd name="connsiteY11" fmla="*/ 229146 h 653906"/>
                <a:gd name="connsiteX12" fmla="*/ 13389 w 698077"/>
                <a:gd name="connsiteY12" fmla="*/ 190022 h 653906"/>
                <a:gd name="connsiteX13" fmla="*/ 0 w 698077"/>
                <a:gd name="connsiteY13" fmla="*/ 136781 h 653906"/>
                <a:gd name="connsiteX14" fmla="*/ 170379 w 698077"/>
                <a:gd name="connsiteY14" fmla="*/ 0 h 65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77" h="653906">
                  <a:moveTo>
                    <a:pt x="170379" y="0"/>
                  </a:moveTo>
                  <a:cubicBezTo>
                    <a:pt x="193904" y="0"/>
                    <a:pt x="216315" y="3828"/>
                    <a:pt x="236699" y="10749"/>
                  </a:cubicBezTo>
                  <a:lnTo>
                    <a:pt x="247696" y="16702"/>
                  </a:lnTo>
                  <a:lnTo>
                    <a:pt x="253137" y="10964"/>
                  </a:lnTo>
                  <a:lnTo>
                    <a:pt x="269887" y="28713"/>
                  </a:lnTo>
                  <a:lnTo>
                    <a:pt x="290856" y="40062"/>
                  </a:lnTo>
                  <a:cubicBezTo>
                    <a:pt x="306272" y="52439"/>
                    <a:pt x="318747" y="67176"/>
                    <a:pt x="327369" y="83540"/>
                  </a:cubicBezTo>
                  <a:lnTo>
                    <a:pt x="329454" y="91832"/>
                  </a:lnTo>
                  <a:lnTo>
                    <a:pt x="698077" y="482432"/>
                  </a:lnTo>
                  <a:lnTo>
                    <a:pt x="535477" y="653906"/>
                  </a:lnTo>
                  <a:lnTo>
                    <a:pt x="41053" y="234622"/>
                  </a:lnTo>
                  <a:lnTo>
                    <a:pt x="46246" y="229146"/>
                  </a:lnTo>
                  <a:lnTo>
                    <a:pt x="13389" y="190022"/>
                  </a:lnTo>
                  <a:cubicBezTo>
                    <a:pt x="4768" y="173658"/>
                    <a:pt x="0" y="155667"/>
                    <a:pt x="0" y="136781"/>
                  </a:cubicBezTo>
                  <a:cubicBezTo>
                    <a:pt x="0" y="61239"/>
                    <a:pt x="76281" y="0"/>
                    <a:pt x="170379" y="0"/>
                  </a:cubicBezTo>
                  <a:close/>
                </a:path>
              </a:pathLst>
            </a:custGeom>
            <a:solidFill>
              <a:srgbClr val="052054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91" name="Group 390">
              <a:extLst>
                <a:ext uri="{FF2B5EF4-FFF2-40B4-BE49-F238E27FC236}">
                  <a16:creationId xmlns:a16="http://schemas.microsoft.com/office/drawing/2014/main" id="{0A42C852-22E3-401C-B21D-CBF11FDBCF5A}"/>
                </a:ext>
              </a:extLst>
            </p:cNvPr>
            <p:cNvGrpSpPr/>
            <p:nvPr/>
          </p:nvGrpSpPr>
          <p:grpSpPr>
            <a:xfrm>
              <a:off x="5989028" y="5311033"/>
              <a:ext cx="264776" cy="910165"/>
              <a:chOff x="5326672" y="2648806"/>
              <a:chExt cx="197340" cy="678349"/>
            </a:xfrm>
          </p:grpSpPr>
          <p:sp>
            <p:nvSpPr>
              <p:cNvPr id="392" name="Trapezoid 391">
                <a:extLst>
                  <a:ext uri="{FF2B5EF4-FFF2-40B4-BE49-F238E27FC236}">
                    <a16:creationId xmlns:a16="http://schemas.microsoft.com/office/drawing/2014/main" id="{FDD16D7F-6CC9-453B-9EC6-D1DDF204C24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6244" flipV="1">
                <a:off x="5341217" y="2754454"/>
                <a:ext cx="166282" cy="402636"/>
              </a:xfrm>
              <a:prstGeom prst="trapezoid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A14A9D20-1761-4080-9110-B4C40BABCA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39608" y="2648806"/>
                <a:ext cx="184404" cy="148040"/>
              </a:xfrm>
              <a:prstGeom prst="ellipse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94" name="Group 393">
                <a:extLst>
                  <a:ext uri="{FF2B5EF4-FFF2-40B4-BE49-F238E27FC236}">
                    <a16:creationId xmlns:a16="http://schemas.microsoft.com/office/drawing/2014/main" id="{6F10F766-12C9-49F1-BDF8-4F7AFDBA17AF}"/>
                  </a:ext>
                </a:extLst>
              </p:cNvPr>
              <p:cNvGrpSpPr/>
              <p:nvPr/>
            </p:nvGrpSpPr>
            <p:grpSpPr>
              <a:xfrm rot="6001971">
                <a:off x="5269877" y="3157163"/>
                <a:ext cx="226787" cy="113197"/>
                <a:chOff x="3946517" y="4516274"/>
                <a:chExt cx="311639" cy="95326"/>
              </a:xfrm>
            </p:grpSpPr>
            <p:sp>
              <p:nvSpPr>
                <p:cNvPr id="395" name="Oval 394">
                  <a:extLst>
                    <a:ext uri="{FF2B5EF4-FFF2-40B4-BE49-F238E27FC236}">
                      <a16:creationId xmlns:a16="http://schemas.microsoft.com/office/drawing/2014/main" id="{C9F39706-227A-41C3-8F61-AA118803E61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46517" y="4516274"/>
                  <a:ext cx="95326" cy="95326"/>
                </a:xfrm>
                <a:prstGeom prst="ellipse">
                  <a:avLst/>
                </a:prstGeom>
                <a:solidFill>
                  <a:srgbClr val="FFED7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96" name="Rectangle: Rounded Corners 395">
                  <a:extLst>
                    <a:ext uri="{FF2B5EF4-FFF2-40B4-BE49-F238E27FC236}">
                      <a16:creationId xmlns:a16="http://schemas.microsoft.com/office/drawing/2014/main" id="{2809C545-D886-4BC0-AF82-9E76110EB83A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258492">
                  <a:off x="4028975" y="4525334"/>
                  <a:ext cx="229181" cy="75474"/>
                </a:xfrm>
                <a:prstGeom prst="roundRect">
                  <a:avLst/>
                </a:prstGeom>
                <a:solidFill>
                  <a:srgbClr val="FFED7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397" name="Oval 396">
            <a:extLst>
              <a:ext uri="{FF2B5EF4-FFF2-40B4-BE49-F238E27FC236}">
                <a16:creationId xmlns:a16="http://schemas.microsoft.com/office/drawing/2014/main" id="{27D65004-06E3-4D85-9699-0ED8AA725D14}"/>
              </a:ext>
            </a:extLst>
          </p:cNvPr>
          <p:cNvSpPr>
            <a:spLocks noChangeAspect="1"/>
          </p:cNvSpPr>
          <p:nvPr/>
        </p:nvSpPr>
        <p:spPr>
          <a:xfrm>
            <a:off x="7976312" y="1112588"/>
            <a:ext cx="503479" cy="392107"/>
          </a:xfrm>
          <a:prstGeom prst="ellipse">
            <a:avLst/>
          </a:prstGeom>
          <a:solidFill>
            <a:srgbClr val="052054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98" name="Group 397">
            <a:extLst>
              <a:ext uri="{FF2B5EF4-FFF2-40B4-BE49-F238E27FC236}">
                <a16:creationId xmlns:a16="http://schemas.microsoft.com/office/drawing/2014/main" id="{EA007305-4E4B-41B7-B0A2-18031F981EC4}"/>
              </a:ext>
            </a:extLst>
          </p:cNvPr>
          <p:cNvGrpSpPr/>
          <p:nvPr/>
        </p:nvGrpSpPr>
        <p:grpSpPr>
          <a:xfrm>
            <a:off x="7222791" y="570919"/>
            <a:ext cx="2056270" cy="744208"/>
            <a:chOff x="9500497" y="3977087"/>
            <a:chExt cx="2056270" cy="744208"/>
          </a:xfrm>
        </p:grpSpPr>
        <p:grpSp>
          <p:nvGrpSpPr>
            <p:cNvPr id="399" name="Group 398">
              <a:extLst>
                <a:ext uri="{FF2B5EF4-FFF2-40B4-BE49-F238E27FC236}">
                  <a16:creationId xmlns:a16="http://schemas.microsoft.com/office/drawing/2014/main" id="{314399A8-90B5-4DFA-86A0-25E2B0A78894}"/>
                </a:ext>
              </a:extLst>
            </p:cNvPr>
            <p:cNvGrpSpPr/>
            <p:nvPr/>
          </p:nvGrpSpPr>
          <p:grpSpPr>
            <a:xfrm>
              <a:off x="10603699" y="4042513"/>
              <a:ext cx="953068" cy="462557"/>
              <a:chOff x="5699890" y="1712904"/>
              <a:chExt cx="710327" cy="344746"/>
            </a:xfrm>
          </p:grpSpPr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60A300E2-7C03-43BB-ACA7-59A5B5B09276}"/>
                  </a:ext>
                </a:extLst>
              </p:cNvPr>
              <p:cNvSpPr/>
              <p:nvPr/>
            </p:nvSpPr>
            <p:spPr>
              <a:xfrm rot="17300918">
                <a:off x="5801795" y="1610999"/>
                <a:ext cx="137848" cy="341657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5BC58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408" name="Group 407">
                <a:extLst>
                  <a:ext uri="{FF2B5EF4-FFF2-40B4-BE49-F238E27FC236}">
                    <a16:creationId xmlns:a16="http://schemas.microsoft.com/office/drawing/2014/main" id="{389A82B5-24DE-41FB-B966-C19C6922AB10}"/>
                  </a:ext>
                </a:extLst>
              </p:cNvPr>
              <p:cNvGrpSpPr/>
              <p:nvPr/>
            </p:nvGrpSpPr>
            <p:grpSpPr>
              <a:xfrm rot="18595549">
                <a:off x="6135186" y="1782618"/>
                <a:ext cx="171080" cy="37898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410" name="Rectangle: Rounded Corners 409">
                  <a:extLst>
                    <a:ext uri="{FF2B5EF4-FFF2-40B4-BE49-F238E27FC236}">
                      <a16:creationId xmlns:a16="http://schemas.microsoft.com/office/drawing/2014/main" id="{58D30AA6-2E3A-4234-9BCE-3C96386CB2B2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AC83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1" name="Partial Circle 410">
                  <a:extLst>
                    <a:ext uri="{FF2B5EF4-FFF2-40B4-BE49-F238E27FC236}">
                      <a16:creationId xmlns:a16="http://schemas.microsoft.com/office/drawing/2014/main" id="{A0F6A064-F7E5-4319-8E27-C30D888B9059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AC83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F21585EB-6E3E-4D5D-B4EF-2439CE121592}"/>
                  </a:ext>
                </a:extLst>
              </p:cNvPr>
              <p:cNvSpPr/>
              <p:nvPr/>
            </p:nvSpPr>
            <p:spPr>
              <a:xfrm rot="15700102">
                <a:off x="5987948" y="1761378"/>
                <a:ext cx="124088" cy="143299"/>
              </a:xfrm>
              <a:prstGeom prst="ellipse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00" name="Group 399">
              <a:extLst>
                <a:ext uri="{FF2B5EF4-FFF2-40B4-BE49-F238E27FC236}">
                  <a16:creationId xmlns:a16="http://schemas.microsoft.com/office/drawing/2014/main" id="{D650F184-6EB4-4C4F-87CB-C91489D19FE6}"/>
                </a:ext>
              </a:extLst>
            </p:cNvPr>
            <p:cNvGrpSpPr/>
            <p:nvPr/>
          </p:nvGrpSpPr>
          <p:grpSpPr>
            <a:xfrm>
              <a:off x="9500497" y="4027425"/>
              <a:ext cx="821513" cy="359711"/>
              <a:chOff x="4858161" y="1717663"/>
              <a:chExt cx="612278" cy="268094"/>
            </a:xfrm>
          </p:grpSpPr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1D83D0FD-FD2E-44FC-9253-054492F482A1}"/>
                  </a:ext>
                </a:extLst>
              </p:cNvPr>
              <p:cNvSpPr/>
              <p:nvPr/>
            </p:nvSpPr>
            <p:spPr>
              <a:xfrm rot="15472771" flipV="1">
                <a:off x="5240171" y="1606274"/>
                <a:ext cx="118880" cy="341657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5BC58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403" name="Group 402">
                <a:extLst>
                  <a:ext uri="{FF2B5EF4-FFF2-40B4-BE49-F238E27FC236}">
                    <a16:creationId xmlns:a16="http://schemas.microsoft.com/office/drawing/2014/main" id="{F9AE1892-0ABE-4E3F-9D69-81C5A8CA5DF5}"/>
                  </a:ext>
                </a:extLst>
              </p:cNvPr>
              <p:cNvGrpSpPr/>
              <p:nvPr/>
            </p:nvGrpSpPr>
            <p:grpSpPr>
              <a:xfrm rot="13989180" flipV="1">
                <a:off x="4936038" y="1736800"/>
                <a:ext cx="171080" cy="32683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405" name="Rectangle: Rounded Corners 404">
                  <a:extLst>
                    <a:ext uri="{FF2B5EF4-FFF2-40B4-BE49-F238E27FC236}">
                      <a16:creationId xmlns:a16="http://schemas.microsoft.com/office/drawing/2014/main" id="{EA62A008-071C-4114-88F3-9D079885CE3A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AC83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6" name="Partial Circle 405">
                  <a:extLst>
                    <a:ext uri="{FF2B5EF4-FFF2-40B4-BE49-F238E27FC236}">
                      <a16:creationId xmlns:a16="http://schemas.microsoft.com/office/drawing/2014/main" id="{F957EF10-6004-4969-9DCB-F04E8CC6221F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AC83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2CA1E0E3-777A-4F8F-847E-0FB2EAD10AA9}"/>
                  </a:ext>
                </a:extLst>
              </p:cNvPr>
              <p:cNvSpPr/>
              <p:nvPr/>
            </p:nvSpPr>
            <p:spPr>
              <a:xfrm rot="15700102">
                <a:off x="5100340" y="1726290"/>
                <a:ext cx="124088" cy="143299"/>
              </a:xfrm>
              <a:prstGeom prst="ellipse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01" name="Rectangle: Rounded Corners 400">
              <a:extLst>
                <a:ext uri="{FF2B5EF4-FFF2-40B4-BE49-F238E27FC236}">
                  <a16:creationId xmlns:a16="http://schemas.microsoft.com/office/drawing/2014/main" id="{B429C01D-2458-4BA1-AC8B-888EA9FCAD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19186" y="3977087"/>
              <a:ext cx="541244" cy="744208"/>
            </a:xfrm>
            <a:prstGeom prst="roundRect">
              <a:avLst>
                <a:gd name="adj" fmla="val 33590"/>
              </a:avLst>
            </a:prstGeom>
            <a:solidFill>
              <a:srgbClr val="05BC58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12" name="Rectangle 411">
            <a:extLst>
              <a:ext uri="{FF2B5EF4-FFF2-40B4-BE49-F238E27FC236}">
                <a16:creationId xmlns:a16="http://schemas.microsoft.com/office/drawing/2014/main" id="{80B11B30-C1A1-4AC8-B100-38FA58D0B83D}"/>
              </a:ext>
            </a:extLst>
          </p:cNvPr>
          <p:cNvSpPr/>
          <p:nvPr/>
        </p:nvSpPr>
        <p:spPr>
          <a:xfrm>
            <a:off x="8826603" y="-58491"/>
            <a:ext cx="32704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ROLLERPOOL</a:t>
            </a:r>
          </a:p>
        </p:txBody>
      </p:sp>
      <p:pic>
        <p:nvPicPr>
          <p:cNvPr id="221" name="Roller 1400 - straight">
            <a:hlinkClick r:id="" action="ppaction://media"/>
            <a:extLst>
              <a:ext uri="{FF2B5EF4-FFF2-40B4-BE49-F238E27FC236}">
                <a16:creationId xmlns:a16="http://schemas.microsoft.com/office/drawing/2014/main" id="{13F68969-FE18-487C-AEF6-19C286E9CB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23878" y="7106096"/>
            <a:ext cx="609600" cy="609600"/>
          </a:xfrm>
          <a:prstGeom prst="rect">
            <a:avLst/>
          </a:prstGeom>
        </p:spPr>
      </p:pic>
      <p:sp>
        <p:nvSpPr>
          <p:cNvPr id="220" name="Rectangle 219">
            <a:extLst>
              <a:ext uri="{FF2B5EF4-FFF2-40B4-BE49-F238E27FC236}">
                <a16:creationId xmlns:a16="http://schemas.microsoft.com/office/drawing/2014/main" id="{E8F3A918-6390-46F1-9537-A12635E8D721}"/>
              </a:ext>
            </a:extLst>
          </p:cNvPr>
          <p:cNvSpPr/>
          <p:nvPr/>
        </p:nvSpPr>
        <p:spPr>
          <a:xfrm>
            <a:off x="145626" y="32963"/>
            <a:ext cx="2534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SURVIVAL</a:t>
            </a:r>
          </a:p>
        </p:txBody>
      </p:sp>
    </p:spTree>
    <p:extLst>
      <p:ext uri="{BB962C8B-B14F-4D97-AF65-F5344CB8AC3E}">
        <p14:creationId xmlns:p14="http://schemas.microsoft.com/office/powerpoint/2010/main" val="412843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6" presetClass="emph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4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1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2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1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3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3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9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0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3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5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6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0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3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9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2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1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7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8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0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3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4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6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9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2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5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8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1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4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7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0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3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4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6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9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2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5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6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8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9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1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2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4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5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7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0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3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6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7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9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0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5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8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1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7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0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3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6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9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2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3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5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6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8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 tmFilter="0, 0; .2, .5; .8, .5; 1, 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1" dur="250" autoRev="1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 tmFilter="0, 0; .2, .5; .8, .5; 1, 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4" dur="250" autoRev="1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5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7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8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0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1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3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4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6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7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9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0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2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4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5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7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8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1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2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3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4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6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7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0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3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6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9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2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5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8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1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2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4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7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9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0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1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3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4" presetID="26" presetClass="emph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9" dur="250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0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5" dur="250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7" dur="50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8" dur="250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0" dur="50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1" dur="250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3" dur="50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4" dur="250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5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7" dur="250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0" dur="250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3" dur="25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6" dur="25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9" dur="250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2" dur="250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4" dur="50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5" dur="250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7" dur="50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8" dur="250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0" dur="5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1" dur="25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3" dur="5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4" dur="25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6" dur="50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7" dur="250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9" dur="50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0" dur="250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2" dur="50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3" dur="250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4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5" dur="50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6" dur="250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8" dur="500" tmFilter="0, 0; .2, .5; .8, .5; 1, 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9" dur="250" autoRev="1" fill="hold"/>
                                        <p:tgtEl>
                                          <p:spTgt spid="2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1" dur="500" tmFilter="0, 0; .2, .5; .8, .5; 1, 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2" dur="250" autoRev="1" fill="hold"/>
                                        <p:tgtEl>
                                          <p:spTgt spid="2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3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 tmFilter="0, 0; .2, .5; .8, .5; 1, 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5" dur="250" autoRev="1" fill="hold"/>
                                        <p:tgtEl>
                                          <p:spTgt spid="2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6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 tmFilter="0, 0; .2, .5; .8, .5; 1, 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8" dur="250" autoRev="1" fill="hold"/>
                                        <p:tgtEl>
                                          <p:spTgt spid="2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 tmFilter="0, 0; .2, .5; .8, .5; 1, 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1" dur="250" autoRev="1" fill="hold"/>
                                        <p:tgtEl>
                                          <p:spTgt spid="2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500" tmFilter="0, 0; .2, .5; .8, .5; 1, 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4" dur="250" autoRev="1" fill="hold"/>
                                        <p:tgtEl>
                                          <p:spTgt spid="2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 tmFilter="0, 0; .2, .5; .8, .5; 1, 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7" dur="250" autoRev="1" fill="hold"/>
                                        <p:tgtEl>
                                          <p:spTgt spid="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 tmFilter="0, 0; .2, .5; .8, .5; 1, 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0" dur="250" autoRev="1" fill="hold"/>
                                        <p:tgtEl>
                                          <p:spTgt spid="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2" dur="500" tmFilter="0, 0; .2, .5; .8, .5; 1, 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3" dur="250" autoRev="1" fill="hold"/>
                                        <p:tgtEl>
                                          <p:spTgt spid="2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5" dur="500" tmFilter="0, 0; .2, .5; .8, .5; 1, 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6" dur="250" autoRev="1" fill="hold"/>
                                        <p:tgtEl>
                                          <p:spTgt spid="2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8" dur="500" tmFilter="0, 0; .2, .5; .8, .5; 1, 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9" dur="250" autoRev="1" fill="hold"/>
                                        <p:tgtEl>
                                          <p:spTgt spid="2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1" dur="500" tmFilter="0, 0; .2, .5; .8, .5; 1, 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2" dur="250" autoRev="1" fill="hold"/>
                                        <p:tgtEl>
                                          <p:spTgt spid="2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4" dur="500" tmFilter="0, 0; .2, .5; .8, .5; 1, 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5" dur="250" autoRev="1" fill="hold"/>
                                        <p:tgtEl>
                                          <p:spTgt spid="2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6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7" dur="500" tmFilter="0, 0; .2, .5; .8, .5; 1, 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8" dur="250" autoRev="1" fill="hold"/>
                                        <p:tgtEl>
                                          <p:spTgt spid="2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0" dur="500" tmFilter="0, 0; .2, .5; .8, .5; 1, 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1" dur="250" autoRev="1" fill="hold"/>
                                        <p:tgtEl>
                                          <p:spTgt spid="2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3" dur="500" tmFilter="0, 0; .2, .5; .8, .5; 1, 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4" dur="250" autoRev="1" fill="hold"/>
                                        <p:tgtEl>
                                          <p:spTgt spid="2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6" dur="500" tmFilter="0, 0; .2, .5; .8, .5; 1, 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7" dur="250" autoRev="1" fill="hold"/>
                                        <p:tgtEl>
                                          <p:spTgt spid="2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9" dur="500" tmFilter="0, 0; .2, .5; .8, .5; 1, 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0" dur="250" autoRev="1" fill="hold"/>
                                        <p:tgtEl>
                                          <p:spTgt spid="2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2" dur="500" tmFilter="0, 0; .2, .5; .8, .5; 1, 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3" dur="250" autoRev="1" fill="hold"/>
                                        <p:tgtEl>
                                          <p:spTgt spid="2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5" dur="500" tmFilter="0, 0; .2, .5; .8, .5; 1, 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6" dur="250" autoRev="1" fill="hold"/>
                                        <p:tgtEl>
                                          <p:spTgt spid="2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8" dur="500" tmFilter="0, 0; .2, .5; .8, .5; 1, 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9" dur="250" autoRev="1" fill="hold"/>
                                        <p:tgtEl>
                                          <p:spTgt spid="2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0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1" dur="500" tmFilter="0, 0; .2, .5; .8, .5; 1, 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2" dur="250" autoRev="1" fill="hold"/>
                                        <p:tgtEl>
                                          <p:spTgt spid="2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4" dur="500" tmFilter="0, 0; .2, .5; .8, .5; 1, 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5" dur="250" autoRev="1" fill="hold"/>
                                        <p:tgtEl>
                                          <p:spTgt spid="2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6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7" dur="500" tmFilter="0, 0; .2, .5; .8, .5; 1, 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8" dur="250" autoRev="1" fill="hold"/>
                                        <p:tgtEl>
                                          <p:spTgt spid="2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0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1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3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4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5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6" dur="500" tmFilter="0, 0; .2, .5; .8, .5; 1, 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7" dur="250" autoRev="1" fill="hold"/>
                                        <p:tgtEl>
                                          <p:spTgt spid="2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9" dur="500" tmFilter="0, 0; .2, .5; .8, .5; 1, 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0" dur="250" autoRev="1" fill="hold"/>
                                        <p:tgtEl>
                                          <p:spTgt spid="2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1" presetID="26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2" dur="500" tmFilter="0, 0; .2, .5; .8, .5; 1, 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3" dur="250" autoRev="1" fill="hold"/>
                                        <p:tgtEl>
                                          <p:spTgt spid="2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4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00091 0.1368 " pathEditMode="relative" rAng="0" ptsTypes="AA">
                                      <p:cBhvr>
                                        <p:cTn id="645" dur="2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6829"/>
                                    </p:animMotion>
                                  </p:childTnLst>
                                </p:cTn>
                              </p:par>
                              <p:par>
                                <p:cTn id="646" presetID="42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95833E-6 2.22222E-6 L 0.00417 0.13518 " pathEditMode="relative" rAng="0" ptsTypes="AA">
                                      <p:cBhvr>
                                        <p:cTn id="647" dur="2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6759"/>
                                    </p:animMotion>
                                  </p:childTnLst>
                                </p:cTn>
                              </p:par>
                              <p:par>
                                <p:cTn id="64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0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1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42773__qubodup__big-water-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3" presetID="42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4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5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6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ers &amp; boos - m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8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0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1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4" dur="500" tmFilter="0, 0; .2, .5; .8, .5; 1, 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5" dur="250" autoRev="1" fill="hold"/>
                                        <p:tgtEl>
                                          <p:spTgt spid="3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7" dur="500" tmFilter="0, 0; .2, .5; .8, .5; 1, 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8" dur="250" autoRev="1" fill="hold"/>
                                        <p:tgtEl>
                                          <p:spTgt spid="3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7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8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7" presetID="0" presetClass="path" presetSubtype="0" repeatCount="indefinite" decel="34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0833E-6 0.01713 L 2.70833E-6 0.01667 L 2.70833E-6 0.00046 L 2.70833E-6 3.7037E-7 " pathEditMode="relative" rAng="0" ptsTypes="AAAA">
                                      <p:cBhvr>
                                        <p:cTn id="688" dur="1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6"/>
                                    </p:animMotion>
                                  </p:childTnLst>
                                </p:cTn>
                              </p:par>
                              <p:par>
                                <p:cTn id="689" presetID="0" presetClass="path" presetSubtype="0" repeatCount="indefinite" decel="34000" autoRev="1" fill="hold" nodeType="withEffect">
                                  <p:stCondLst>
                                    <p:cond delay="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0.01713 L 1.11022E-16 0.01666 L 1.11022E-16 0.00046 L 1.11022E-16 2.59259E-6 " pathEditMode="relative" rAng="0" ptsTypes="AAAA">
                                      <p:cBhvr>
                                        <p:cTn id="690" dur="1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6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1"/>
                </p:tgtEl>
              </p:cMediaNode>
            </p:audio>
            <p:seq concurrent="1" nextAc="seek">
              <p:cTn id="692" restart="whenNotActive" fill="hold" evtFilter="cancelBubble" nodeType="interactiveSeq">
                <p:stCondLst>
                  <p:cond evt="onClick" delay="0">
                    <p:tgtEl>
                      <p:spTgt spid="3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3" fill="hold">
                      <p:stCondLst>
                        <p:cond delay="0"/>
                      </p:stCondLst>
                      <p:childTnLst>
                        <p:par>
                          <p:cTn id="694" fill="hold">
                            <p:stCondLst>
                              <p:cond delay="0"/>
                            </p:stCondLst>
                            <p:childTnLst>
                              <p:par>
                                <p:cTn id="6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6" dur="1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5"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70" grpId="0" animBg="1"/>
      <p:bldP spid="70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226" grpId="0" animBg="1"/>
      <p:bldP spid="226" grpId="1" animBg="1"/>
      <p:bldP spid="227" grpId="0" animBg="1"/>
      <p:bldP spid="227" grpId="1" animBg="1"/>
      <p:bldP spid="228" grpId="0" animBg="1"/>
      <p:bldP spid="228" grpId="1" animBg="1"/>
      <p:bldP spid="229" grpId="0" animBg="1"/>
      <p:bldP spid="229" grpId="1" animBg="1"/>
      <p:bldP spid="230" grpId="0" animBg="1"/>
      <p:bldP spid="230" grpId="1" animBg="1"/>
      <p:bldP spid="231" grpId="0" animBg="1"/>
      <p:bldP spid="231" grpId="1" animBg="1"/>
      <p:bldP spid="232" grpId="0" animBg="1"/>
      <p:bldP spid="232" grpId="1" animBg="1"/>
      <p:bldP spid="233" grpId="0" animBg="1"/>
      <p:bldP spid="233" grpId="1" animBg="1"/>
      <p:bldP spid="234" grpId="0" animBg="1"/>
      <p:bldP spid="234" grpId="1" animBg="1"/>
      <p:bldP spid="235" grpId="0" animBg="1"/>
      <p:bldP spid="235" grpId="1" animBg="1"/>
      <p:bldP spid="236" grpId="0" animBg="1"/>
      <p:bldP spid="236" grpId="1" animBg="1"/>
      <p:bldP spid="237" grpId="0" animBg="1"/>
      <p:bldP spid="237" grpId="1" animBg="1"/>
      <p:bldP spid="239" grpId="0" animBg="1"/>
      <p:bldP spid="239" grpId="1" animBg="1"/>
      <p:bldP spid="240" grpId="0" animBg="1"/>
      <p:bldP spid="240" grpId="1" animBg="1"/>
      <p:bldP spid="58" grpId="0" animBg="1"/>
      <p:bldP spid="58" grpId="1" animBg="1"/>
      <p:bldP spid="124" grpId="0" animBg="1"/>
      <p:bldP spid="124" grpId="1" animBg="1"/>
      <p:bldP spid="131" grpId="0" animBg="1"/>
      <p:bldP spid="131" grpId="1" animBg="1"/>
      <p:bldP spid="72" grpId="0" animBg="1"/>
      <p:bldP spid="72" grpId="1" animBg="1"/>
      <p:bldP spid="373" grpId="0" animBg="1"/>
      <p:bldP spid="370" grpId="0" animBg="1"/>
      <p:bldP spid="241" grpId="0" animBg="1"/>
      <p:bldP spid="39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8D4DD1EE-1BAE-4BCC-B278-581D925AB477}"/>
              </a:ext>
            </a:extLst>
          </p:cNvPr>
          <p:cNvGrpSpPr/>
          <p:nvPr/>
        </p:nvGrpSpPr>
        <p:grpSpPr>
          <a:xfrm>
            <a:off x="8916876" y="2416618"/>
            <a:ext cx="2988677" cy="2079458"/>
            <a:chOff x="8940778" y="2367190"/>
            <a:chExt cx="2988677" cy="2079458"/>
          </a:xfrm>
        </p:grpSpPr>
        <p:sp>
          <p:nvSpPr>
            <p:cNvPr id="30" name="Trapezoid 29">
              <a:extLst>
                <a:ext uri="{FF2B5EF4-FFF2-40B4-BE49-F238E27FC236}">
                  <a16:creationId xmlns:a16="http://schemas.microsoft.com/office/drawing/2014/main" id="{75298AF7-15AA-4EC7-B681-E241B1275152}"/>
                </a:ext>
              </a:extLst>
            </p:cNvPr>
            <p:cNvSpPr/>
            <p:nvPr/>
          </p:nvSpPr>
          <p:spPr>
            <a:xfrm>
              <a:off x="8940778" y="2367190"/>
              <a:ext cx="2988677" cy="2079458"/>
            </a:xfrm>
            <a:prstGeom prst="trapezoid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scene3d>
              <a:camera prst="orthographicFront">
                <a:rot lat="0" lon="4500000" rev="0"/>
              </a:camera>
              <a:lightRig rig="threePt" dir="t"/>
            </a:scene3d>
            <a:sp3d extrusionH="152400">
              <a:bevelB w="298450"/>
              <a:extrusionClr>
                <a:srgbClr val="4C3A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DBDB754-49FB-4593-ADA6-B77C33BD3784}"/>
                </a:ext>
              </a:extLst>
            </p:cNvPr>
            <p:cNvSpPr/>
            <p:nvPr/>
          </p:nvSpPr>
          <p:spPr>
            <a:xfrm>
              <a:off x="10365799" y="2625812"/>
              <a:ext cx="176243" cy="506627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F536C0-0EA8-4855-8C63-2104AE654FA5}"/>
              </a:ext>
            </a:extLst>
          </p:cNvPr>
          <p:cNvGrpSpPr/>
          <p:nvPr/>
        </p:nvGrpSpPr>
        <p:grpSpPr>
          <a:xfrm>
            <a:off x="1193522" y="2306337"/>
            <a:ext cx="952503" cy="2109399"/>
            <a:chOff x="1218953" y="2224216"/>
            <a:chExt cx="952503" cy="210939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6A31A7B-F2B9-4C7D-9D1E-97E40FB61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218953" y="2224216"/>
              <a:ext cx="952503" cy="2109399"/>
            </a:xfrm>
            <a:prstGeom prst="rect">
              <a:avLst/>
            </a:prstGeom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0713661-2600-4229-9826-86F6A9601B9D}"/>
                </a:ext>
              </a:extLst>
            </p:cNvPr>
            <p:cNvSpPr/>
            <p:nvPr/>
          </p:nvSpPr>
          <p:spPr>
            <a:xfrm flipH="1">
              <a:off x="1726122" y="2588075"/>
              <a:ext cx="176243" cy="506627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02DCCC7-3CE3-49A6-9F54-7DD4BFF17221}"/>
              </a:ext>
            </a:extLst>
          </p:cNvPr>
          <p:cNvSpPr/>
          <p:nvPr/>
        </p:nvSpPr>
        <p:spPr>
          <a:xfrm>
            <a:off x="1884876" y="-1050324"/>
            <a:ext cx="8422248" cy="8588835"/>
          </a:xfrm>
          <a:prstGeom prst="rect">
            <a:avLst/>
          </a:prstGeom>
          <a:solidFill>
            <a:schemeClr val="tx1"/>
          </a:solidFill>
          <a:ln w="276225">
            <a:solidFill>
              <a:srgbClr val="3A4F6A"/>
            </a:solidFill>
          </a:ln>
          <a:scene3d>
            <a:camera prst="perspectiveFront">
              <a:rot lat="17399980" lon="0" rev="0"/>
            </a:camera>
            <a:lightRig rig="threePt" dir="t">
              <a:rot lat="0" lon="0" rev="3000000"/>
            </a:lightRig>
          </a:scene3d>
          <a:sp3d extrusionH="1073150">
            <a:extrusionClr>
              <a:schemeClr val="accent4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id="{BDD8EAE8-0C7F-46CD-9BB3-AAA8726434D6}"/>
              </a:ext>
            </a:extLst>
          </p:cNvPr>
          <p:cNvSpPr/>
          <p:nvPr/>
        </p:nvSpPr>
        <p:spPr>
          <a:xfrm>
            <a:off x="669471" y="2222232"/>
            <a:ext cx="10950443" cy="3027151"/>
          </a:xfrm>
          <a:prstGeom prst="trapezoid">
            <a:avLst>
              <a:gd name="adj" fmla="val 78447"/>
            </a:avLst>
          </a:prstGeom>
          <a:solidFill>
            <a:srgbClr val="006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2C271C27-BDDF-4D2C-ADB9-3006957BEC6E}"/>
              </a:ext>
            </a:extLst>
          </p:cNvPr>
          <p:cNvSpPr/>
          <p:nvPr/>
        </p:nvSpPr>
        <p:spPr>
          <a:xfrm>
            <a:off x="1913052" y="401299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9C6AFF0E-7335-4AAC-A661-74124B9E01E4}"/>
              </a:ext>
            </a:extLst>
          </p:cNvPr>
          <p:cNvSpPr/>
          <p:nvPr/>
        </p:nvSpPr>
        <p:spPr>
          <a:xfrm>
            <a:off x="7832003" y="4566392"/>
            <a:ext cx="2551379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F518759E-9C67-4D92-8623-423E3C27AB06}"/>
              </a:ext>
            </a:extLst>
          </p:cNvPr>
          <p:cNvSpPr/>
          <p:nvPr/>
        </p:nvSpPr>
        <p:spPr>
          <a:xfrm>
            <a:off x="6095764" y="4690945"/>
            <a:ext cx="1458884" cy="30618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48753941-1389-4E16-B9FC-80CF01B46A33}"/>
              </a:ext>
            </a:extLst>
          </p:cNvPr>
          <p:cNvSpPr/>
          <p:nvPr/>
        </p:nvSpPr>
        <p:spPr>
          <a:xfrm>
            <a:off x="1600869" y="457479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3B6F6606-6CB9-4C69-97DC-BAC018A72063}"/>
              </a:ext>
            </a:extLst>
          </p:cNvPr>
          <p:cNvSpPr/>
          <p:nvPr/>
        </p:nvSpPr>
        <p:spPr>
          <a:xfrm>
            <a:off x="5637707" y="405582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36E7E057-76F3-40E5-8F77-32D542A3B095}"/>
              </a:ext>
            </a:extLst>
          </p:cNvPr>
          <p:cNvSpPr/>
          <p:nvPr/>
        </p:nvSpPr>
        <p:spPr>
          <a:xfrm>
            <a:off x="8145601" y="4036042"/>
            <a:ext cx="1921027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9314F01E-EDA0-403F-8DE3-738FDE089051}"/>
              </a:ext>
            </a:extLst>
          </p:cNvPr>
          <p:cNvSpPr/>
          <p:nvPr/>
        </p:nvSpPr>
        <p:spPr>
          <a:xfrm flipV="1">
            <a:off x="2553954" y="361375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7669A56C-172B-4BE9-8A7A-840677FD9F2C}"/>
              </a:ext>
            </a:extLst>
          </p:cNvPr>
          <p:cNvSpPr/>
          <p:nvPr/>
        </p:nvSpPr>
        <p:spPr>
          <a:xfrm>
            <a:off x="2030284" y="450882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8377C067-FB0A-4CBF-8395-B68A8E767C7C}"/>
              </a:ext>
            </a:extLst>
          </p:cNvPr>
          <p:cNvSpPr/>
          <p:nvPr/>
        </p:nvSpPr>
        <p:spPr>
          <a:xfrm>
            <a:off x="3886258" y="471252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2C038185-0008-4B90-834C-A435389A57B6}"/>
              </a:ext>
            </a:extLst>
          </p:cNvPr>
          <p:cNvSpPr/>
          <p:nvPr/>
        </p:nvSpPr>
        <p:spPr>
          <a:xfrm>
            <a:off x="5958886" y="2276686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4B02142E-C44A-467D-B9A0-E2B9B46F4B32}"/>
              </a:ext>
            </a:extLst>
          </p:cNvPr>
          <p:cNvSpPr/>
          <p:nvPr/>
        </p:nvSpPr>
        <p:spPr>
          <a:xfrm flipV="1">
            <a:off x="5565896" y="35217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FABBAD1A-0B67-480D-AC83-E91385189DA1}"/>
              </a:ext>
            </a:extLst>
          </p:cNvPr>
          <p:cNvSpPr/>
          <p:nvPr/>
        </p:nvSpPr>
        <p:spPr>
          <a:xfrm>
            <a:off x="6895008" y="3532686"/>
            <a:ext cx="1524104" cy="26181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5B05657D-8EF5-4865-BA4F-E6EAF39F8EE3}"/>
              </a:ext>
            </a:extLst>
          </p:cNvPr>
          <p:cNvSpPr/>
          <p:nvPr/>
        </p:nvSpPr>
        <p:spPr>
          <a:xfrm>
            <a:off x="3556846" y="380196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1F139C68-FD38-48C7-926D-FE2E10C12F58}"/>
              </a:ext>
            </a:extLst>
          </p:cNvPr>
          <p:cNvSpPr/>
          <p:nvPr/>
        </p:nvSpPr>
        <p:spPr>
          <a:xfrm flipV="1">
            <a:off x="4027598" y="4640282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BAC61D6-71BA-4878-8E8D-C4E64C4722F2}"/>
              </a:ext>
            </a:extLst>
          </p:cNvPr>
          <p:cNvSpPr/>
          <p:nvPr/>
        </p:nvSpPr>
        <p:spPr>
          <a:xfrm>
            <a:off x="3447190" y="426865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771173F5-7D1D-434A-8750-69D1F2C850CC}"/>
              </a:ext>
            </a:extLst>
          </p:cNvPr>
          <p:cNvSpPr/>
          <p:nvPr/>
        </p:nvSpPr>
        <p:spPr>
          <a:xfrm flipH="1">
            <a:off x="9269686" y="4709271"/>
            <a:ext cx="1645100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D2A503C-A0AE-450A-8C0E-AF379EB1DB4B}"/>
              </a:ext>
            </a:extLst>
          </p:cNvPr>
          <p:cNvSpPr/>
          <p:nvPr/>
        </p:nvSpPr>
        <p:spPr>
          <a:xfrm>
            <a:off x="7558619" y="4378691"/>
            <a:ext cx="1458884" cy="30618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7FAD10D2-CB3E-44AC-966F-C6D99651F2FB}"/>
              </a:ext>
            </a:extLst>
          </p:cNvPr>
          <p:cNvSpPr/>
          <p:nvPr/>
        </p:nvSpPr>
        <p:spPr>
          <a:xfrm>
            <a:off x="2396826" y="452066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F6951339-28C1-4C29-90C7-3941114FC2E5}"/>
              </a:ext>
            </a:extLst>
          </p:cNvPr>
          <p:cNvSpPr/>
          <p:nvPr/>
        </p:nvSpPr>
        <p:spPr>
          <a:xfrm>
            <a:off x="6607644" y="400260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A38184AD-0CA2-4919-B255-4B664482FC5B}"/>
              </a:ext>
            </a:extLst>
          </p:cNvPr>
          <p:cNvSpPr/>
          <p:nvPr/>
        </p:nvSpPr>
        <p:spPr>
          <a:xfrm>
            <a:off x="5579513" y="4576729"/>
            <a:ext cx="1921027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67E3B4BE-3F1C-47D1-85B2-A1129DCA21F8}"/>
              </a:ext>
            </a:extLst>
          </p:cNvPr>
          <p:cNvSpPr/>
          <p:nvPr/>
        </p:nvSpPr>
        <p:spPr>
          <a:xfrm flipV="1">
            <a:off x="3349911" y="355962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25ABA2AB-00C1-4E66-B632-5DAAADA41255}"/>
              </a:ext>
            </a:extLst>
          </p:cNvPr>
          <p:cNvSpPr/>
          <p:nvPr/>
        </p:nvSpPr>
        <p:spPr>
          <a:xfrm>
            <a:off x="2735622" y="4640282"/>
            <a:ext cx="1458884" cy="31322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FE6580D5-FFCC-47D2-AFB8-0BB738082380}"/>
              </a:ext>
            </a:extLst>
          </p:cNvPr>
          <p:cNvSpPr/>
          <p:nvPr/>
        </p:nvSpPr>
        <p:spPr>
          <a:xfrm>
            <a:off x="4895350" y="432455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6508AC78-719C-4D96-9056-3006C75EFFDB}"/>
              </a:ext>
            </a:extLst>
          </p:cNvPr>
          <p:cNvSpPr/>
          <p:nvPr/>
        </p:nvSpPr>
        <p:spPr>
          <a:xfrm flipV="1">
            <a:off x="8779142" y="3777423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68CDA243-6153-4DEF-9286-38E948A3F8D0}"/>
              </a:ext>
            </a:extLst>
          </p:cNvPr>
          <p:cNvSpPr/>
          <p:nvPr/>
        </p:nvSpPr>
        <p:spPr>
          <a:xfrm>
            <a:off x="7690965" y="3478556"/>
            <a:ext cx="1524104" cy="26181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E065FACD-9FD1-497F-8CFA-40D060ECDA4B}"/>
              </a:ext>
            </a:extLst>
          </p:cNvPr>
          <p:cNvSpPr/>
          <p:nvPr/>
        </p:nvSpPr>
        <p:spPr>
          <a:xfrm>
            <a:off x="4352803" y="374783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403275D2-CD82-486A-9680-75DA60C0C90E}"/>
              </a:ext>
            </a:extLst>
          </p:cNvPr>
          <p:cNvSpPr/>
          <p:nvPr/>
        </p:nvSpPr>
        <p:spPr>
          <a:xfrm flipV="1">
            <a:off x="4977722" y="4270957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FE9BCC7B-2FD0-43D6-9C2A-9ACCAEB445D1}"/>
              </a:ext>
            </a:extLst>
          </p:cNvPr>
          <p:cNvSpPr/>
          <p:nvPr/>
        </p:nvSpPr>
        <p:spPr>
          <a:xfrm>
            <a:off x="2065452" y="416539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83DB6AB4-FE94-49DA-A6B4-81DFBB8E0D3A}"/>
              </a:ext>
            </a:extLst>
          </p:cNvPr>
          <p:cNvSpPr/>
          <p:nvPr/>
        </p:nvSpPr>
        <p:spPr>
          <a:xfrm>
            <a:off x="1753269" y="472719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8A915636-6E68-42CD-83B9-DF2494272725}"/>
              </a:ext>
            </a:extLst>
          </p:cNvPr>
          <p:cNvSpPr/>
          <p:nvPr/>
        </p:nvSpPr>
        <p:spPr>
          <a:xfrm>
            <a:off x="5964087" y="420913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202BA35-BDF6-4980-ABF6-458C3A5D4C11}"/>
              </a:ext>
            </a:extLst>
          </p:cNvPr>
          <p:cNvSpPr/>
          <p:nvPr/>
        </p:nvSpPr>
        <p:spPr>
          <a:xfrm flipV="1">
            <a:off x="2706354" y="376615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44D39692-D2DF-4336-BA7C-0D191C419653}"/>
              </a:ext>
            </a:extLst>
          </p:cNvPr>
          <p:cNvSpPr/>
          <p:nvPr/>
        </p:nvSpPr>
        <p:spPr>
          <a:xfrm>
            <a:off x="2182684" y="466122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FB88CAFB-F0D9-4BC3-A8DA-911FEA86EC18}"/>
              </a:ext>
            </a:extLst>
          </p:cNvPr>
          <p:cNvSpPr/>
          <p:nvPr/>
        </p:nvSpPr>
        <p:spPr>
          <a:xfrm>
            <a:off x="4184066" y="423418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59D26675-9776-47B8-BD80-CCD2D478F029}"/>
              </a:ext>
            </a:extLst>
          </p:cNvPr>
          <p:cNvSpPr/>
          <p:nvPr/>
        </p:nvSpPr>
        <p:spPr>
          <a:xfrm flipV="1">
            <a:off x="5718296" y="36741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FD1F6D9F-02FA-4290-AE5E-353AA9388744}"/>
              </a:ext>
            </a:extLst>
          </p:cNvPr>
          <p:cNvSpPr/>
          <p:nvPr/>
        </p:nvSpPr>
        <p:spPr>
          <a:xfrm>
            <a:off x="3709246" y="395436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895E4C8E-3FFA-40DB-9A75-240C6A3F9FB7}"/>
              </a:ext>
            </a:extLst>
          </p:cNvPr>
          <p:cNvSpPr/>
          <p:nvPr/>
        </p:nvSpPr>
        <p:spPr>
          <a:xfrm flipV="1">
            <a:off x="4252006" y="4864557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D9EA0929-DAF7-4A14-B107-7B897F306094}"/>
              </a:ext>
            </a:extLst>
          </p:cNvPr>
          <p:cNvSpPr/>
          <p:nvPr/>
        </p:nvSpPr>
        <p:spPr>
          <a:xfrm>
            <a:off x="3599590" y="452934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65312DD5-AAC9-4C87-9A5A-728B74313D8F}"/>
              </a:ext>
            </a:extLst>
          </p:cNvPr>
          <p:cNvSpPr/>
          <p:nvPr/>
        </p:nvSpPr>
        <p:spPr>
          <a:xfrm>
            <a:off x="2549226" y="467306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B7BD99FA-45E1-4F4F-9B6C-CD39E6DB92B3}"/>
              </a:ext>
            </a:extLst>
          </p:cNvPr>
          <p:cNvSpPr/>
          <p:nvPr/>
        </p:nvSpPr>
        <p:spPr>
          <a:xfrm flipV="1">
            <a:off x="3502311" y="371202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433E005E-A49E-4D19-8A78-B7A8915E605F}"/>
              </a:ext>
            </a:extLst>
          </p:cNvPr>
          <p:cNvSpPr/>
          <p:nvPr/>
        </p:nvSpPr>
        <p:spPr>
          <a:xfrm>
            <a:off x="2935953" y="4607342"/>
            <a:ext cx="1458884" cy="31322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93E51C77-72FF-4E30-BBE6-2A7565C9B19E}"/>
              </a:ext>
            </a:extLst>
          </p:cNvPr>
          <p:cNvSpPr/>
          <p:nvPr/>
        </p:nvSpPr>
        <p:spPr>
          <a:xfrm>
            <a:off x="5047750" y="458524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81F42393-5C37-4307-97DB-9B7FB48B2876}"/>
              </a:ext>
            </a:extLst>
          </p:cNvPr>
          <p:cNvSpPr/>
          <p:nvPr/>
        </p:nvSpPr>
        <p:spPr>
          <a:xfrm>
            <a:off x="4505203" y="390023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345BC84D-278D-4B39-985D-14929C36A64A}"/>
              </a:ext>
            </a:extLst>
          </p:cNvPr>
          <p:cNvSpPr/>
          <p:nvPr/>
        </p:nvSpPr>
        <p:spPr>
          <a:xfrm flipV="1">
            <a:off x="5130122" y="4512595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D710E072-B073-42D5-BAC2-7984E8BAD45F}"/>
              </a:ext>
            </a:extLst>
          </p:cNvPr>
          <p:cNvSpPr/>
          <p:nvPr/>
        </p:nvSpPr>
        <p:spPr>
          <a:xfrm>
            <a:off x="5691258" y="385325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5294F683-28A4-4F64-8731-DC86F26CE266}"/>
              </a:ext>
            </a:extLst>
          </p:cNvPr>
          <p:cNvSpPr/>
          <p:nvPr/>
        </p:nvSpPr>
        <p:spPr>
          <a:xfrm>
            <a:off x="5219204" y="461867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BF964CE5-DB70-4EB3-AF47-7BC3682F4D1F}"/>
              </a:ext>
            </a:extLst>
          </p:cNvPr>
          <p:cNvSpPr/>
          <p:nvPr/>
        </p:nvSpPr>
        <p:spPr>
          <a:xfrm>
            <a:off x="9133590" y="457479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F55B1260-8CA2-4051-ABD5-DBF41898C950}"/>
              </a:ext>
            </a:extLst>
          </p:cNvPr>
          <p:cNvSpPr/>
          <p:nvPr/>
        </p:nvSpPr>
        <p:spPr>
          <a:xfrm flipV="1">
            <a:off x="6172289" y="3676685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711B7BBC-C10E-4C37-A3B0-A75900C18D19}"/>
              </a:ext>
            </a:extLst>
          </p:cNvPr>
          <p:cNvSpPr/>
          <p:nvPr/>
        </p:nvSpPr>
        <p:spPr>
          <a:xfrm>
            <a:off x="5648619" y="455270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9A83919B-4C82-4BCA-BF0A-2CA5CFBEB8CF}"/>
              </a:ext>
            </a:extLst>
          </p:cNvPr>
          <p:cNvSpPr/>
          <p:nvPr/>
        </p:nvSpPr>
        <p:spPr>
          <a:xfrm>
            <a:off x="7650001" y="4144719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062EECD1-CAF3-4E60-970F-FE17FFB3F92C}"/>
              </a:ext>
            </a:extLst>
          </p:cNvPr>
          <p:cNvSpPr/>
          <p:nvPr/>
        </p:nvSpPr>
        <p:spPr>
          <a:xfrm flipV="1">
            <a:off x="9184231" y="3584645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88DEBFB7-EA71-4B69-8EE6-131A2BDEAD82}"/>
              </a:ext>
            </a:extLst>
          </p:cNvPr>
          <p:cNvSpPr/>
          <p:nvPr/>
        </p:nvSpPr>
        <p:spPr>
          <a:xfrm>
            <a:off x="7175181" y="386489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19E345ED-A552-4E8B-8352-A59AD73B721E}"/>
              </a:ext>
            </a:extLst>
          </p:cNvPr>
          <p:cNvSpPr/>
          <p:nvPr/>
        </p:nvSpPr>
        <p:spPr>
          <a:xfrm flipV="1">
            <a:off x="7645933" y="4703215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463E0164-47BB-4C7E-9A89-23A24F9A2FB8}"/>
              </a:ext>
            </a:extLst>
          </p:cNvPr>
          <p:cNvSpPr/>
          <p:nvPr/>
        </p:nvSpPr>
        <p:spPr>
          <a:xfrm>
            <a:off x="7065525" y="433158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E4A2960C-4210-49F8-BAA0-C99390BA5B53}"/>
              </a:ext>
            </a:extLst>
          </p:cNvPr>
          <p:cNvSpPr/>
          <p:nvPr/>
        </p:nvSpPr>
        <p:spPr>
          <a:xfrm>
            <a:off x="6015161" y="456454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23204FFC-3EF0-47BC-A1DA-96326BC547C1}"/>
              </a:ext>
            </a:extLst>
          </p:cNvPr>
          <p:cNvSpPr/>
          <p:nvPr/>
        </p:nvSpPr>
        <p:spPr>
          <a:xfrm flipV="1">
            <a:off x="6968246" y="3622555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F51133CB-319A-4274-BC92-984DB21B42C2}"/>
              </a:ext>
            </a:extLst>
          </p:cNvPr>
          <p:cNvSpPr/>
          <p:nvPr/>
        </p:nvSpPr>
        <p:spPr>
          <a:xfrm>
            <a:off x="6353957" y="4655590"/>
            <a:ext cx="1458884" cy="31322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139FB98F-36C8-4DE4-8491-E284612C7138}"/>
              </a:ext>
            </a:extLst>
          </p:cNvPr>
          <p:cNvSpPr/>
          <p:nvPr/>
        </p:nvSpPr>
        <p:spPr>
          <a:xfrm>
            <a:off x="8513685" y="449577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8FEAB930-9B4B-4B20-A60F-8FBD8BA3291B}"/>
              </a:ext>
            </a:extLst>
          </p:cNvPr>
          <p:cNvSpPr/>
          <p:nvPr/>
        </p:nvSpPr>
        <p:spPr>
          <a:xfrm flipH="1">
            <a:off x="9270896" y="3922516"/>
            <a:ext cx="1174481" cy="224169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214AA6EC-C7EF-4A14-B0EE-4CB77020FAF7}"/>
              </a:ext>
            </a:extLst>
          </p:cNvPr>
          <p:cNvSpPr/>
          <p:nvPr/>
        </p:nvSpPr>
        <p:spPr>
          <a:xfrm flipV="1">
            <a:off x="9214650" y="4284465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F98D7B18-8660-4BA8-8640-A4445DBC7099}"/>
              </a:ext>
            </a:extLst>
          </p:cNvPr>
          <p:cNvSpPr/>
          <p:nvPr/>
        </p:nvSpPr>
        <p:spPr>
          <a:xfrm>
            <a:off x="9471118" y="4509961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4E8FAA4F-505F-48F0-8516-D26FECC9A5A6}"/>
              </a:ext>
            </a:extLst>
          </p:cNvPr>
          <p:cNvSpPr/>
          <p:nvPr/>
        </p:nvSpPr>
        <p:spPr>
          <a:xfrm>
            <a:off x="1765783" y="385191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E0F24E0C-224B-431B-BDD4-79F5956CD0FF}"/>
              </a:ext>
            </a:extLst>
          </p:cNvPr>
          <p:cNvSpPr/>
          <p:nvPr/>
        </p:nvSpPr>
        <p:spPr>
          <a:xfrm>
            <a:off x="3570016" y="3543101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2EB820EC-F3E3-4E52-AB98-0DA4B9341C4C}"/>
              </a:ext>
            </a:extLst>
          </p:cNvPr>
          <p:cNvSpPr/>
          <p:nvPr/>
        </p:nvSpPr>
        <p:spPr>
          <a:xfrm>
            <a:off x="2964694" y="427542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76536284-00C1-4E01-B930-CEDDBD8B0B87}"/>
              </a:ext>
            </a:extLst>
          </p:cNvPr>
          <p:cNvSpPr/>
          <p:nvPr/>
        </p:nvSpPr>
        <p:spPr>
          <a:xfrm>
            <a:off x="4059312" y="414386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F1BD7C2B-7655-4FA3-8F25-202056A81F9A}"/>
              </a:ext>
            </a:extLst>
          </p:cNvPr>
          <p:cNvSpPr/>
          <p:nvPr/>
        </p:nvSpPr>
        <p:spPr>
          <a:xfrm>
            <a:off x="9744496" y="497928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BD0923DB-00B5-4DD3-BFF2-F6FE70B9AA65}"/>
              </a:ext>
            </a:extLst>
          </p:cNvPr>
          <p:cNvSpPr/>
          <p:nvPr/>
        </p:nvSpPr>
        <p:spPr>
          <a:xfrm>
            <a:off x="1152936" y="473885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1A823740-4EFD-42C5-99D8-1ACD032CF7E0}"/>
              </a:ext>
            </a:extLst>
          </p:cNvPr>
          <p:cNvSpPr/>
          <p:nvPr/>
        </p:nvSpPr>
        <p:spPr>
          <a:xfrm flipV="1">
            <a:off x="5187451" y="227123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F92A8183-96C3-47A8-BEFD-A2826D031189}"/>
              </a:ext>
            </a:extLst>
          </p:cNvPr>
          <p:cNvSpPr/>
          <p:nvPr/>
        </p:nvSpPr>
        <p:spPr>
          <a:xfrm>
            <a:off x="1378297" y="433918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B568835B-B082-478E-BF2F-E2A1F23F1475}"/>
              </a:ext>
            </a:extLst>
          </p:cNvPr>
          <p:cNvSpPr/>
          <p:nvPr/>
        </p:nvSpPr>
        <p:spPr>
          <a:xfrm flipV="1">
            <a:off x="8807859" y="4742144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B7978B5F-3B07-41D1-B019-53ECAABFD6EC}"/>
              </a:ext>
            </a:extLst>
          </p:cNvPr>
          <p:cNvSpPr/>
          <p:nvPr/>
        </p:nvSpPr>
        <p:spPr>
          <a:xfrm>
            <a:off x="997056" y="496030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B10462AD-DED4-4A3A-975F-0E1789ADDCDA}"/>
              </a:ext>
            </a:extLst>
          </p:cNvPr>
          <p:cNvSpPr/>
          <p:nvPr/>
        </p:nvSpPr>
        <p:spPr>
          <a:xfrm flipV="1">
            <a:off x="7224628" y="4188473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47AE718A-BCBB-4AFC-BB23-E5CAB33DE389}"/>
              </a:ext>
            </a:extLst>
          </p:cNvPr>
          <p:cNvSpPr/>
          <p:nvPr/>
        </p:nvSpPr>
        <p:spPr>
          <a:xfrm flipV="1">
            <a:off x="1443076" y="42653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05C54F48-1B30-404F-99F7-68E6B4766F2D}"/>
              </a:ext>
            </a:extLst>
          </p:cNvPr>
          <p:cNvSpPr/>
          <p:nvPr/>
        </p:nvSpPr>
        <p:spPr>
          <a:xfrm>
            <a:off x="1570091" y="4231237"/>
            <a:ext cx="1070130" cy="10326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56D8F2CB-63D8-4E4E-A619-D86F058549C7}"/>
              </a:ext>
            </a:extLst>
          </p:cNvPr>
          <p:cNvSpPr/>
          <p:nvPr/>
        </p:nvSpPr>
        <p:spPr>
          <a:xfrm>
            <a:off x="6996485" y="429455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034586DF-A317-4E10-AAE0-DECA4ACB4710}"/>
              </a:ext>
            </a:extLst>
          </p:cNvPr>
          <p:cNvSpPr/>
          <p:nvPr/>
        </p:nvSpPr>
        <p:spPr>
          <a:xfrm>
            <a:off x="4487410" y="460503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60ECA09F-5A7B-476B-9538-99024A200153}"/>
              </a:ext>
            </a:extLst>
          </p:cNvPr>
          <p:cNvSpPr/>
          <p:nvPr/>
        </p:nvSpPr>
        <p:spPr>
          <a:xfrm flipV="1">
            <a:off x="3181759" y="340706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D4DDF43F-1ED0-4952-8F55-C5228FB1F7C4}"/>
              </a:ext>
            </a:extLst>
          </p:cNvPr>
          <p:cNvSpPr/>
          <p:nvPr/>
        </p:nvSpPr>
        <p:spPr>
          <a:xfrm>
            <a:off x="5859931" y="3432244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16A9F51D-BF6E-4C25-AE9A-F5D5EA263F53}"/>
              </a:ext>
            </a:extLst>
          </p:cNvPr>
          <p:cNvSpPr/>
          <p:nvPr/>
        </p:nvSpPr>
        <p:spPr>
          <a:xfrm>
            <a:off x="7812841" y="3408720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294358E1-316A-4045-B665-E353EFFDD8C5}"/>
              </a:ext>
            </a:extLst>
          </p:cNvPr>
          <p:cNvSpPr/>
          <p:nvPr/>
        </p:nvSpPr>
        <p:spPr>
          <a:xfrm flipV="1">
            <a:off x="4292539" y="3443856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2B273CFD-2DAD-4BC7-9D19-E1E251257CE8}"/>
              </a:ext>
            </a:extLst>
          </p:cNvPr>
          <p:cNvSpPr/>
          <p:nvPr/>
        </p:nvSpPr>
        <p:spPr>
          <a:xfrm flipV="1">
            <a:off x="5088496" y="3426797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4E814F5D-5DD8-487B-9815-3B34394A9C63}"/>
              </a:ext>
            </a:extLst>
          </p:cNvPr>
          <p:cNvSpPr/>
          <p:nvPr/>
        </p:nvSpPr>
        <p:spPr>
          <a:xfrm flipV="1">
            <a:off x="7404661" y="3407140"/>
            <a:ext cx="648740" cy="11178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68474937-CB60-4847-BB48-15A6BFD4FDAE}"/>
              </a:ext>
            </a:extLst>
          </p:cNvPr>
          <p:cNvSpPr/>
          <p:nvPr/>
        </p:nvSpPr>
        <p:spPr>
          <a:xfrm>
            <a:off x="2836765" y="3436251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67E2E537-7AF6-4632-AE38-561D3E10C571}"/>
              </a:ext>
            </a:extLst>
          </p:cNvPr>
          <p:cNvSpPr/>
          <p:nvPr/>
        </p:nvSpPr>
        <p:spPr>
          <a:xfrm flipV="1">
            <a:off x="8251727" y="3436251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1823EA75-D9BD-421C-BAFD-2E8B2871C2BC}"/>
              </a:ext>
            </a:extLst>
          </p:cNvPr>
          <p:cNvSpPr/>
          <p:nvPr/>
        </p:nvSpPr>
        <p:spPr>
          <a:xfrm flipV="1">
            <a:off x="4174418" y="349616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567436D8-4570-4EA1-8017-DB57CAA522AC}"/>
              </a:ext>
            </a:extLst>
          </p:cNvPr>
          <p:cNvSpPr/>
          <p:nvPr/>
        </p:nvSpPr>
        <p:spPr>
          <a:xfrm>
            <a:off x="2563900" y="458124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46AC6974-AECE-47F8-B688-5DAE50E763BB}"/>
              </a:ext>
            </a:extLst>
          </p:cNvPr>
          <p:cNvSpPr/>
          <p:nvPr/>
        </p:nvSpPr>
        <p:spPr>
          <a:xfrm>
            <a:off x="2058035" y="350306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Freeform: Shape 149">
            <a:extLst>
              <a:ext uri="{FF2B5EF4-FFF2-40B4-BE49-F238E27FC236}">
                <a16:creationId xmlns:a16="http://schemas.microsoft.com/office/drawing/2014/main" id="{5443B2F2-7E82-4760-A532-6AADD1863F87}"/>
              </a:ext>
            </a:extLst>
          </p:cNvPr>
          <p:cNvSpPr/>
          <p:nvPr/>
        </p:nvSpPr>
        <p:spPr>
          <a:xfrm>
            <a:off x="1918183" y="400431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F05D602E-0D56-4B26-8184-B3D6B48D9025}"/>
              </a:ext>
            </a:extLst>
          </p:cNvPr>
          <p:cNvSpPr/>
          <p:nvPr/>
        </p:nvSpPr>
        <p:spPr>
          <a:xfrm flipV="1">
            <a:off x="1595476" y="4526000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" name="Freeform: Shape 225">
            <a:extLst>
              <a:ext uri="{FF2B5EF4-FFF2-40B4-BE49-F238E27FC236}">
                <a16:creationId xmlns:a16="http://schemas.microsoft.com/office/drawing/2014/main" id="{9265A6E1-D0DF-4200-B513-BF4E93D1E0F1}"/>
              </a:ext>
            </a:extLst>
          </p:cNvPr>
          <p:cNvSpPr/>
          <p:nvPr/>
        </p:nvSpPr>
        <p:spPr>
          <a:xfrm>
            <a:off x="2571191" y="4551299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" name="Freeform: Shape 226">
            <a:extLst>
              <a:ext uri="{FF2B5EF4-FFF2-40B4-BE49-F238E27FC236}">
                <a16:creationId xmlns:a16="http://schemas.microsoft.com/office/drawing/2014/main" id="{76F5852F-1780-4FD0-8965-026384C7217C}"/>
              </a:ext>
            </a:extLst>
          </p:cNvPr>
          <p:cNvSpPr/>
          <p:nvPr/>
        </p:nvSpPr>
        <p:spPr>
          <a:xfrm>
            <a:off x="2259008" y="500481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" name="Freeform: Shape 227">
            <a:extLst>
              <a:ext uri="{FF2B5EF4-FFF2-40B4-BE49-F238E27FC236}">
                <a16:creationId xmlns:a16="http://schemas.microsoft.com/office/drawing/2014/main" id="{1A4B78F9-B7FF-467A-8461-33CE3B555F72}"/>
              </a:ext>
            </a:extLst>
          </p:cNvPr>
          <p:cNvSpPr/>
          <p:nvPr/>
        </p:nvSpPr>
        <p:spPr>
          <a:xfrm>
            <a:off x="2688423" y="4938839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" name="Freeform: Shape 228">
            <a:extLst>
              <a:ext uri="{FF2B5EF4-FFF2-40B4-BE49-F238E27FC236}">
                <a16:creationId xmlns:a16="http://schemas.microsoft.com/office/drawing/2014/main" id="{F62755B4-ABB6-4563-A1DF-701864FFE664}"/>
              </a:ext>
            </a:extLst>
          </p:cNvPr>
          <p:cNvSpPr/>
          <p:nvPr/>
        </p:nvSpPr>
        <p:spPr>
          <a:xfrm>
            <a:off x="3054965" y="495068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" name="Freeform: Shape 229">
            <a:extLst>
              <a:ext uri="{FF2B5EF4-FFF2-40B4-BE49-F238E27FC236}">
                <a16:creationId xmlns:a16="http://schemas.microsoft.com/office/drawing/2014/main" id="{9818B794-8352-44D2-B133-90D55FF32BC3}"/>
              </a:ext>
            </a:extLst>
          </p:cNvPr>
          <p:cNvSpPr/>
          <p:nvPr/>
        </p:nvSpPr>
        <p:spPr>
          <a:xfrm>
            <a:off x="5339996" y="498233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" name="Freeform: Shape 230">
            <a:extLst>
              <a:ext uri="{FF2B5EF4-FFF2-40B4-BE49-F238E27FC236}">
                <a16:creationId xmlns:a16="http://schemas.microsoft.com/office/drawing/2014/main" id="{B62F4BC7-E483-41E0-86A5-DCC5B42FCA20}"/>
              </a:ext>
            </a:extLst>
          </p:cNvPr>
          <p:cNvSpPr/>
          <p:nvPr/>
        </p:nvSpPr>
        <p:spPr>
          <a:xfrm>
            <a:off x="7474045" y="499420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" name="Freeform: Shape 231">
            <a:extLst>
              <a:ext uri="{FF2B5EF4-FFF2-40B4-BE49-F238E27FC236}">
                <a16:creationId xmlns:a16="http://schemas.microsoft.com/office/drawing/2014/main" id="{FC9356A6-990F-4B49-B33D-FB5D11D1642F}"/>
              </a:ext>
            </a:extLst>
          </p:cNvPr>
          <p:cNvSpPr/>
          <p:nvPr/>
        </p:nvSpPr>
        <p:spPr>
          <a:xfrm flipV="1">
            <a:off x="2101215" y="480361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" name="Freeform: Shape 232">
            <a:extLst>
              <a:ext uri="{FF2B5EF4-FFF2-40B4-BE49-F238E27FC236}">
                <a16:creationId xmlns:a16="http://schemas.microsoft.com/office/drawing/2014/main" id="{E9E81F00-D91F-4C59-8861-08BA251D5AF8}"/>
              </a:ext>
            </a:extLst>
          </p:cNvPr>
          <p:cNvSpPr/>
          <p:nvPr/>
        </p:nvSpPr>
        <p:spPr>
          <a:xfrm>
            <a:off x="2032188" y="4753758"/>
            <a:ext cx="1070130" cy="10326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" name="Freeform: Shape 233">
            <a:extLst>
              <a:ext uri="{FF2B5EF4-FFF2-40B4-BE49-F238E27FC236}">
                <a16:creationId xmlns:a16="http://schemas.microsoft.com/office/drawing/2014/main" id="{367937EF-D35F-48DC-AAED-7ACDFFCA00E4}"/>
              </a:ext>
            </a:extLst>
          </p:cNvPr>
          <p:cNvSpPr/>
          <p:nvPr/>
        </p:nvSpPr>
        <p:spPr>
          <a:xfrm>
            <a:off x="3222039" y="5011261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" name="Freeform: Shape 234">
            <a:extLst>
              <a:ext uri="{FF2B5EF4-FFF2-40B4-BE49-F238E27FC236}">
                <a16:creationId xmlns:a16="http://schemas.microsoft.com/office/drawing/2014/main" id="{05DB168D-B2BD-40A1-ADBA-D9CDFC03CECA}"/>
              </a:ext>
            </a:extLst>
          </p:cNvPr>
          <p:cNvSpPr/>
          <p:nvPr/>
        </p:nvSpPr>
        <p:spPr>
          <a:xfrm>
            <a:off x="2576322" y="454262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6" name="Freeform: Shape 235">
            <a:extLst>
              <a:ext uri="{FF2B5EF4-FFF2-40B4-BE49-F238E27FC236}">
                <a16:creationId xmlns:a16="http://schemas.microsoft.com/office/drawing/2014/main" id="{E239B15F-82F5-4B4C-9B81-E76852CD704E}"/>
              </a:ext>
            </a:extLst>
          </p:cNvPr>
          <p:cNvSpPr/>
          <p:nvPr/>
        </p:nvSpPr>
        <p:spPr>
          <a:xfrm flipV="1">
            <a:off x="2253615" y="495601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" name="Freeform: Shape 236">
            <a:extLst>
              <a:ext uri="{FF2B5EF4-FFF2-40B4-BE49-F238E27FC236}">
                <a16:creationId xmlns:a16="http://schemas.microsoft.com/office/drawing/2014/main" id="{95AFCB53-3D74-41DE-9041-6069501CF858}"/>
              </a:ext>
            </a:extLst>
          </p:cNvPr>
          <p:cNvSpPr/>
          <p:nvPr/>
        </p:nvSpPr>
        <p:spPr>
          <a:xfrm flipH="1">
            <a:off x="6352631" y="4829337"/>
            <a:ext cx="1645100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" name="Freeform: Shape 238">
            <a:extLst>
              <a:ext uri="{FF2B5EF4-FFF2-40B4-BE49-F238E27FC236}">
                <a16:creationId xmlns:a16="http://schemas.microsoft.com/office/drawing/2014/main" id="{4FF02202-CA31-42AD-8B0D-12349F689D15}"/>
              </a:ext>
            </a:extLst>
          </p:cNvPr>
          <p:cNvSpPr/>
          <p:nvPr/>
        </p:nvSpPr>
        <p:spPr>
          <a:xfrm flipV="1">
            <a:off x="5834909" y="234439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" name="Freeform: Shape 239">
            <a:extLst>
              <a:ext uri="{FF2B5EF4-FFF2-40B4-BE49-F238E27FC236}">
                <a16:creationId xmlns:a16="http://schemas.microsoft.com/office/drawing/2014/main" id="{287023D7-206F-4840-8A9C-C295BA12DD67}"/>
              </a:ext>
            </a:extLst>
          </p:cNvPr>
          <p:cNvSpPr/>
          <p:nvPr/>
        </p:nvSpPr>
        <p:spPr>
          <a:xfrm flipV="1">
            <a:off x="6630866" y="2327340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F2A5C1FF-7DB4-429E-9D0B-CA8181074D9C}"/>
              </a:ext>
            </a:extLst>
          </p:cNvPr>
          <p:cNvSpPr/>
          <p:nvPr/>
        </p:nvSpPr>
        <p:spPr>
          <a:xfrm flipV="1">
            <a:off x="3264018" y="221887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A1C0388D-F444-4B4A-B2C6-2F3B7BBD70D3}"/>
              </a:ext>
            </a:extLst>
          </p:cNvPr>
          <p:cNvSpPr/>
          <p:nvPr/>
        </p:nvSpPr>
        <p:spPr>
          <a:xfrm flipV="1">
            <a:off x="4374798" y="2255666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352B1FDB-4232-4F11-A14F-5075AE8987A8}"/>
              </a:ext>
            </a:extLst>
          </p:cNvPr>
          <p:cNvSpPr/>
          <p:nvPr/>
        </p:nvSpPr>
        <p:spPr>
          <a:xfrm>
            <a:off x="2919024" y="2248061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D2F3B3B5-E666-4B10-B542-661C8DF425DC}"/>
              </a:ext>
            </a:extLst>
          </p:cNvPr>
          <p:cNvSpPr/>
          <p:nvPr/>
        </p:nvSpPr>
        <p:spPr>
          <a:xfrm flipV="1">
            <a:off x="4256677" y="230797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0" name="Freeform: Shape 209">
            <a:extLst>
              <a:ext uri="{FF2B5EF4-FFF2-40B4-BE49-F238E27FC236}">
                <a16:creationId xmlns:a16="http://schemas.microsoft.com/office/drawing/2014/main" id="{7883EF2C-3269-43B8-B2D4-E11C6042669C}"/>
              </a:ext>
            </a:extLst>
          </p:cNvPr>
          <p:cNvSpPr/>
          <p:nvPr/>
        </p:nvSpPr>
        <p:spPr>
          <a:xfrm>
            <a:off x="7716405" y="2191489"/>
            <a:ext cx="948069" cy="177895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" name="Freeform: Shape 210">
            <a:extLst>
              <a:ext uri="{FF2B5EF4-FFF2-40B4-BE49-F238E27FC236}">
                <a16:creationId xmlns:a16="http://schemas.microsoft.com/office/drawing/2014/main" id="{6CFCBBDF-F908-42B1-A92E-FF602B88C67B}"/>
              </a:ext>
            </a:extLst>
          </p:cNvPr>
          <p:cNvSpPr/>
          <p:nvPr/>
        </p:nvSpPr>
        <p:spPr>
          <a:xfrm flipV="1">
            <a:off x="7324619" y="2247508"/>
            <a:ext cx="665687" cy="11470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" name="Freeform: Shape 211">
            <a:extLst>
              <a:ext uri="{FF2B5EF4-FFF2-40B4-BE49-F238E27FC236}">
                <a16:creationId xmlns:a16="http://schemas.microsoft.com/office/drawing/2014/main" id="{1E662C3B-38BE-483D-90BB-CCE57861DC6A}"/>
              </a:ext>
            </a:extLst>
          </p:cNvPr>
          <p:cNvSpPr/>
          <p:nvPr/>
        </p:nvSpPr>
        <p:spPr>
          <a:xfrm flipV="1">
            <a:off x="8294174" y="2296199"/>
            <a:ext cx="948069" cy="13257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3" name="Freeform: Shape 212">
            <a:extLst>
              <a:ext uri="{FF2B5EF4-FFF2-40B4-BE49-F238E27FC236}">
                <a16:creationId xmlns:a16="http://schemas.microsoft.com/office/drawing/2014/main" id="{9E9E6BE9-8457-4F81-AD62-29F25ECFDC5D}"/>
              </a:ext>
            </a:extLst>
          </p:cNvPr>
          <p:cNvSpPr/>
          <p:nvPr/>
        </p:nvSpPr>
        <p:spPr>
          <a:xfrm>
            <a:off x="7716405" y="2191489"/>
            <a:ext cx="948069" cy="177895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4" name="Freeform: Shape 213">
            <a:extLst>
              <a:ext uri="{FF2B5EF4-FFF2-40B4-BE49-F238E27FC236}">
                <a16:creationId xmlns:a16="http://schemas.microsoft.com/office/drawing/2014/main" id="{AB1EBB36-9DA3-422A-8B71-D4ED78DFA84F}"/>
              </a:ext>
            </a:extLst>
          </p:cNvPr>
          <p:cNvSpPr/>
          <p:nvPr/>
        </p:nvSpPr>
        <p:spPr>
          <a:xfrm flipV="1">
            <a:off x="7324619" y="2247508"/>
            <a:ext cx="665687" cy="11470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5" name="Freeform: Shape 214">
            <a:extLst>
              <a:ext uri="{FF2B5EF4-FFF2-40B4-BE49-F238E27FC236}">
                <a16:creationId xmlns:a16="http://schemas.microsoft.com/office/drawing/2014/main" id="{DBAC7918-354C-46D1-B13B-22A4D2BCE32A}"/>
              </a:ext>
            </a:extLst>
          </p:cNvPr>
          <p:cNvSpPr/>
          <p:nvPr/>
        </p:nvSpPr>
        <p:spPr>
          <a:xfrm flipV="1">
            <a:off x="8294174" y="2296199"/>
            <a:ext cx="948069" cy="13257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" name="Freeform: Shape 240">
            <a:extLst>
              <a:ext uri="{FF2B5EF4-FFF2-40B4-BE49-F238E27FC236}">
                <a16:creationId xmlns:a16="http://schemas.microsoft.com/office/drawing/2014/main" id="{FCC8D7CB-475F-42D4-ABF5-78AA80F8252D}"/>
              </a:ext>
            </a:extLst>
          </p:cNvPr>
          <p:cNvSpPr/>
          <p:nvPr/>
        </p:nvSpPr>
        <p:spPr>
          <a:xfrm flipV="1">
            <a:off x="3041011" y="2283879"/>
            <a:ext cx="948069" cy="13257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Trapezoid 137">
            <a:extLst>
              <a:ext uri="{FF2B5EF4-FFF2-40B4-BE49-F238E27FC236}">
                <a16:creationId xmlns:a16="http://schemas.microsoft.com/office/drawing/2014/main" id="{146168D6-2B81-428F-A991-CE5DC3BC25C2}"/>
              </a:ext>
            </a:extLst>
          </p:cNvPr>
          <p:cNvSpPr/>
          <p:nvPr/>
        </p:nvSpPr>
        <p:spPr>
          <a:xfrm>
            <a:off x="684441" y="2251039"/>
            <a:ext cx="10838088" cy="2960223"/>
          </a:xfrm>
          <a:prstGeom prst="trapezoid">
            <a:avLst>
              <a:gd name="adj" fmla="val 78447"/>
            </a:avLst>
          </a:prstGeom>
          <a:solidFill>
            <a:srgbClr val="00666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Cylinder 31">
            <a:extLst>
              <a:ext uri="{FF2B5EF4-FFF2-40B4-BE49-F238E27FC236}">
                <a16:creationId xmlns:a16="http://schemas.microsoft.com/office/drawing/2014/main" id="{D0FE56D5-6098-4909-8F2F-C0882096E0C7}"/>
              </a:ext>
            </a:extLst>
          </p:cNvPr>
          <p:cNvSpPr/>
          <p:nvPr/>
        </p:nvSpPr>
        <p:spPr>
          <a:xfrm rot="15991191">
            <a:off x="10190300" y="2811814"/>
            <a:ext cx="284120" cy="317896"/>
          </a:xfrm>
          <a:prstGeom prst="can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9" name="Cylinder 38">
            <a:extLst>
              <a:ext uri="{FF2B5EF4-FFF2-40B4-BE49-F238E27FC236}">
                <a16:creationId xmlns:a16="http://schemas.microsoft.com/office/drawing/2014/main" id="{6868E43A-F103-48ED-A276-A3A59647660B}"/>
              </a:ext>
            </a:extLst>
          </p:cNvPr>
          <p:cNvSpPr/>
          <p:nvPr/>
        </p:nvSpPr>
        <p:spPr>
          <a:xfrm rot="16200000" flipV="1">
            <a:off x="1743084" y="2841732"/>
            <a:ext cx="280084" cy="257544"/>
          </a:xfrm>
          <a:prstGeom prst="can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4CC79C3-D1A7-46E8-BE9F-0CEF34BD25B9}"/>
              </a:ext>
            </a:extLst>
          </p:cNvPr>
          <p:cNvGrpSpPr/>
          <p:nvPr/>
        </p:nvGrpSpPr>
        <p:grpSpPr>
          <a:xfrm>
            <a:off x="1858773" y="2505316"/>
            <a:ext cx="8481366" cy="930378"/>
            <a:chOff x="1742584" y="2515477"/>
            <a:chExt cx="8706834" cy="963388"/>
          </a:xfrm>
          <a:gradFill flip="none" rotWithShape="1">
            <a:gsLst>
              <a:gs pos="0">
                <a:schemeClr val="accent4">
                  <a:lumMod val="50000"/>
                  <a:shade val="30000"/>
                  <a:satMod val="115000"/>
                </a:schemeClr>
              </a:gs>
              <a:gs pos="50000">
                <a:schemeClr val="accent4">
                  <a:lumMod val="50000"/>
                  <a:shade val="67500"/>
                  <a:satMod val="115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6200000" scaled="1"/>
            <a:tileRect/>
          </a:gra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98600E-1351-4F83-A661-E7E44FDF2214}"/>
                </a:ext>
              </a:extLst>
            </p:cNvPr>
            <p:cNvSpPr/>
            <p:nvPr/>
          </p:nvSpPr>
          <p:spPr>
            <a:xfrm>
              <a:off x="2001794" y="2515477"/>
              <a:ext cx="8192529" cy="963388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3" name="Flowchart: Stored Data 12">
              <a:extLst>
                <a:ext uri="{FF2B5EF4-FFF2-40B4-BE49-F238E27FC236}">
                  <a16:creationId xmlns:a16="http://schemas.microsoft.com/office/drawing/2014/main" id="{1502BC7B-AC60-46EC-B850-CFF7048D1A13}"/>
                </a:ext>
              </a:extLst>
            </p:cNvPr>
            <p:cNvSpPr/>
            <p:nvPr/>
          </p:nvSpPr>
          <p:spPr>
            <a:xfrm>
              <a:off x="1742584" y="2515477"/>
              <a:ext cx="1972095" cy="963388"/>
            </a:xfrm>
            <a:prstGeom prst="flowChartOnlineStorage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21" name="Flowchart: Stored Data 20">
              <a:extLst>
                <a:ext uri="{FF2B5EF4-FFF2-40B4-BE49-F238E27FC236}">
                  <a16:creationId xmlns:a16="http://schemas.microsoft.com/office/drawing/2014/main" id="{21B0768B-5ECB-425E-8CAF-AFBCFC0D1EEE}"/>
                </a:ext>
              </a:extLst>
            </p:cNvPr>
            <p:cNvSpPr/>
            <p:nvPr/>
          </p:nvSpPr>
          <p:spPr>
            <a:xfrm rot="10800000">
              <a:off x="8477323" y="2515477"/>
              <a:ext cx="1972095" cy="963388"/>
            </a:xfrm>
            <a:prstGeom prst="flowChartOnlineStorage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</p:grpSp>
      <p:cxnSp>
        <p:nvCxnSpPr>
          <p:cNvPr id="326" name="Straight Connector 325">
            <a:extLst>
              <a:ext uri="{FF2B5EF4-FFF2-40B4-BE49-F238E27FC236}">
                <a16:creationId xmlns:a16="http://schemas.microsoft.com/office/drawing/2014/main" id="{BFAEF20D-92D7-4AEC-86CB-E28C35B6FAD7}"/>
              </a:ext>
            </a:extLst>
          </p:cNvPr>
          <p:cNvCxnSpPr/>
          <p:nvPr/>
        </p:nvCxnSpPr>
        <p:spPr>
          <a:xfrm>
            <a:off x="2107739" y="2505315"/>
            <a:ext cx="7883944" cy="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>
            <a:extLst>
              <a:ext uri="{FF2B5EF4-FFF2-40B4-BE49-F238E27FC236}">
                <a16:creationId xmlns:a16="http://schemas.microsoft.com/office/drawing/2014/main" id="{6CD973A3-5218-4F93-911A-4A1884764525}"/>
              </a:ext>
            </a:extLst>
          </p:cNvPr>
          <p:cNvCxnSpPr/>
          <p:nvPr/>
        </p:nvCxnSpPr>
        <p:spPr>
          <a:xfrm>
            <a:off x="2154962" y="2505315"/>
            <a:ext cx="7883944" cy="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92ED9CE-063A-41D1-B884-6DBA5280D2BF}"/>
              </a:ext>
            </a:extLst>
          </p:cNvPr>
          <p:cNvSpPr/>
          <p:nvPr/>
        </p:nvSpPr>
        <p:spPr>
          <a:xfrm rot="16200000" flipH="1">
            <a:off x="7597053" y="2073766"/>
            <a:ext cx="930377" cy="1793479"/>
          </a:xfrm>
          <a:custGeom>
            <a:avLst/>
            <a:gdLst>
              <a:gd name="connsiteX0" fmla="*/ 0 w 1035700"/>
              <a:gd name="connsiteY0" fmla="*/ 792626 h 8764414"/>
              <a:gd name="connsiteX1" fmla="*/ 0 w 1035700"/>
              <a:gd name="connsiteY1" fmla="*/ 8432048 h 8764414"/>
              <a:gd name="connsiteX2" fmla="*/ 413485 w 1035700"/>
              <a:gd name="connsiteY2" fmla="*/ 8757661 h 8764414"/>
              <a:gd name="connsiteX3" fmla="*/ 517849 w 1035700"/>
              <a:gd name="connsiteY3" fmla="*/ 8764414 h 8764414"/>
              <a:gd name="connsiteX4" fmla="*/ 1035698 w 1035700"/>
              <a:gd name="connsiteY4" fmla="*/ 8432048 h 8764414"/>
              <a:gd name="connsiteX5" fmla="*/ 1035698 w 1035700"/>
              <a:gd name="connsiteY5" fmla="*/ 7971800 h 8764414"/>
              <a:gd name="connsiteX6" fmla="*/ 1035700 w 1035700"/>
              <a:gd name="connsiteY6" fmla="*/ 7971787 h 8764414"/>
              <a:gd name="connsiteX7" fmla="*/ 1035700 w 1035700"/>
              <a:gd name="connsiteY7" fmla="*/ 332366 h 8764414"/>
              <a:gd name="connsiteX8" fmla="*/ 517851 w 1035700"/>
              <a:gd name="connsiteY8" fmla="*/ 0 h 8764414"/>
              <a:gd name="connsiteX9" fmla="*/ 413486 w 1035700"/>
              <a:gd name="connsiteY9" fmla="*/ 6753 h 8764414"/>
              <a:gd name="connsiteX10" fmla="*/ 2 w 1035700"/>
              <a:gd name="connsiteY10" fmla="*/ 332366 h 8764414"/>
              <a:gd name="connsiteX11" fmla="*/ 2 w 1035700"/>
              <a:gd name="connsiteY11" fmla="*/ 792614 h 876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35700" h="8764414">
                <a:moveTo>
                  <a:pt x="0" y="792626"/>
                </a:moveTo>
                <a:lnTo>
                  <a:pt x="0" y="8432048"/>
                </a:lnTo>
                <a:cubicBezTo>
                  <a:pt x="0" y="8592664"/>
                  <a:pt x="177510" y="8726669"/>
                  <a:pt x="413485" y="8757661"/>
                </a:cubicBezTo>
                <a:cubicBezTo>
                  <a:pt x="447195" y="8762088"/>
                  <a:pt x="482099" y="8764414"/>
                  <a:pt x="517849" y="8764414"/>
                </a:cubicBezTo>
                <a:cubicBezTo>
                  <a:pt x="803849" y="8764414"/>
                  <a:pt x="1035698" y="8615608"/>
                  <a:pt x="1035698" y="8432048"/>
                </a:cubicBezTo>
                <a:lnTo>
                  <a:pt x="1035698" y="7971800"/>
                </a:lnTo>
                <a:lnTo>
                  <a:pt x="1035700" y="7971787"/>
                </a:lnTo>
                <a:lnTo>
                  <a:pt x="1035700" y="332366"/>
                </a:lnTo>
                <a:cubicBezTo>
                  <a:pt x="1035700" y="148805"/>
                  <a:pt x="803851" y="0"/>
                  <a:pt x="517851" y="0"/>
                </a:cubicBezTo>
                <a:cubicBezTo>
                  <a:pt x="482101" y="0"/>
                  <a:pt x="447197" y="2325"/>
                  <a:pt x="413486" y="6753"/>
                </a:cubicBezTo>
                <a:cubicBezTo>
                  <a:pt x="177511" y="37745"/>
                  <a:pt x="2" y="171750"/>
                  <a:pt x="2" y="332366"/>
                </a:cubicBezTo>
                <a:lnTo>
                  <a:pt x="2" y="792614"/>
                </a:lnTo>
                <a:close/>
              </a:path>
            </a:pathLst>
          </a:custGeom>
          <a:gradFill flip="none" rotWithShape="1">
            <a:gsLst>
              <a:gs pos="0">
                <a:srgbClr val="003300"/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3A03EC4-7621-46A1-846D-F3D08BFD2F46}"/>
              </a:ext>
            </a:extLst>
          </p:cNvPr>
          <p:cNvSpPr/>
          <p:nvPr/>
        </p:nvSpPr>
        <p:spPr>
          <a:xfrm rot="16200000" flipH="1">
            <a:off x="3653802" y="2073766"/>
            <a:ext cx="930377" cy="1793479"/>
          </a:xfrm>
          <a:custGeom>
            <a:avLst/>
            <a:gdLst>
              <a:gd name="connsiteX0" fmla="*/ 0 w 1035700"/>
              <a:gd name="connsiteY0" fmla="*/ 792626 h 8764414"/>
              <a:gd name="connsiteX1" fmla="*/ 0 w 1035700"/>
              <a:gd name="connsiteY1" fmla="*/ 8432048 h 8764414"/>
              <a:gd name="connsiteX2" fmla="*/ 413485 w 1035700"/>
              <a:gd name="connsiteY2" fmla="*/ 8757661 h 8764414"/>
              <a:gd name="connsiteX3" fmla="*/ 517849 w 1035700"/>
              <a:gd name="connsiteY3" fmla="*/ 8764414 h 8764414"/>
              <a:gd name="connsiteX4" fmla="*/ 1035698 w 1035700"/>
              <a:gd name="connsiteY4" fmla="*/ 8432048 h 8764414"/>
              <a:gd name="connsiteX5" fmla="*/ 1035698 w 1035700"/>
              <a:gd name="connsiteY5" fmla="*/ 7971800 h 8764414"/>
              <a:gd name="connsiteX6" fmla="*/ 1035700 w 1035700"/>
              <a:gd name="connsiteY6" fmla="*/ 7971787 h 8764414"/>
              <a:gd name="connsiteX7" fmla="*/ 1035700 w 1035700"/>
              <a:gd name="connsiteY7" fmla="*/ 332366 h 8764414"/>
              <a:gd name="connsiteX8" fmla="*/ 517851 w 1035700"/>
              <a:gd name="connsiteY8" fmla="*/ 0 h 8764414"/>
              <a:gd name="connsiteX9" fmla="*/ 413486 w 1035700"/>
              <a:gd name="connsiteY9" fmla="*/ 6753 h 8764414"/>
              <a:gd name="connsiteX10" fmla="*/ 2 w 1035700"/>
              <a:gd name="connsiteY10" fmla="*/ 332366 h 8764414"/>
              <a:gd name="connsiteX11" fmla="*/ 2 w 1035700"/>
              <a:gd name="connsiteY11" fmla="*/ 792614 h 876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35700" h="8764414">
                <a:moveTo>
                  <a:pt x="0" y="792626"/>
                </a:moveTo>
                <a:lnTo>
                  <a:pt x="0" y="8432048"/>
                </a:lnTo>
                <a:cubicBezTo>
                  <a:pt x="0" y="8592664"/>
                  <a:pt x="177510" y="8726669"/>
                  <a:pt x="413485" y="8757661"/>
                </a:cubicBezTo>
                <a:cubicBezTo>
                  <a:pt x="447195" y="8762088"/>
                  <a:pt x="482099" y="8764414"/>
                  <a:pt x="517849" y="8764414"/>
                </a:cubicBezTo>
                <a:cubicBezTo>
                  <a:pt x="803849" y="8764414"/>
                  <a:pt x="1035698" y="8615608"/>
                  <a:pt x="1035698" y="8432048"/>
                </a:cubicBezTo>
                <a:lnTo>
                  <a:pt x="1035698" y="7971800"/>
                </a:lnTo>
                <a:lnTo>
                  <a:pt x="1035700" y="7971787"/>
                </a:lnTo>
                <a:lnTo>
                  <a:pt x="1035700" y="332366"/>
                </a:lnTo>
                <a:cubicBezTo>
                  <a:pt x="1035700" y="148805"/>
                  <a:pt x="803851" y="0"/>
                  <a:pt x="517851" y="0"/>
                </a:cubicBezTo>
                <a:cubicBezTo>
                  <a:pt x="482101" y="0"/>
                  <a:pt x="447197" y="2325"/>
                  <a:pt x="413486" y="6753"/>
                </a:cubicBezTo>
                <a:cubicBezTo>
                  <a:pt x="177511" y="37745"/>
                  <a:pt x="2" y="171750"/>
                  <a:pt x="2" y="332366"/>
                </a:cubicBezTo>
                <a:lnTo>
                  <a:pt x="2" y="792614"/>
                </a:lnTo>
                <a:close/>
              </a:path>
            </a:pathLst>
          </a:custGeom>
          <a:gradFill flip="none" rotWithShape="1">
            <a:gsLst>
              <a:gs pos="0">
                <a:srgbClr val="280B3D"/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AD6EDC"/>
              </a:gs>
            </a:gsLst>
            <a:lin ang="10800000" scaled="1"/>
            <a:tileRect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EBA0E2-3FB1-425D-9E67-13E76FD87ECD}"/>
              </a:ext>
            </a:extLst>
          </p:cNvPr>
          <p:cNvSpPr/>
          <p:nvPr/>
        </p:nvSpPr>
        <p:spPr>
          <a:xfrm>
            <a:off x="4940686" y="2505315"/>
            <a:ext cx="129984" cy="93037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FDC9F6-8368-48C6-9974-28FE329E8974}"/>
              </a:ext>
            </a:extLst>
          </p:cNvPr>
          <p:cNvSpPr/>
          <p:nvPr/>
        </p:nvSpPr>
        <p:spPr>
          <a:xfrm>
            <a:off x="7133882" y="2505315"/>
            <a:ext cx="129984" cy="93037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1E569A7-278C-4C8B-81F4-76B7B6771932}"/>
              </a:ext>
            </a:extLst>
          </p:cNvPr>
          <p:cNvSpPr/>
          <p:nvPr/>
        </p:nvSpPr>
        <p:spPr>
          <a:xfrm>
            <a:off x="6061717" y="2505315"/>
            <a:ext cx="129984" cy="93037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E4158201-D857-4FD5-9596-C49ACAACD08B}"/>
              </a:ext>
            </a:extLst>
          </p:cNvPr>
          <p:cNvGrpSpPr/>
          <p:nvPr/>
        </p:nvGrpSpPr>
        <p:grpSpPr>
          <a:xfrm>
            <a:off x="3219123" y="185388"/>
            <a:ext cx="1859056" cy="2766377"/>
            <a:chOff x="2021250" y="2289242"/>
            <a:chExt cx="1859056" cy="2766377"/>
          </a:xfrm>
        </p:grpSpPr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B0BF0E56-7728-46C5-A3A7-44BDB26DBA4E}"/>
                </a:ext>
              </a:extLst>
            </p:cNvPr>
            <p:cNvGrpSpPr/>
            <p:nvPr/>
          </p:nvGrpSpPr>
          <p:grpSpPr>
            <a:xfrm rot="13123483">
              <a:off x="2021250" y="2396144"/>
              <a:ext cx="953068" cy="462557"/>
              <a:chOff x="5699890" y="1712904"/>
              <a:chExt cx="710327" cy="344746"/>
            </a:xfrm>
          </p:grpSpPr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0D226197-8D16-4AA9-ABDE-BA015B2F8C1B}"/>
                  </a:ext>
                </a:extLst>
              </p:cNvPr>
              <p:cNvSpPr/>
              <p:nvPr/>
            </p:nvSpPr>
            <p:spPr>
              <a:xfrm rot="17300918">
                <a:off x="5801795" y="1610999"/>
                <a:ext cx="137848" cy="341657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C71264FF-614D-444D-9B30-122A6DB1F62A}"/>
                  </a:ext>
                </a:extLst>
              </p:cNvPr>
              <p:cNvGrpSpPr/>
              <p:nvPr/>
            </p:nvGrpSpPr>
            <p:grpSpPr>
              <a:xfrm rot="18595549">
                <a:off x="6135186" y="1782618"/>
                <a:ext cx="171080" cy="37898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187" name="Rectangle: Rounded Corners 186">
                  <a:extLst>
                    <a:ext uri="{FF2B5EF4-FFF2-40B4-BE49-F238E27FC236}">
                      <a16:creationId xmlns:a16="http://schemas.microsoft.com/office/drawing/2014/main" id="{27F40E8E-56E5-4C87-9D46-E43C71F57D11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8" name="Partial Circle 187">
                  <a:extLst>
                    <a:ext uri="{FF2B5EF4-FFF2-40B4-BE49-F238E27FC236}">
                      <a16:creationId xmlns:a16="http://schemas.microsoft.com/office/drawing/2014/main" id="{534005AD-E048-4956-8E99-26EDBC2FBD51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66DFD411-6FBA-463E-B171-8846A826809D}"/>
                  </a:ext>
                </a:extLst>
              </p:cNvPr>
              <p:cNvSpPr/>
              <p:nvPr/>
            </p:nvSpPr>
            <p:spPr>
              <a:xfrm rot="15700102">
                <a:off x="5987948" y="1761378"/>
                <a:ext cx="124088" cy="143299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861946B0-3ED3-4859-AF16-EF794B728A39}"/>
                </a:ext>
              </a:extLst>
            </p:cNvPr>
            <p:cNvGrpSpPr/>
            <p:nvPr/>
          </p:nvGrpSpPr>
          <p:grpSpPr>
            <a:xfrm rot="9355356">
              <a:off x="3008008" y="2485366"/>
              <a:ext cx="872298" cy="385553"/>
              <a:chOff x="4858161" y="1717663"/>
              <a:chExt cx="612278" cy="268094"/>
            </a:xfrm>
          </p:grpSpPr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B7CE0FD5-5DDD-470D-9326-C21F86D4B2A0}"/>
                  </a:ext>
                </a:extLst>
              </p:cNvPr>
              <p:cNvSpPr/>
              <p:nvPr/>
            </p:nvSpPr>
            <p:spPr>
              <a:xfrm rot="15472771" flipV="1">
                <a:off x="5240171" y="1606274"/>
                <a:ext cx="118880" cy="341657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4A55B976-33A4-4595-BB0B-959ACCF51AC1}"/>
                  </a:ext>
                </a:extLst>
              </p:cNvPr>
              <p:cNvGrpSpPr/>
              <p:nvPr/>
            </p:nvGrpSpPr>
            <p:grpSpPr>
              <a:xfrm rot="13989180" flipV="1">
                <a:off x="4936038" y="1736800"/>
                <a:ext cx="171080" cy="32683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182" name="Rectangle: Rounded Corners 181">
                  <a:extLst>
                    <a:ext uri="{FF2B5EF4-FFF2-40B4-BE49-F238E27FC236}">
                      <a16:creationId xmlns:a16="http://schemas.microsoft.com/office/drawing/2014/main" id="{B363D3EB-23C4-4FEA-8F8C-FC6488260AC2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3" name="Partial Circle 182">
                  <a:extLst>
                    <a:ext uri="{FF2B5EF4-FFF2-40B4-BE49-F238E27FC236}">
                      <a16:creationId xmlns:a16="http://schemas.microsoft.com/office/drawing/2014/main" id="{64ACD571-C418-4A52-92FC-805F686440D3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9D60BC48-CCAD-4CB7-B9B1-731512DBE35F}"/>
                  </a:ext>
                </a:extLst>
              </p:cNvPr>
              <p:cNvSpPr/>
              <p:nvPr/>
            </p:nvSpPr>
            <p:spPr>
              <a:xfrm rot="15700102">
                <a:off x="5100340" y="1726290"/>
                <a:ext cx="124088" cy="143299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D18885D2-76E7-4EE3-940A-FBB292018862}"/>
                </a:ext>
              </a:extLst>
            </p:cNvPr>
            <p:cNvGrpSpPr/>
            <p:nvPr/>
          </p:nvGrpSpPr>
          <p:grpSpPr>
            <a:xfrm>
              <a:off x="2493931" y="3443687"/>
              <a:ext cx="710148" cy="844443"/>
              <a:chOff x="5257187" y="2082315"/>
              <a:chExt cx="529277" cy="629367"/>
            </a:xfrm>
          </p:grpSpPr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765AB5CF-C28D-4FF5-B741-541D50324AA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243447" y="2291179"/>
                <a:ext cx="434243" cy="406763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7" name="Trapezoid 176">
                <a:extLst>
                  <a:ext uri="{FF2B5EF4-FFF2-40B4-BE49-F238E27FC236}">
                    <a16:creationId xmlns:a16="http://schemas.microsoft.com/office/drawing/2014/main" id="{1B22F583-E87E-4A76-B17B-5BB0BAA03D9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082625" flipV="1">
                <a:off x="5594734" y="2269344"/>
                <a:ext cx="191730" cy="402636"/>
              </a:xfrm>
              <a:prstGeom prst="trapezoid">
                <a:avLst>
                  <a:gd name="adj" fmla="val 11666"/>
                </a:avLst>
              </a:pr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FF1FA737-8D0D-47EC-9882-8BD7694B5D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21355" y="2082315"/>
                <a:ext cx="339792" cy="24599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56" name="Rectangle: Rounded Corners 155">
              <a:extLst>
                <a:ext uri="{FF2B5EF4-FFF2-40B4-BE49-F238E27FC236}">
                  <a16:creationId xmlns:a16="http://schemas.microsoft.com/office/drawing/2014/main" id="{86A03AF9-9BC5-4791-B400-77FEA7D71B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62025" y="2794114"/>
              <a:ext cx="186443" cy="37939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57" name="Rectangle: Rounded Corners 156">
              <a:extLst>
                <a:ext uri="{FF2B5EF4-FFF2-40B4-BE49-F238E27FC236}">
                  <a16:creationId xmlns:a16="http://schemas.microsoft.com/office/drawing/2014/main" id="{EFFB2703-E10C-49A0-9498-F117959754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73044" y="2892288"/>
              <a:ext cx="533231" cy="733190"/>
            </a:xfrm>
            <a:prstGeom prst="roundRect">
              <a:avLst>
                <a:gd name="adj" fmla="val 33590"/>
              </a:avLst>
            </a:pr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21891CB2-8EBD-4A2F-B18B-FA3ABA0B972D}"/>
                </a:ext>
              </a:extLst>
            </p:cNvPr>
            <p:cNvGrpSpPr/>
            <p:nvPr/>
          </p:nvGrpSpPr>
          <p:grpSpPr>
            <a:xfrm>
              <a:off x="2990734" y="4164171"/>
              <a:ext cx="234211" cy="860461"/>
              <a:chOff x="5627457" y="2619295"/>
              <a:chExt cx="174559" cy="641305"/>
            </a:xfrm>
          </p:grpSpPr>
          <p:sp>
            <p:nvSpPr>
              <p:cNvPr id="171" name="Trapezoid 170">
                <a:extLst>
                  <a:ext uri="{FF2B5EF4-FFF2-40B4-BE49-F238E27FC236}">
                    <a16:creationId xmlns:a16="http://schemas.microsoft.com/office/drawing/2014/main" id="{D1DBE978-29C6-4B01-B1B6-AF4484B7B55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7362" flipV="1">
                <a:off x="5627457" y="2710687"/>
                <a:ext cx="153926" cy="402636"/>
              </a:xfrm>
              <a:prstGeom prst="trapezoid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FDDCCD31-A966-4D9D-B132-5289BCB753BF}"/>
                  </a:ext>
                </a:extLst>
              </p:cNvPr>
              <p:cNvGrpSpPr/>
              <p:nvPr/>
            </p:nvGrpSpPr>
            <p:grpSpPr>
              <a:xfrm rot="4468658" flipV="1">
                <a:off x="5619797" y="3111501"/>
                <a:ext cx="199115" cy="99083"/>
                <a:chOff x="3929941" y="4493533"/>
                <a:chExt cx="241529" cy="101368"/>
              </a:xfrm>
            </p:grpSpPr>
            <p:sp>
              <p:nvSpPr>
                <p:cNvPr id="174" name="Rectangle: Rounded Corners 173">
                  <a:extLst>
                    <a:ext uri="{FF2B5EF4-FFF2-40B4-BE49-F238E27FC236}">
                      <a16:creationId xmlns:a16="http://schemas.microsoft.com/office/drawing/2014/main" id="{8139A9EC-8A0C-4007-9D07-8DB948C50B5D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258492">
                  <a:off x="4008738" y="4501571"/>
                  <a:ext cx="162732" cy="93330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5" name="Oval 174">
                  <a:extLst>
                    <a:ext uri="{FF2B5EF4-FFF2-40B4-BE49-F238E27FC236}">
                      <a16:creationId xmlns:a16="http://schemas.microsoft.com/office/drawing/2014/main" id="{BB1A5A7B-C77D-4FC4-9F2D-EFC80D92447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29941" y="4493533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F37737A0-26B0-4F99-B26E-A777B99AB7D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5632179" y="2619295"/>
                <a:ext cx="169837" cy="136346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B8D59DCD-640B-4D77-BB64-A41E45BB5142}"/>
                </a:ext>
              </a:extLst>
            </p:cNvPr>
            <p:cNvGrpSpPr/>
            <p:nvPr/>
          </p:nvGrpSpPr>
          <p:grpSpPr>
            <a:xfrm>
              <a:off x="2604518" y="4203766"/>
              <a:ext cx="247421" cy="851853"/>
              <a:chOff x="5339608" y="2648806"/>
              <a:chExt cx="184404" cy="634890"/>
            </a:xfrm>
          </p:grpSpPr>
          <p:sp>
            <p:nvSpPr>
              <p:cNvPr id="166" name="Trapezoid 165">
                <a:extLst>
                  <a:ext uri="{FF2B5EF4-FFF2-40B4-BE49-F238E27FC236}">
                    <a16:creationId xmlns:a16="http://schemas.microsoft.com/office/drawing/2014/main" id="{377C8AC2-0390-4853-9462-F162AE4C7D7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6244" flipV="1">
                <a:off x="5341217" y="2754454"/>
                <a:ext cx="166282" cy="402636"/>
              </a:xfrm>
              <a:prstGeom prst="trapezoid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8EF403EC-E8DA-4332-8BA2-F1E25FB6EB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39608" y="2648806"/>
                <a:ext cx="184404" cy="148040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8ED6E462-89BA-4C23-949C-9169104841DD}"/>
                  </a:ext>
                </a:extLst>
              </p:cNvPr>
              <p:cNvGrpSpPr/>
              <p:nvPr/>
            </p:nvGrpSpPr>
            <p:grpSpPr>
              <a:xfrm rot="6001971">
                <a:off x="5315520" y="3127435"/>
                <a:ext cx="190928" cy="121594"/>
                <a:chOff x="3929941" y="4493533"/>
                <a:chExt cx="262361" cy="102398"/>
              </a:xfrm>
            </p:grpSpPr>
            <p:sp>
              <p:nvSpPr>
                <p:cNvPr id="169" name="Rectangle: Rounded Corners 168">
                  <a:extLst>
                    <a:ext uri="{FF2B5EF4-FFF2-40B4-BE49-F238E27FC236}">
                      <a16:creationId xmlns:a16="http://schemas.microsoft.com/office/drawing/2014/main" id="{EFCD45F3-171E-4290-81A6-3A7170E562A2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258492">
                  <a:off x="4007955" y="4519649"/>
                  <a:ext cx="184347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B0AB3FFA-43F3-413F-B496-C82DAF4BB7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29941" y="4493533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D8967805-EDDF-49F9-8EC1-E676955F657A}"/>
                </a:ext>
              </a:extLst>
            </p:cNvPr>
            <p:cNvGrpSpPr/>
            <p:nvPr/>
          </p:nvGrpSpPr>
          <p:grpSpPr>
            <a:xfrm rot="285939">
              <a:off x="2690541" y="2289242"/>
              <a:ext cx="507589" cy="549908"/>
              <a:chOff x="3355376" y="3848139"/>
              <a:chExt cx="378309" cy="409849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C144C603-69D6-44BD-8317-092E52D25526}"/>
                  </a:ext>
                </a:extLst>
              </p:cNvPr>
              <p:cNvSpPr/>
              <p:nvPr/>
            </p:nvSpPr>
            <p:spPr>
              <a:xfrm>
                <a:off x="3412371" y="3916283"/>
                <a:ext cx="279705" cy="341705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D73670DA-185F-46B1-9E1D-89723B58C993}"/>
                  </a:ext>
                </a:extLst>
              </p:cNvPr>
              <p:cNvSpPr/>
              <p:nvPr/>
            </p:nvSpPr>
            <p:spPr>
              <a:xfrm flipV="1">
                <a:off x="3487499" y="4038340"/>
                <a:ext cx="44788" cy="4478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2C9D0625-B1F6-4EBC-AA5E-89E3F28147E9}"/>
                  </a:ext>
                </a:extLst>
              </p:cNvPr>
              <p:cNvSpPr/>
              <p:nvPr/>
            </p:nvSpPr>
            <p:spPr>
              <a:xfrm flipV="1">
                <a:off x="3581559" y="4030335"/>
                <a:ext cx="44788" cy="4478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BF72AC04-F1E8-45CC-A7A7-BB460DECF79B}"/>
                  </a:ext>
                </a:extLst>
              </p:cNvPr>
              <p:cNvSpPr/>
              <p:nvPr/>
            </p:nvSpPr>
            <p:spPr>
              <a:xfrm>
                <a:off x="3549127" y="4077701"/>
                <a:ext cx="51367" cy="75780"/>
              </a:xfrm>
              <a:custGeom>
                <a:avLst/>
                <a:gdLst>
                  <a:gd name="connsiteX0" fmla="*/ 16778 w 51367"/>
                  <a:gd name="connsiteY0" fmla="*/ 0 h 75780"/>
                  <a:gd name="connsiteX1" fmla="*/ 41945 w 51367"/>
                  <a:gd name="connsiteY1" fmla="*/ 41945 h 75780"/>
                  <a:gd name="connsiteX2" fmla="*/ 50334 w 51367"/>
                  <a:gd name="connsiteY2" fmla="*/ 67112 h 75780"/>
                  <a:gd name="connsiteX3" fmla="*/ 0 w 51367"/>
                  <a:gd name="connsiteY3" fmla="*/ 75501 h 7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367" h="75780">
                    <a:moveTo>
                      <a:pt x="16778" y="0"/>
                    </a:moveTo>
                    <a:cubicBezTo>
                      <a:pt x="25167" y="13982"/>
                      <a:pt x="34653" y="27361"/>
                      <a:pt x="41945" y="41945"/>
                    </a:cubicBezTo>
                    <a:cubicBezTo>
                      <a:pt x="45900" y="49854"/>
                      <a:pt x="54289" y="59203"/>
                      <a:pt x="50334" y="67112"/>
                    </a:cubicBezTo>
                    <a:cubicBezTo>
                      <a:pt x="44813" y="78154"/>
                      <a:pt x="7822" y="75501"/>
                      <a:pt x="0" y="75501"/>
                    </a:cubicBezTo>
                  </a:path>
                </a:pathLst>
              </a:cu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ADBAF2F8-CA6F-4E97-9038-B242BC1645E4}"/>
                  </a:ext>
                </a:extLst>
              </p:cNvPr>
              <p:cNvSpPr/>
              <p:nvPr/>
            </p:nvSpPr>
            <p:spPr>
              <a:xfrm>
                <a:off x="3355376" y="3848139"/>
                <a:ext cx="378309" cy="288285"/>
              </a:xfrm>
              <a:custGeom>
                <a:avLst/>
                <a:gdLst>
                  <a:gd name="connsiteX0" fmla="*/ 168584 w 378309"/>
                  <a:gd name="connsiteY0" fmla="*/ 75501 h 251670"/>
                  <a:gd name="connsiteX1" fmla="*/ 126639 w 378309"/>
                  <a:gd name="connsiteY1" fmla="*/ 92279 h 251670"/>
                  <a:gd name="connsiteX2" fmla="*/ 93083 w 378309"/>
                  <a:gd name="connsiteY2" fmla="*/ 142613 h 251670"/>
                  <a:gd name="connsiteX3" fmla="*/ 67916 w 378309"/>
                  <a:gd name="connsiteY3" fmla="*/ 159391 h 251670"/>
                  <a:gd name="connsiteX4" fmla="*/ 59527 w 378309"/>
                  <a:gd name="connsiteY4" fmla="*/ 184558 h 251670"/>
                  <a:gd name="connsiteX5" fmla="*/ 51138 w 378309"/>
                  <a:gd name="connsiteY5" fmla="*/ 243281 h 251670"/>
                  <a:gd name="connsiteX6" fmla="*/ 25971 w 378309"/>
                  <a:gd name="connsiteY6" fmla="*/ 251670 h 251670"/>
                  <a:gd name="connsiteX7" fmla="*/ 9193 w 378309"/>
                  <a:gd name="connsiteY7" fmla="*/ 226503 h 251670"/>
                  <a:gd name="connsiteX8" fmla="*/ 9193 w 378309"/>
                  <a:gd name="connsiteY8" fmla="*/ 134224 h 251670"/>
                  <a:gd name="connsiteX9" fmla="*/ 17582 w 378309"/>
                  <a:gd name="connsiteY9" fmla="*/ 109057 h 251670"/>
                  <a:gd name="connsiteX10" fmla="*/ 42749 w 378309"/>
                  <a:gd name="connsiteY10" fmla="*/ 92279 h 251670"/>
                  <a:gd name="connsiteX11" fmla="*/ 84694 w 378309"/>
                  <a:gd name="connsiteY11" fmla="*/ 50334 h 251670"/>
                  <a:gd name="connsiteX12" fmla="*/ 109861 w 378309"/>
                  <a:gd name="connsiteY12" fmla="*/ 25167 h 251670"/>
                  <a:gd name="connsiteX13" fmla="*/ 135028 w 378309"/>
                  <a:gd name="connsiteY13" fmla="*/ 16778 h 251670"/>
                  <a:gd name="connsiteX14" fmla="*/ 160195 w 378309"/>
                  <a:gd name="connsiteY14" fmla="*/ 0 h 251670"/>
                  <a:gd name="connsiteX15" fmla="*/ 202140 w 378309"/>
                  <a:gd name="connsiteY15" fmla="*/ 8389 h 251670"/>
                  <a:gd name="connsiteX16" fmla="*/ 277641 w 378309"/>
                  <a:gd name="connsiteY16" fmla="*/ 33556 h 251670"/>
                  <a:gd name="connsiteX17" fmla="*/ 302808 w 378309"/>
                  <a:gd name="connsiteY17" fmla="*/ 41945 h 251670"/>
                  <a:gd name="connsiteX18" fmla="*/ 327975 w 378309"/>
                  <a:gd name="connsiteY18" fmla="*/ 50334 h 251670"/>
                  <a:gd name="connsiteX19" fmla="*/ 336364 w 378309"/>
                  <a:gd name="connsiteY19" fmla="*/ 75501 h 251670"/>
                  <a:gd name="connsiteX20" fmla="*/ 353142 w 378309"/>
                  <a:gd name="connsiteY20" fmla="*/ 100668 h 251670"/>
                  <a:gd name="connsiteX21" fmla="*/ 369920 w 378309"/>
                  <a:gd name="connsiteY21" fmla="*/ 151002 h 251670"/>
                  <a:gd name="connsiteX22" fmla="*/ 378309 w 378309"/>
                  <a:gd name="connsiteY22" fmla="*/ 176169 h 251670"/>
                  <a:gd name="connsiteX23" fmla="*/ 336364 w 378309"/>
                  <a:gd name="connsiteY23" fmla="*/ 192947 h 251670"/>
                  <a:gd name="connsiteX24" fmla="*/ 319586 w 378309"/>
                  <a:gd name="connsiteY24" fmla="*/ 167780 h 251670"/>
                  <a:gd name="connsiteX25" fmla="*/ 294419 w 378309"/>
                  <a:gd name="connsiteY25" fmla="*/ 117446 h 251670"/>
                  <a:gd name="connsiteX26" fmla="*/ 269252 w 378309"/>
                  <a:gd name="connsiteY26" fmla="*/ 109057 h 251670"/>
                  <a:gd name="connsiteX27" fmla="*/ 168584 w 378309"/>
                  <a:gd name="connsiteY27" fmla="*/ 75501 h 251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78309" h="251670">
                    <a:moveTo>
                      <a:pt x="168584" y="75501"/>
                    </a:moveTo>
                    <a:cubicBezTo>
                      <a:pt x="144815" y="72705"/>
                      <a:pt x="137894" y="82275"/>
                      <a:pt x="126639" y="92279"/>
                    </a:cubicBezTo>
                    <a:cubicBezTo>
                      <a:pt x="111568" y="105676"/>
                      <a:pt x="109861" y="131428"/>
                      <a:pt x="93083" y="142613"/>
                    </a:cubicBezTo>
                    <a:lnTo>
                      <a:pt x="67916" y="159391"/>
                    </a:lnTo>
                    <a:cubicBezTo>
                      <a:pt x="65120" y="167780"/>
                      <a:pt x="61261" y="175887"/>
                      <a:pt x="59527" y="184558"/>
                    </a:cubicBezTo>
                    <a:cubicBezTo>
                      <a:pt x="55649" y="203947"/>
                      <a:pt x="59981" y="225595"/>
                      <a:pt x="51138" y="243281"/>
                    </a:cubicBezTo>
                    <a:cubicBezTo>
                      <a:pt x="47183" y="251190"/>
                      <a:pt x="34360" y="248874"/>
                      <a:pt x="25971" y="251670"/>
                    </a:cubicBezTo>
                    <a:cubicBezTo>
                      <a:pt x="20378" y="243281"/>
                      <a:pt x="13702" y="235521"/>
                      <a:pt x="9193" y="226503"/>
                    </a:cubicBezTo>
                    <a:cubicBezTo>
                      <a:pt x="-7154" y="193809"/>
                      <a:pt x="1820" y="174773"/>
                      <a:pt x="9193" y="134224"/>
                    </a:cubicBezTo>
                    <a:cubicBezTo>
                      <a:pt x="10775" y="125524"/>
                      <a:pt x="12058" y="115962"/>
                      <a:pt x="17582" y="109057"/>
                    </a:cubicBezTo>
                    <a:cubicBezTo>
                      <a:pt x="23880" y="101184"/>
                      <a:pt x="34360" y="97872"/>
                      <a:pt x="42749" y="92279"/>
                    </a:cubicBezTo>
                    <a:cubicBezTo>
                      <a:pt x="73509" y="46139"/>
                      <a:pt x="42749" y="85288"/>
                      <a:pt x="84694" y="50334"/>
                    </a:cubicBezTo>
                    <a:cubicBezTo>
                      <a:pt x="93808" y="42739"/>
                      <a:pt x="99990" y="31748"/>
                      <a:pt x="109861" y="25167"/>
                    </a:cubicBezTo>
                    <a:cubicBezTo>
                      <a:pt x="117219" y="20262"/>
                      <a:pt x="127119" y="20733"/>
                      <a:pt x="135028" y="16778"/>
                    </a:cubicBezTo>
                    <a:cubicBezTo>
                      <a:pt x="144046" y="12269"/>
                      <a:pt x="151806" y="5593"/>
                      <a:pt x="160195" y="0"/>
                    </a:cubicBezTo>
                    <a:cubicBezTo>
                      <a:pt x="174177" y="2796"/>
                      <a:pt x="188384" y="4637"/>
                      <a:pt x="202140" y="8389"/>
                    </a:cubicBezTo>
                    <a:lnTo>
                      <a:pt x="277641" y="33556"/>
                    </a:lnTo>
                    <a:lnTo>
                      <a:pt x="302808" y="41945"/>
                    </a:lnTo>
                    <a:lnTo>
                      <a:pt x="327975" y="50334"/>
                    </a:lnTo>
                    <a:cubicBezTo>
                      <a:pt x="330771" y="58723"/>
                      <a:pt x="332409" y="67592"/>
                      <a:pt x="336364" y="75501"/>
                    </a:cubicBezTo>
                    <a:cubicBezTo>
                      <a:pt x="340873" y="84519"/>
                      <a:pt x="349047" y="91455"/>
                      <a:pt x="353142" y="100668"/>
                    </a:cubicBezTo>
                    <a:cubicBezTo>
                      <a:pt x="360325" y="116829"/>
                      <a:pt x="364327" y="134224"/>
                      <a:pt x="369920" y="151002"/>
                    </a:cubicBezTo>
                    <a:lnTo>
                      <a:pt x="378309" y="176169"/>
                    </a:lnTo>
                    <a:cubicBezTo>
                      <a:pt x="369946" y="201257"/>
                      <a:pt x="373711" y="217845"/>
                      <a:pt x="336364" y="192947"/>
                    </a:cubicBezTo>
                    <a:cubicBezTo>
                      <a:pt x="327975" y="187354"/>
                      <a:pt x="324095" y="176798"/>
                      <a:pt x="319586" y="167780"/>
                    </a:cubicBezTo>
                    <a:cubicBezTo>
                      <a:pt x="309454" y="147517"/>
                      <a:pt x="314454" y="133474"/>
                      <a:pt x="294419" y="117446"/>
                    </a:cubicBezTo>
                    <a:cubicBezTo>
                      <a:pt x="287514" y="111922"/>
                      <a:pt x="277161" y="113012"/>
                      <a:pt x="269252" y="109057"/>
                    </a:cubicBezTo>
                    <a:cubicBezTo>
                      <a:pt x="213980" y="81421"/>
                      <a:pt x="192353" y="78297"/>
                      <a:pt x="168584" y="75501"/>
                    </a:cubicBezTo>
                    <a:close/>
                  </a:path>
                </a:pathLst>
              </a:custGeom>
              <a:solidFill>
                <a:srgbClr val="8969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189" name="Picture 188">
            <a:extLst>
              <a:ext uri="{FF2B5EF4-FFF2-40B4-BE49-F238E27FC236}">
                <a16:creationId xmlns:a16="http://schemas.microsoft.com/office/drawing/2014/main" id="{4C30C30F-1FD8-408A-A1E0-03742D281B7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2429"/>
          <a:stretch/>
        </p:blipFill>
        <p:spPr>
          <a:xfrm>
            <a:off x="3447220" y="2610383"/>
            <a:ext cx="1274174" cy="1338344"/>
          </a:xfrm>
          <a:prstGeom prst="rect">
            <a:avLst/>
          </a:prstGeom>
        </p:spPr>
      </p:pic>
      <p:pic>
        <p:nvPicPr>
          <p:cNvPr id="190" name="Picture 189" descr="A picture containing outdoor, water, wave, riding&#10;&#10;Description automatically generated">
            <a:extLst>
              <a:ext uri="{FF2B5EF4-FFF2-40B4-BE49-F238E27FC236}">
                <a16:creationId xmlns:a16="http://schemas.microsoft.com/office/drawing/2014/main" id="{A55A14C5-35BF-4E5E-B385-E15829151F18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833" y="2626554"/>
            <a:ext cx="2738493" cy="1688738"/>
          </a:xfrm>
          <a:prstGeom prst="rect">
            <a:avLst/>
          </a:prstGeom>
        </p:spPr>
      </p:pic>
      <p:pic>
        <p:nvPicPr>
          <p:cNvPr id="208" name="Picture 20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6027981-79E8-4349-BEE7-A71A105CAB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424" y="6350321"/>
            <a:ext cx="761248" cy="471548"/>
          </a:xfrm>
          <a:prstGeom prst="rect">
            <a:avLst/>
          </a:prstGeom>
        </p:spPr>
      </p:pic>
      <p:pic>
        <p:nvPicPr>
          <p:cNvPr id="209" name="RESET Picture 11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5BB82747-309E-4B3A-BFA3-4FAA737AE5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83600" y="6373257"/>
            <a:ext cx="683143" cy="417177"/>
          </a:xfrm>
          <a:prstGeom prst="rect">
            <a:avLst/>
          </a:prstGeom>
        </p:spPr>
      </p:pic>
      <p:sp>
        <p:nvSpPr>
          <p:cNvPr id="216" name="Rectangle: Rounded Corners 215">
            <a:extLst>
              <a:ext uri="{FF2B5EF4-FFF2-40B4-BE49-F238E27FC236}">
                <a16:creationId xmlns:a16="http://schemas.microsoft.com/office/drawing/2014/main" id="{73609ABD-18F9-4438-91D0-57170D87BDB5}"/>
              </a:ext>
            </a:extLst>
          </p:cNvPr>
          <p:cNvSpPr>
            <a:spLocks noChangeAspect="1"/>
          </p:cNvSpPr>
          <p:nvPr/>
        </p:nvSpPr>
        <p:spPr>
          <a:xfrm>
            <a:off x="8138313" y="456643"/>
            <a:ext cx="186443" cy="379398"/>
          </a:xfrm>
          <a:prstGeom prst="roundRect">
            <a:avLst/>
          </a:prstGeom>
          <a:solidFill>
            <a:srgbClr val="AC83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177872DE-662E-4451-8779-77CB7797A6FD}"/>
              </a:ext>
            </a:extLst>
          </p:cNvPr>
          <p:cNvGrpSpPr/>
          <p:nvPr/>
        </p:nvGrpSpPr>
        <p:grpSpPr>
          <a:xfrm rot="285939">
            <a:off x="7966829" y="-48229"/>
            <a:ext cx="507589" cy="549908"/>
            <a:chOff x="3355376" y="3848139"/>
            <a:chExt cx="378309" cy="409849"/>
          </a:xfrm>
        </p:grpSpPr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48ADAA65-073A-406E-AAE9-05033DD31562}"/>
                </a:ext>
              </a:extLst>
            </p:cNvPr>
            <p:cNvSpPr/>
            <p:nvPr/>
          </p:nvSpPr>
          <p:spPr>
            <a:xfrm>
              <a:off x="3412371" y="3916283"/>
              <a:ext cx="279705" cy="341705"/>
            </a:xfrm>
            <a:prstGeom prst="ellipse">
              <a:avLst/>
            </a:prstGeom>
            <a:solidFill>
              <a:srgbClr val="AC83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C7CDA663-E97C-46FA-8A5F-EA23BC9D2AB0}"/>
                </a:ext>
              </a:extLst>
            </p:cNvPr>
            <p:cNvSpPr/>
            <p:nvPr/>
          </p:nvSpPr>
          <p:spPr>
            <a:xfrm flipV="1">
              <a:off x="3487499" y="4038340"/>
              <a:ext cx="44788" cy="447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6A68C752-11B5-420B-BFA1-0F1DF2CB44D4}"/>
                </a:ext>
              </a:extLst>
            </p:cNvPr>
            <p:cNvSpPr/>
            <p:nvPr/>
          </p:nvSpPr>
          <p:spPr>
            <a:xfrm flipV="1">
              <a:off x="3581559" y="4030335"/>
              <a:ext cx="44788" cy="447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0011824C-11F7-41DB-B513-99F0CF48466B}"/>
                </a:ext>
              </a:extLst>
            </p:cNvPr>
            <p:cNvSpPr/>
            <p:nvPr/>
          </p:nvSpPr>
          <p:spPr>
            <a:xfrm>
              <a:off x="3549127" y="4077701"/>
              <a:ext cx="51367" cy="75780"/>
            </a:xfrm>
            <a:custGeom>
              <a:avLst/>
              <a:gdLst>
                <a:gd name="connsiteX0" fmla="*/ 16778 w 51367"/>
                <a:gd name="connsiteY0" fmla="*/ 0 h 75780"/>
                <a:gd name="connsiteX1" fmla="*/ 41945 w 51367"/>
                <a:gd name="connsiteY1" fmla="*/ 41945 h 75780"/>
                <a:gd name="connsiteX2" fmla="*/ 50334 w 51367"/>
                <a:gd name="connsiteY2" fmla="*/ 67112 h 75780"/>
                <a:gd name="connsiteX3" fmla="*/ 0 w 51367"/>
                <a:gd name="connsiteY3" fmla="*/ 75501 h 7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67" h="75780">
                  <a:moveTo>
                    <a:pt x="16778" y="0"/>
                  </a:moveTo>
                  <a:cubicBezTo>
                    <a:pt x="25167" y="13982"/>
                    <a:pt x="34653" y="27361"/>
                    <a:pt x="41945" y="41945"/>
                  </a:cubicBezTo>
                  <a:cubicBezTo>
                    <a:pt x="45900" y="49854"/>
                    <a:pt x="54289" y="59203"/>
                    <a:pt x="50334" y="67112"/>
                  </a:cubicBezTo>
                  <a:cubicBezTo>
                    <a:pt x="44813" y="78154"/>
                    <a:pt x="7822" y="75501"/>
                    <a:pt x="0" y="755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69961254-C2F5-4603-AC69-CFD166BB8E24}"/>
                </a:ext>
              </a:extLst>
            </p:cNvPr>
            <p:cNvSpPr/>
            <p:nvPr/>
          </p:nvSpPr>
          <p:spPr>
            <a:xfrm>
              <a:off x="3355376" y="3848139"/>
              <a:ext cx="378309" cy="288285"/>
            </a:xfrm>
            <a:custGeom>
              <a:avLst/>
              <a:gdLst>
                <a:gd name="connsiteX0" fmla="*/ 168584 w 378309"/>
                <a:gd name="connsiteY0" fmla="*/ 75501 h 251670"/>
                <a:gd name="connsiteX1" fmla="*/ 126639 w 378309"/>
                <a:gd name="connsiteY1" fmla="*/ 92279 h 251670"/>
                <a:gd name="connsiteX2" fmla="*/ 93083 w 378309"/>
                <a:gd name="connsiteY2" fmla="*/ 142613 h 251670"/>
                <a:gd name="connsiteX3" fmla="*/ 67916 w 378309"/>
                <a:gd name="connsiteY3" fmla="*/ 159391 h 251670"/>
                <a:gd name="connsiteX4" fmla="*/ 59527 w 378309"/>
                <a:gd name="connsiteY4" fmla="*/ 184558 h 251670"/>
                <a:gd name="connsiteX5" fmla="*/ 51138 w 378309"/>
                <a:gd name="connsiteY5" fmla="*/ 243281 h 251670"/>
                <a:gd name="connsiteX6" fmla="*/ 25971 w 378309"/>
                <a:gd name="connsiteY6" fmla="*/ 251670 h 251670"/>
                <a:gd name="connsiteX7" fmla="*/ 9193 w 378309"/>
                <a:gd name="connsiteY7" fmla="*/ 226503 h 251670"/>
                <a:gd name="connsiteX8" fmla="*/ 9193 w 378309"/>
                <a:gd name="connsiteY8" fmla="*/ 134224 h 251670"/>
                <a:gd name="connsiteX9" fmla="*/ 17582 w 378309"/>
                <a:gd name="connsiteY9" fmla="*/ 109057 h 251670"/>
                <a:gd name="connsiteX10" fmla="*/ 42749 w 378309"/>
                <a:gd name="connsiteY10" fmla="*/ 92279 h 251670"/>
                <a:gd name="connsiteX11" fmla="*/ 84694 w 378309"/>
                <a:gd name="connsiteY11" fmla="*/ 50334 h 251670"/>
                <a:gd name="connsiteX12" fmla="*/ 109861 w 378309"/>
                <a:gd name="connsiteY12" fmla="*/ 25167 h 251670"/>
                <a:gd name="connsiteX13" fmla="*/ 135028 w 378309"/>
                <a:gd name="connsiteY13" fmla="*/ 16778 h 251670"/>
                <a:gd name="connsiteX14" fmla="*/ 160195 w 378309"/>
                <a:gd name="connsiteY14" fmla="*/ 0 h 251670"/>
                <a:gd name="connsiteX15" fmla="*/ 202140 w 378309"/>
                <a:gd name="connsiteY15" fmla="*/ 8389 h 251670"/>
                <a:gd name="connsiteX16" fmla="*/ 277641 w 378309"/>
                <a:gd name="connsiteY16" fmla="*/ 33556 h 251670"/>
                <a:gd name="connsiteX17" fmla="*/ 302808 w 378309"/>
                <a:gd name="connsiteY17" fmla="*/ 41945 h 251670"/>
                <a:gd name="connsiteX18" fmla="*/ 327975 w 378309"/>
                <a:gd name="connsiteY18" fmla="*/ 50334 h 251670"/>
                <a:gd name="connsiteX19" fmla="*/ 336364 w 378309"/>
                <a:gd name="connsiteY19" fmla="*/ 75501 h 251670"/>
                <a:gd name="connsiteX20" fmla="*/ 353142 w 378309"/>
                <a:gd name="connsiteY20" fmla="*/ 100668 h 251670"/>
                <a:gd name="connsiteX21" fmla="*/ 369920 w 378309"/>
                <a:gd name="connsiteY21" fmla="*/ 151002 h 251670"/>
                <a:gd name="connsiteX22" fmla="*/ 378309 w 378309"/>
                <a:gd name="connsiteY22" fmla="*/ 176169 h 251670"/>
                <a:gd name="connsiteX23" fmla="*/ 336364 w 378309"/>
                <a:gd name="connsiteY23" fmla="*/ 192947 h 251670"/>
                <a:gd name="connsiteX24" fmla="*/ 319586 w 378309"/>
                <a:gd name="connsiteY24" fmla="*/ 167780 h 251670"/>
                <a:gd name="connsiteX25" fmla="*/ 294419 w 378309"/>
                <a:gd name="connsiteY25" fmla="*/ 117446 h 251670"/>
                <a:gd name="connsiteX26" fmla="*/ 269252 w 378309"/>
                <a:gd name="connsiteY26" fmla="*/ 109057 h 251670"/>
                <a:gd name="connsiteX27" fmla="*/ 168584 w 378309"/>
                <a:gd name="connsiteY27" fmla="*/ 75501 h 25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8309" h="251670">
                  <a:moveTo>
                    <a:pt x="168584" y="75501"/>
                  </a:moveTo>
                  <a:cubicBezTo>
                    <a:pt x="144815" y="72705"/>
                    <a:pt x="137894" y="82275"/>
                    <a:pt x="126639" y="92279"/>
                  </a:cubicBezTo>
                  <a:cubicBezTo>
                    <a:pt x="111568" y="105676"/>
                    <a:pt x="109861" y="131428"/>
                    <a:pt x="93083" y="142613"/>
                  </a:cubicBezTo>
                  <a:lnTo>
                    <a:pt x="67916" y="159391"/>
                  </a:lnTo>
                  <a:cubicBezTo>
                    <a:pt x="65120" y="167780"/>
                    <a:pt x="61261" y="175887"/>
                    <a:pt x="59527" y="184558"/>
                  </a:cubicBezTo>
                  <a:cubicBezTo>
                    <a:pt x="55649" y="203947"/>
                    <a:pt x="59981" y="225595"/>
                    <a:pt x="51138" y="243281"/>
                  </a:cubicBezTo>
                  <a:cubicBezTo>
                    <a:pt x="47183" y="251190"/>
                    <a:pt x="34360" y="248874"/>
                    <a:pt x="25971" y="251670"/>
                  </a:cubicBezTo>
                  <a:cubicBezTo>
                    <a:pt x="20378" y="243281"/>
                    <a:pt x="13702" y="235521"/>
                    <a:pt x="9193" y="226503"/>
                  </a:cubicBezTo>
                  <a:cubicBezTo>
                    <a:pt x="-7154" y="193809"/>
                    <a:pt x="1820" y="174773"/>
                    <a:pt x="9193" y="134224"/>
                  </a:cubicBezTo>
                  <a:cubicBezTo>
                    <a:pt x="10775" y="125524"/>
                    <a:pt x="12058" y="115962"/>
                    <a:pt x="17582" y="109057"/>
                  </a:cubicBezTo>
                  <a:cubicBezTo>
                    <a:pt x="23880" y="101184"/>
                    <a:pt x="34360" y="97872"/>
                    <a:pt x="42749" y="92279"/>
                  </a:cubicBezTo>
                  <a:cubicBezTo>
                    <a:pt x="73509" y="46139"/>
                    <a:pt x="42749" y="85288"/>
                    <a:pt x="84694" y="50334"/>
                  </a:cubicBezTo>
                  <a:cubicBezTo>
                    <a:pt x="93808" y="42739"/>
                    <a:pt x="99990" y="31748"/>
                    <a:pt x="109861" y="25167"/>
                  </a:cubicBezTo>
                  <a:cubicBezTo>
                    <a:pt x="117219" y="20262"/>
                    <a:pt x="127119" y="20733"/>
                    <a:pt x="135028" y="16778"/>
                  </a:cubicBezTo>
                  <a:cubicBezTo>
                    <a:pt x="144046" y="12269"/>
                    <a:pt x="151806" y="5593"/>
                    <a:pt x="160195" y="0"/>
                  </a:cubicBezTo>
                  <a:cubicBezTo>
                    <a:pt x="174177" y="2796"/>
                    <a:pt x="188384" y="4637"/>
                    <a:pt x="202140" y="8389"/>
                  </a:cubicBezTo>
                  <a:lnTo>
                    <a:pt x="277641" y="33556"/>
                  </a:lnTo>
                  <a:lnTo>
                    <a:pt x="302808" y="41945"/>
                  </a:lnTo>
                  <a:lnTo>
                    <a:pt x="327975" y="50334"/>
                  </a:lnTo>
                  <a:cubicBezTo>
                    <a:pt x="330771" y="58723"/>
                    <a:pt x="332409" y="67592"/>
                    <a:pt x="336364" y="75501"/>
                  </a:cubicBezTo>
                  <a:cubicBezTo>
                    <a:pt x="340873" y="84519"/>
                    <a:pt x="349047" y="91455"/>
                    <a:pt x="353142" y="100668"/>
                  </a:cubicBezTo>
                  <a:cubicBezTo>
                    <a:pt x="360325" y="116829"/>
                    <a:pt x="364327" y="134224"/>
                    <a:pt x="369920" y="151002"/>
                  </a:cubicBezTo>
                  <a:lnTo>
                    <a:pt x="378309" y="176169"/>
                  </a:lnTo>
                  <a:cubicBezTo>
                    <a:pt x="369946" y="201257"/>
                    <a:pt x="373711" y="217845"/>
                    <a:pt x="336364" y="192947"/>
                  </a:cubicBezTo>
                  <a:cubicBezTo>
                    <a:pt x="327975" y="187354"/>
                    <a:pt x="324095" y="176798"/>
                    <a:pt x="319586" y="167780"/>
                  </a:cubicBezTo>
                  <a:cubicBezTo>
                    <a:pt x="309454" y="147517"/>
                    <a:pt x="314454" y="133474"/>
                    <a:pt x="294419" y="117446"/>
                  </a:cubicBezTo>
                  <a:cubicBezTo>
                    <a:pt x="287514" y="111922"/>
                    <a:pt x="277161" y="113012"/>
                    <a:pt x="269252" y="109057"/>
                  </a:cubicBezTo>
                  <a:cubicBezTo>
                    <a:pt x="213980" y="81421"/>
                    <a:pt x="192353" y="78297"/>
                    <a:pt x="168584" y="75501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DC29B5CF-85A9-43A8-8246-0837F983E06D}"/>
              </a:ext>
            </a:extLst>
          </p:cNvPr>
          <p:cNvGrpSpPr/>
          <p:nvPr/>
        </p:nvGrpSpPr>
        <p:grpSpPr>
          <a:xfrm>
            <a:off x="8222247" y="1320644"/>
            <a:ext cx="278116" cy="1365354"/>
            <a:chOff x="6348741" y="4801889"/>
            <a:chExt cx="278116" cy="1365354"/>
          </a:xfrm>
        </p:grpSpPr>
        <p:sp>
          <p:nvSpPr>
            <p:cNvPr id="224" name="Trapezoid 223">
              <a:extLst>
                <a:ext uri="{FF2B5EF4-FFF2-40B4-BE49-F238E27FC236}">
                  <a16:creationId xmlns:a16="http://schemas.microsoft.com/office/drawing/2014/main" id="{E0D4E822-EE42-4E8E-A8F2-70417C4A2D13}"/>
                </a:ext>
              </a:extLst>
            </p:cNvPr>
            <p:cNvSpPr>
              <a:spLocks noChangeAspect="1"/>
            </p:cNvSpPr>
            <p:nvPr/>
          </p:nvSpPr>
          <p:spPr>
            <a:xfrm rot="21082625" flipV="1">
              <a:off x="6348741" y="4801889"/>
              <a:ext cx="257250" cy="540230"/>
            </a:xfrm>
            <a:prstGeom prst="trapezoid">
              <a:avLst>
                <a:gd name="adj" fmla="val 11666"/>
              </a:avLst>
            </a:prstGeom>
            <a:solidFill>
              <a:srgbClr val="052054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0C9CCF1F-E862-44D9-A89E-474FC250EE9C}"/>
                </a:ext>
              </a:extLst>
            </p:cNvPr>
            <p:cNvGrpSpPr/>
            <p:nvPr/>
          </p:nvGrpSpPr>
          <p:grpSpPr>
            <a:xfrm>
              <a:off x="6392646" y="5271429"/>
              <a:ext cx="234211" cy="895814"/>
              <a:chOff x="5627457" y="2619295"/>
              <a:chExt cx="174559" cy="667654"/>
            </a:xfrm>
          </p:grpSpPr>
          <p:sp>
            <p:nvSpPr>
              <p:cNvPr id="238" name="Trapezoid 237">
                <a:extLst>
                  <a:ext uri="{FF2B5EF4-FFF2-40B4-BE49-F238E27FC236}">
                    <a16:creationId xmlns:a16="http://schemas.microsoft.com/office/drawing/2014/main" id="{34697365-96C5-4270-9925-7537FA89CC2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7362" flipV="1">
                <a:off x="5627457" y="2710687"/>
                <a:ext cx="153926" cy="402636"/>
              </a:xfrm>
              <a:prstGeom prst="trapezoid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615079DC-54BE-4023-8AAF-D819E19F8809}"/>
                  </a:ext>
                </a:extLst>
              </p:cNvPr>
              <p:cNvGrpSpPr/>
              <p:nvPr/>
            </p:nvGrpSpPr>
            <p:grpSpPr>
              <a:xfrm rot="4468658" flipV="1">
                <a:off x="5607406" y="3127784"/>
                <a:ext cx="225153" cy="93177"/>
                <a:chOff x="3929941" y="4493533"/>
                <a:chExt cx="273114" cy="95326"/>
              </a:xfrm>
            </p:grpSpPr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8C3B647F-D329-4D16-A3DE-76F01B61BB4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29941" y="4493533"/>
                  <a:ext cx="95326" cy="95326"/>
                </a:xfrm>
                <a:prstGeom prst="ellipse">
                  <a:avLst/>
                </a:prstGeom>
                <a:solidFill>
                  <a:srgbClr val="FFED7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5" name="Rectangle: Rounded Corners 244">
                  <a:extLst>
                    <a:ext uri="{FF2B5EF4-FFF2-40B4-BE49-F238E27FC236}">
                      <a16:creationId xmlns:a16="http://schemas.microsoft.com/office/drawing/2014/main" id="{06833C3D-9574-4817-82D0-D11C076B903D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258492">
                  <a:off x="4009040" y="4502572"/>
                  <a:ext cx="194015" cy="85507"/>
                </a:xfrm>
                <a:prstGeom prst="roundRect">
                  <a:avLst/>
                </a:prstGeom>
                <a:solidFill>
                  <a:srgbClr val="FFED7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6441F6D1-7AA9-4D57-851E-94CFF0D4858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5632179" y="2619295"/>
                <a:ext cx="169837" cy="136346"/>
              </a:xfrm>
              <a:prstGeom prst="ellipse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B94F59A9-8B8D-457A-AC80-F3AE05A4AE83}"/>
              </a:ext>
            </a:extLst>
          </p:cNvPr>
          <p:cNvGrpSpPr/>
          <p:nvPr/>
        </p:nvGrpSpPr>
        <p:grpSpPr>
          <a:xfrm>
            <a:off x="7803711" y="1276247"/>
            <a:ext cx="545767" cy="1408448"/>
            <a:chOff x="5895843" y="4812750"/>
            <a:chExt cx="545767" cy="1408448"/>
          </a:xfrm>
        </p:grpSpPr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5D426B06-1981-4B63-9FB8-2FE721F89168}"/>
                </a:ext>
              </a:extLst>
            </p:cNvPr>
            <p:cNvSpPr>
              <a:spLocks noChangeAspect="1"/>
            </p:cNvSpPr>
            <p:nvPr/>
          </p:nvSpPr>
          <p:spPr>
            <a:xfrm rot="3393184">
              <a:off x="5877407" y="4831186"/>
              <a:ext cx="582639" cy="545767"/>
            </a:xfrm>
            <a:custGeom>
              <a:avLst/>
              <a:gdLst>
                <a:gd name="connsiteX0" fmla="*/ 170379 w 698077"/>
                <a:gd name="connsiteY0" fmla="*/ 0 h 653906"/>
                <a:gd name="connsiteX1" fmla="*/ 236699 w 698077"/>
                <a:gd name="connsiteY1" fmla="*/ 10749 h 653906"/>
                <a:gd name="connsiteX2" fmla="*/ 247696 w 698077"/>
                <a:gd name="connsiteY2" fmla="*/ 16702 h 653906"/>
                <a:gd name="connsiteX3" fmla="*/ 253137 w 698077"/>
                <a:gd name="connsiteY3" fmla="*/ 10964 h 653906"/>
                <a:gd name="connsiteX4" fmla="*/ 269887 w 698077"/>
                <a:gd name="connsiteY4" fmla="*/ 28713 h 653906"/>
                <a:gd name="connsiteX5" fmla="*/ 290856 w 698077"/>
                <a:gd name="connsiteY5" fmla="*/ 40062 h 653906"/>
                <a:gd name="connsiteX6" fmla="*/ 327369 w 698077"/>
                <a:gd name="connsiteY6" fmla="*/ 83540 h 653906"/>
                <a:gd name="connsiteX7" fmla="*/ 329454 w 698077"/>
                <a:gd name="connsiteY7" fmla="*/ 91832 h 653906"/>
                <a:gd name="connsiteX8" fmla="*/ 698077 w 698077"/>
                <a:gd name="connsiteY8" fmla="*/ 482432 h 653906"/>
                <a:gd name="connsiteX9" fmla="*/ 535477 w 698077"/>
                <a:gd name="connsiteY9" fmla="*/ 653906 h 653906"/>
                <a:gd name="connsiteX10" fmla="*/ 41053 w 698077"/>
                <a:gd name="connsiteY10" fmla="*/ 234622 h 653906"/>
                <a:gd name="connsiteX11" fmla="*/ 46246 w 698077"/>
                <a:gd name="connsiteY11" fmla="*/ 229146 h 653906"/>
                <a:gd name="connsiteX12" fmla="*/ 13389 w 698077"/>
                <a:gd name="connsiteY12" fmla="*/ 190022 h 653906"/>
                <a:gd name="connsiteX13" fmla="*/ 0 w 698077"/>
                <a:gd name="connsiteY13" fmla="*/ 136781 h 653906"/>
                <a:gd name="connsiteX14" fmla="*/ 170379 w 698077"/>
                <a:gd name="connsiteY14" fmla="*/ 0 h 65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77" h="653906">
                  <a:moveTo>
                    <a:pt x="170379" y="0"/>
                  </a:moveTo>
                  <a:cubicBezTo>
                    <a:pt x="193904" y="0"/>
                    <a:pt x="216315" y="3828"/>
                    <a:pt x="236699" y="10749"/>
                  </a:cubicBezTo>
                  <a:lnTo>
                    <a:pt x="247696" y="16702"/>
                  </a:lnTo>
                  <a:lnTo>
                    <a:pt x="253137" y="10964"/>
                  </a:lnTo>
                  <a:lnTo>
                    <a:pt x="269887" y="28713"/>
                  </a:lnTo>
                  <a:lnTo>
                    <a:pt x="290856" y="40062"/>
                  </a:lnTo>
                  <a:cubicBezTo>
                    <a:pt x="306272" y="52439"/>
                    <a:pt x="318747" y="67176"/>
                    <a:pt x="327369" y="83540"/>
                  </a:cubicBezTo>
                  <a:lnTo>
                    <a:pt x="329454" y="91832"/>
                  </a:lnTo>
                  <a:lnTo>
                    <a:pt x="698077" y="482432"/>
                  </a:lnTo>
                  <a:lnTo>
                    <a:pt x="535477" y="653906"/>
                  </a:lnTo>
                  <a:lnTo>
                    <a:pt x="41053" y="234622"/>
                  </a:lnTo>
                  <a:lnTo>
                    <a:pt x="46246" y="229146"/>
                  </a:lnTo>
                  <a:lnTo>
                    <a:pt x="13389" y="190022"/>
                  </a:lnTo>
                  <a:cubicBezTo>
                    <a:pt x="4768" y="173658"/>
                    <a:pt x="0" y="155667"/>
                    <a:pt x="0" y="136781"/>
                  </a:cubicBezTo>
                  <a:cubicBezTo>
                    <a:pt x="0" y="61239"/>
                    <a:pt x="76281" y="0"/>
                    <a:pt x="170379" y="0"/>
                  </a:cubicBezTo>
                  <a:close/>
                </a:path>
              </a:pathLst>
            </a:custGeom>
            <a:solidFill>
              <a:srgbClr val="052054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B2DD5F63-A665-46F2-9866-A9A4D9268E93}"/>
                </a:ext>
              </a:extLst>
            </p:cNvPr>
            <p:cNvGrpSpPr/>
            <p:nvPr/>
          </p:nvGrpSpPr>
          <p:grpSpPr>
            <a:xfrm>
              <a:off x="5989028" y="5311033"/>
              <a:ext cx="264776" cy="910165"/>
              <a:chOff x="5326672" y="2648806"/>
              <a:chExt cx="197340" cy="678349"/>
            </a:xfrm>
          </p:grpSpPr>
          <p:sp>
            <p:nvSpPr>
              <p:cNvPr id="249" name="Trapezoid 248">
                <a:extLst>
                  <a:ext uri="{FF2B5EF4-FFF2-40B4-BE49-F238E27FC236}">
                    <a16:creationId xmlns:a16="http://schemas.microsoft.com/office/drawing/2014/main" id="{69EC3BDE-24D7-40B7-85B9-C10585C9922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6244" flipV="1">
                <a:off x="5341217" y="2754454"/>
                <a:ext cx="166282" cy="402636"/>
              </a:xfrm>
              <a:prstGeom prst="trapezoid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61897C16-D800-4F24-B6A9-2522FBB09E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39608" y="2648806"/>
                <a:ext cx="184404" cy="148040"/>
              </a:xfrm>
              <a:prstGeom prst="ellipse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6E937823-DF76-4AEB-957E-A2EB50E9AD19}"/>
                  </a:ext>
                </a:extLst>
              </p:cNvPr>
              <p:cNvGrpSpPr/>
              <p:nvPr/>
            </p:nvGrpSpPr>
            <p:grpSpPr>
              <a:xfrm rot="6001971">
                <a:off x="5269877" y="3157163"/>
                <a:ext cx="226787" cy="113197"/>
                <a:chOff x="3946517" y="4516274"/>
                <a:chExt cx="311639" cy="95326"/>
              </a:xfrm>
            </p:grpSpPr>
            <p:sp>
              <p:nvSpPr>
                <p:cNvPr id="252" name="Oval 251">
                  <a:extLst>
                    <a:ext uri="{FF2B5EF4-FFF2-40B4-BE49-F238E27FC236}">
                      <a16:creationId xmlns:a16="http://schemas.microsoft.com/office/drawing/2014/main" id="{F3D577D7-5080-4A42-A97F-CE7BF7A110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46517" y="4516274"/>
                  <a:ext cx="95326" cy="95326"/>
                </a:xfrm>
                <a:prstGeom prst="ellipse">
                  <a:avLst/>
                </a:prstGeom>
                <a:solidFill>
                  <a:srgbClr val="FFED7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53" name="Rectangle: Rounded Corners 252">
                  <a:extLst>
                    <a:ext uri="{FF2B5EF4-FFF2-40B4-BE49-F238E27FC236}">
                      <a16:creationId xmlns:a16="http://schemas.microsoft.com/office/drawing/2014/main" id="{11F64E2C-6E03-4FAD-8C4F-9764C4AC9341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258492">
                  <a:off x="4028975" y="4525334"/>
                  <a:ext cx="229181" cy="75474"/>
                </a:xfrm>
                <a:prstGeom prst="roundRect">
                  <a:avLst/>
                </a:prstGeom>
                <a:solidFill>
                  <a:srgbClr val="FFED7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254" name="Oval 253">
            <a:extLst>
              <a:ext uri="{FF2B5EF4-FFF2-40B4-BE49-F238E27FC236}">
                <a16:creationId xmlns:a16="http://schemas.microsoft.com/office/drawing/2014/main" id="{8B77A3A4-76C2-4563-BB8F-C728C7CD6A97}"/>
              </a:ext>
            </a:extLst>
          </p:cNvPr>
          <p:cNvSpPr>
            <a:spLocks noChangeAspect="1"/>
          </p:cNvSpPr>
          <p:nvPr/>
        </p:nvSpPr>
        <p:spPr>
          <a:xfrm>
            <a:off x="7976312" y="1112588"/>
            <a:ext cx="503479" cy="392107"/>
          </a:xfrm>
          <a:prstGeom prst="ellipse">
            <a:avLst/>
          </a:prstGeom>
          <a:solidFill>
            <a:srgbClr val="052054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EEBA9464-DE26-44F9-A30F-762F03DC5563}"/>
              </a:ext>
            </a:extLst>
          </p:cNvPr>
          <p:cNvGrpSpPr/>
          <p:nvPr/>
        </p:nvGrpSpPr>
        <p:grpSpPr>
          <a:xfrm>
            <a:off x="7222791" y="570919"/>
            <a:ext cx="2056270" cy="744208"/>
            <a:chOff x="9500497" y="3977087"/>
            <a:chExt cx="2056270" cy="744208"/>
          </a:xfrm>
        </p:grpSpPr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75582F84-1979-4E57-8E26-4B6D4F0B11C3}"/>
                </a:ext>
              </a:extLst>
            </p:cNvPr>
            <p:cNvGrpSpPr/>
            <p:nvPr/>
          </p:nvGrpSpPr>
          <p:grpSpPr>
            <a:xfrm>
              <a:off x="10603699" y="4042513"/>
              <a:ext cx="953068" cy="462557"/>
              <a:chOff x="5699890" y="1712904"/>
              <a:chExt cx="710327" cy="344746"/>
            </a:xfrm>
          </p:grpSpPr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8DE689B1-57A7-401C-BFA8-760FC3809041}"/>
                  </a:ext>
                </a:extLst>
              </p:cNvPr>
              <p:cNvSpPr/>
              <p:nvPr/>
            </p:nvSpPr>
            <p:spPr>
              <a:xfrm rot="17300918">
                <a:off x="5801795" y="1610999"/>
                <a:ext cx="137848" cy="341657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5BC58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65" name="Group 264">
                <a:extLst>
                  <a:ext uri="{FF2B5EF4-FFF2-40B4-BE49-F238E27FC236}">
                    <a16:creationId xmlns:a16="http://schemas.microsoft.com/office/drawing/2014/main" id="{1EA08B8C-B5E0-4CEB-A0E3-7F116CCDEAA1}"/>
                  </a:ext>
                </a:extLst>
              </p:cNvPr>
              <p:cNvGrpSpPr/>
              <p:nvPr/>
            </p:nvGrpSpPr>
            <p:grpSpPr>
              <a:xfrm rot="18595549">
                <a:off x="6135186" y="1782618"/>
                <a:ext cx="171080" cy="37898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267" name="Rectangle: Rounded Corners 266">
                  <a:extLst>
                    <a:ext uri="{FF2B5EF4-FFF2-40B4-BE49-F238E27FC236}">
                      <a16:creationId xmlns:a16="http://schemas.microsoft.com/office/drawing/2014/main" id="{9F410BF4-F106-4245-B3E0-7873C02E95ED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AC83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8" name="Partial Circle 267">
                  <a:extLst>
                    <a:ext uri="{FF2B5EF4-FFF2-40B4-BE49-F238E27FC236}">
                      <a16:creationId xmlns:a16="http://schemas.microsoft.com/office/drawing/2014/main" id="{69C6C17C-DA13-4BA4-A80A-024550793CEB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AC83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A6B991D7-0585-4181-9121-51DE1D04C1FC}"/>
                  </a:ext>
                </a:extLst>
              </p:cNvPr>
              <p:cNvSpPr/>
              <p:nvPr/>
            </p:nvSpPr>
            <p:spPr>
              <a:xfrm rot="15700102">
                <a:off x="5987948" y="1761378"/>
                <a:ext cx="124088" cy="143299"/>
              </a:xfrm>
              <a:prstGeom prst="ellipse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AE72BFCA-160E-4FDD-BCAB-DC11A18DD719}"/>
                </a:ext>
              </a:extLst>
            </p:cNvPr>
            <p:cNvGrpSpPr/>
            <p:nvPr/>
          </p:nvGrpSpPr>
          <p:grpSpPr>
            <a:xfrm>
              <a:off x="9500497" y="4027425"/>
              <a:ext cx="821513" cy="359711"/>
              <a:chOff x="4858161" y="1717663"/>
              <a:chExt cx="612278" cy="268094"/>
            </a:xfrm>
          </p:grpSpPr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FC3C835B-BC62-4041-A7EC-28915EFE435D}"/>
                  </a:ext>
                </a:extLst>
              </p:cNvPr>
              <p:cNvSpPr/>
              <p:nvPr/>
            </p:nvSpPr>
            <p:spPr>
              <a:xfrm rot="15472771" flipV="1">
                <a:off x="5240171" y="1606274"/>
                <a:ext cx="118880" cy="341657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5BC58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60" name="Group 259">
                <a:extLst>
                  <a:ext uri="{FF2B5EF4-FFF2-40B4-BE49-F238E27FC236}">
                    <a16:creationId xmlns:a16="http://schemas.microsoft.com/office/drawing/2014/main" id="{1B5607AC-F456-480C-B33A-3587B6FCDE1D}"/>
                  </a:ext>
                </a:extLst>
              </p:cNvPr>
              <p:cNvGrpSpPr/>
              <p:nvPr/>
            </p:nvGrpSpPr>
            <p:grpSpPr>
              <a:xfrm rot="13989180" flipV="1">
                <a:off x="4936038" y="1736800"/>
                <a:ext cx="171080" cy="32683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262" name="Rectangle: Rounded Corners 261">
                  <a:extLst>
                    <a:ext uri="{FF2B5EF4-FFF2-40B4-BE49-F238E27FC236}">
                      <a16:creationId xmlns:a16="http://schemas.microsoft.com/office/drawing/2014/main" id="{EB21075B-C516-4EC3-8C85-DC73604ACC74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AC83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3" name="Partial Circle 262">
                  <a:extLst>
                    <a:ext uri="{FF2B5EF4-FFF2-40B4-BE49-F238E27FC236}">
                      <a16:creationId xmlns:a16="http://schemas.microsoft.com/office/drawing/2014/main" id="{E82223FF-9FF4-4A39-8D08-49147201A27E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AC83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61" name="Oval 260">
                <a:extLst>
                  <a:ext uri="{FF2B5EF4-FFF2-40B4-BE49-F238E27FC236}">
                    <a16:creationId xmlns:a16="http://schemas.microsoft.com/office/drawing/2014/main" id="{7F3FFD21-049D-44E0-A475-67E752F216F5}"/>
                  </a:ext>
                </a:extLst>
              </p:cNvPr>
              <p:cNvSpPr/>
              <p:nvPr/>
            </p:nvSpPr>
            <p:spPr>
              <a:xfrm rot="15700102">
                <a:off x="5100340" y="1726290"/>
                <a:ext cx="124088" cy="143299"/>
              </a:xfrm>
              <a:prstGeom prst="ellipse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58" name="Rectangle: Rounded Corners 257">
              <a:extLst>
                <a:ext uri="{FF2B5EF4-FFF2-40B4-BE49-F238E27FC236}">
                  <a16:creationId xmlns:a16="http://schemas.microsoft.com/office/drawing/2014/main" id="{1E33F633-2393-4EBD-BA2F-FF237F8A9F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19186" y="3977087"/>
              <a:ext cx="541244" cy="744208"/>
            </a:xfrm>
            <a:prstGeom prst="roundRect">
              <a:avLst>
                <a:gd name="adj" fmla="val 33590"/>
              </a:avLst>
            </a:prstGeom>
            <a:solidFill>
              <a:srgbClr val="05BC58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9" name="back button Oval 268">
            <a:hlinkClick r:id="rId12" action="ppaction://hlinksldjump"/>
            <a:extLst>
              <a:ext uri="{FF2B5EF4-FFF2-40B4-BE49-F238E27FC236}">
                <a16:creationId xmlns:a16="http://schemas.microsoft.com/office/drawing/2014/main" id="{AD30D9FF-D955-44B6-8128-280D24342F58}"/>
              </a:ext>
            </a:extLst>
          </p:cNvPr>
          <p:cNvSpPr/>
          <p:nvPr/>
        </p:nvSpPr>
        <p:spPr>
          <a:xfrm>
            <a:off x="5624792" y="5876949"/>
            <a:ext cx="681565" cy="413683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70" name="Rectangle 269">
            <a:extLst>
              <a:ext uri="{FF2B5EF4-FFF2-40B4-BE49-F238E27FC236}">
                <a16:creationId xmlns:a16="http://schemas.microsoft.com/office/drawing/2014/main" id="{B40647EB-7022-482A-9677-3AF09DB54757}"/>
              </a:ext>
            </a:extLst>
          </p:cNvPr>
          <p:cNvSpPr/>
          <p:nvPr/>
        </p:nvSpPr>
        <p:spPr>
          <a:xfrm>
            <a:off x="8826603" y="-58491"/>
            <a:ext cx="32704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ROLLERPOOL</a:t>
            </a:r>
          </a:p>
        </p:txBody>
      </p:sp>
      <p:pic>
        <p:nvPicPr>
          <p:cNvPr id="272" name="Roller 1400 - straight">
            <a:hlinkClick r:id="" action="ppaction://media"/>
            <a:extLst>
              <a:ext uri="{FF2B5EF4-FFF2-40B4-BE49-F238E27FC236}">
                <a16:creationId xmlns:a16="http://schemas.microsoft.com/office/drawing/2014/main" id="{710CBCAA-122B-4D68-AF2D-EA0F03C8FB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23878" y="7106096"/>
            <a:ext cx="609600" cy="609600"/>
          </a:xfrm>
          <a:prstGeom prst="rect">
            <a:avLst/>
          </a:prstGeom>
        </p:spPr>
      </p:pic>
      <p:sp>
        <p:nvSpPr>
          <p:cNvPr id="273" name="Rectangle 272">
            <a:extLst>
              <a:ext uri="{FF2B5EF4-FFF2-40B4-BE49-F238E27FC236}">
                <a16:creationId xmlns:a16="http://schemas.microsoft.com/office/drawing/2014/main" id="{88E64A20-2E7F-419A-BC9D-AEAA21BD1AD9}"/>
              </a:ext>
            </a:extLst>
          </p:cNvPr>
          <p:cNvSpPr/>
          <p:nvPr/>
        </p:nvSpPr>
        <p:spPr>
          <a:xfrm>
            <a:off x="145626" y="32963"/>
            <a:ext cx="2534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SURVIVAL</a:t>
            </a:r>
          </a:p>
        </p:txBody>
      </p:sp>
    </p:spTree>
    <p:extLst>
      <p:ext uri="{BB962C8B-B14F-4D97-AF65-F5344CB8AC3E}">
        <p14:creationId xmlns:p14="http://schemas.microsoft.com/office/powerpoint/2010/main" val="253445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6" presetClass="emph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4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1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2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1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3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3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9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0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3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5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6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0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3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9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2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1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7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8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0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3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4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6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9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2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5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8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1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4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7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0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3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4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6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9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2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5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6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8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9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1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2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4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5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7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0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3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6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7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9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0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5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8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1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7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0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3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6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9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2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3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5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6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8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 tmFilter="0, 0; .2, .5; .8, .5; 1, 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1" dur="250" autoRev="1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 tmFilter="0, 0; .2, .5; .8, .5; 1, 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4" dur="250" autoRev="1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5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7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8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0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1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3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4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6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7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9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0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2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4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5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7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8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1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2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3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4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6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7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0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3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6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9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2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5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8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1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2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4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7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9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0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1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3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4" presetID="26" presetClass="emph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9" dur="250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0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5" dur="250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7" dur="50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8" dur="250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0" dur="50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1" dur="250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3" dur="50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4" dur="250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5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7" dur="250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0" dur="250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3" dur="25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6" dur="25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9" dur="250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2" dur="250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4" dur="50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5" dur="250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7" dur="50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8" dur="250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0" dur="5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1" dur="25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3" dur="5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4" dur="25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6" dur="50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7" dur="250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9" dur="50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0" dur="250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2" dur="50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3" dur="250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4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5" dur="50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6" dur="250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8" dur="500" tmFilter="0, 0; .2, .5; .8, .5; 1, 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9" dur="250" autoRev="1" fill="hold"/>
                                        <p:tgtEl>
                                          <p:spTgt spid="2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1" dur="500" tmFilter="0, 0; .2, .5; .8, .5; 1, 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2" dur="250" autoRev="1" fill="hold"/>
                                        <p:tgtEl>
                                          <p:spTgt spid="2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3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 tmFilter="0, 0; .2, .5; .8, .5; 1, 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5" dur="250" autoRev="1" fill="hold"/>
                                        <p:tgtEl>
                                          <p:spTgt spid="2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6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 tmFilter="0, 0; .2, .5; .8, .5; 1, 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8" dur="250" autoRev="1" fill="hold"/>
                                        <p:tgtEl>
                                          <p:spTgt spid="2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 tmFilter="0, 0; .2, .5; .8, .5; 1, 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1" dur="250" autoRev="1" fill="hold"/>
                                        <p:tgtEl>
                                          <p:spTgt spid="2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500" tmFilter="0, 0; .2, .5; .8, .5; 1, 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4" dur="250" autoRev="1" fill="hold"/>
                                        <p:tgtEl>
                                          <p:spTgt spid="2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 tmFilter="0, 0; .2, .5; .8, .5; 1, 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7" dur="250" autoRev="1" fill="hold"/>
                                        <p:tgtEl>
                                          <p:spTgt spid="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 tmFilter="0, 0; .2, .5; .8, .5; 1, 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0" dur="250" autoRev="1" fill="hold"/>
                                        <p:tgtEl>
                                          <p:spTgt spid="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2" dur="500" tmFilter="0, 0; .2, .5; .8, .5; 1, 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3" dur="250" autoRev="1" fill="hold"/>
                                        <p:tgtEl>
                                          <p:spTgt spid="2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5" dur="500" tmFilter="0, 0; .2, .5; .8, .5; 1, 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6" dur="250" autoRev="1" fill="hold"/>
                                        <p:tgtEl>
                                          <p:spTgt spid="2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8" dur="500" tmFilter="0, 0; .2, .5; .8, .5; 1, 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9" dur="250" autoRev="1" fill="hold"/>
                                        <p:tgtEl>
                                          <p:spTgt spid="2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1" dur="500" tmFilter="0, 0; .2, .5; .8, .5; 1, 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2" dur="250" autoRev="1" fill="hold"/>
                                        <p:tgtEl>
                                          <p:spTgt spid="2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4" dur="500" tmFilter="0, 0; .2, .5; .8, .5; 1, 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5" dur="250" autoRev="1" fill="hold"/>
                                        <p:tgtEl>
                                          <p:spTgt spid="2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6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7" dur="500" tmFilter="0, 0; .2, .5; .8, .5; 1, 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8" dur="250" autoRev="1" fill="hold"/>
                                        <p:tgtEl>
                                          <p:spTgt spid="2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0" dur="500" tmFilter="0, 0; .2, .5; .8, .5; 1, 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1" dur="250" autoRev="1" fill="hold"/>
                                        <p:tgtEl>
                                          <p:spTgt spid="2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3" dur="500" tmFilter="0, 0; .2, .5; .8, .5; 1, 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4" dur="250" autoRev="1" fill="hold"/>
                                        <p:tgtEl>
                                          <p:spTgt spid="2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6" dur="500" tmFilter="0, 0; .2, .5; .8, .5; 1, 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7" dur="250" autoRev="1" fill="hold"/>
                                        <p:tgtEl>
                                          <p:spTgt spid="2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9" dur="500" tmFilter="0, 0; .2, .5; .8, .5; 1, 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0" dur="250" autoRev="1" fill="hold"/>
                                        <p:tgtEl>
                                          <p:spTgt spid="2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2" dur="500" tmFilter="0, 0; .2, .5; .8, .5; 1, 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3" dur="250" autoRev="1" fill="hold"/>
                                        <p:tgtEl>
                                          <p:spTgt spid="2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5" dur="500" tmFilter="0, 0; .2, .5; .8, .5; 1, 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6" dur="250" autoRev="1" fill="hold"/>
                                        <p:tgtEl>
                                          <p:spTgt spid="2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8" dur="500" tmFilter="0, 0; .2, .5; .8, .5; 1, 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9" dur="250" autoRev="1" fill="hold"/>
                                        <p:tgtEl>
                                          <p:spTgt spid="2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0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1" dur="500" tmFilter="0, 0; .2, .5; .8, .5; 1, 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2" dur="250" autoRev="1" fill="hold"/>
                                        <p:tgtEl>
                                          <p:spTgt spid="2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4" dur="500" tmFilter="0, 0; .2, .5; .8, .5; 1, 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5" dur="250" autoRev="1" fill="hold"/>
                                        <p:tgtEl>
                                          <p:spTgt spid="2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6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7" dur="500" tmFilter="0, 0; .2, .5; .8, .5; 1, 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8" dur="250" autoRev="1" fill="hold"/>
                                        <p:tgtEl>
                                          <p:spTgt spid="2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0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1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3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4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5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6" dur="500" tmFilter="0, 0; .2, .5; .8, .5; 1, 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7" dur="250" autoRev="1" fill="hold"/>
                                        <p:tgtEl>
                                          <p:spTgt spid="2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9" dur="500" tmFilter="0, 0; .2, .5; .8, .5; 1, 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0" dur="250" autoRev="1" fill="hold"/>
                                        <p:tgtEl>
                                          <p:spTgt spid="2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1" presetID="26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2" dur="500" tmFilter="0, 0; .2, .5; .8, .5; 1, 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3" dur="250" autoRev="1" fill="hold"/>
                                        <p:tgtEl>
                                          <p:spTgt spid="2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4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00091 0.1368 " pathEditMode="relative" rAng="0" ptsTypes="AA">
                                      <p:cBhvr>
                                        <p:cTn id="645" dur="2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6829"/>
                                    </p:animMotion>
                                  </p:childTnLst>
                                </p:cTn>
                              </p:par>
                              <p:par>
                                <p:cTn id="646" presetID="42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95833E-6 2.22222E-6 L 0.00417 0.13518 " pathEditMode="relative" rAng="0" ptsTypes="AA">
                                      <p:cBhvr>
                                        <p:cTn id="647" dur="2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6759"/>
                                    </p:animMotion>
                                  </p:childTnLst>
                                </p:cTn>
                              </p:par>
                              <p:par>
                                <p:cTn id="648" presetID="12" presetClass="exit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9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5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4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42773__qubodup__big-water-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7" presetID="42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8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9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0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ers &amp; boos - m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2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4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5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6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8" dur="500" tmFilter="0, 0; .2, .5; .8, .5; 1, 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9" dur="250" autoRev="1" fill="hold"/>
                                        <p:tgtEl>
                                          <p:spTgt spid="2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1" dur="500" tmFilter="0, 0; .2, .5; .8, .5; 1, 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2" dur="250" autoRev="1" fill="hold"/>
                                        <p:tgtEl>
                                          <p:spTgt spid="2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7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8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1" presetID="0" presetClass="path" presetSubtype="0" repeatCount="indefinite" decel="34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0833E-6 0.01713 L 2.70833E-6 0.01667 L 2.70833E-6 0.00046 L 2.70833E-6 3.7037E-7 " pathEditMode="relative" rAng="0" ptsTypes="AAAA">
                                      <p:cBhvr>
                                        <p:cTn id="692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6"/>
                                    </p:animMotion>
                                  </p:childTnLst>
                                </p:cTn>
                              </p:par>
                              <p:par>
                                <p:cTn id="693" presetID="0" presetClass="path" presetSubtype="0" repeatCount="indefinite" decel="34000" autoRev="1" fill="hold" nodeType="withEffect">
                                  <p:stCondLst>
                                    <p:cond delay="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0.01713 L 1.11022E-16 0.01666 L 1.11022E-16 0.00046 L 1.11022E-16 2.59259E-6 " pathEditMode="relative" rAng="0" ptsTypes="AAAA">
                                      <p:cBhvr>
                                        <p:cTn id="694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6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2"/>
                </p:tgtEl>
              </p:cMediaNode>
            </p:audio>
            <p:seq concurrent="1" nextAc="seek">
              <p:cTn id="696" restart="whenNotActive" fill="hold" evtFilter="cancelBubble" nodeType="interactiveSeq">
                <p:stCondLst>
                  <p:cond evt="onClick" delay="0">
                    <p:tgtEl>
                      <p:spTgt spid="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7" fill="hold">
                      <p:stCondLst>
                        <p:cond delay="0"/>
                      </p:stCondLst>
                      <p:childTnLst>
                        <p:par>
                          <p:cTn id="698" fill="hold">
                            <p:stCondLst>
                              <p:cond delay="0"/>
                            </p:stCondLst>
                            <p:childTnLst>
                              <p:par>
                                <p:cTn id="6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0" dur="1" fill="hold"/>
                                        <p:tgtEl>
                                          <p:spTgt spid="2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9"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70" grpId="0" animBg="1"/>
      <p:bldP spid="70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226" grpId="0" animBg="1"/>
      <p:bldP spid="226" grpId="1" animBg="1"/>
      <p:bldP spid="227" grpId="0" animBg="1"/>
      <p:bldP spid="227" grpId="1" animBg="1"/>
      <p:bldP spid="228" grpId="0" animBg="1"/>
      <p:bldP spid="228" grpId="1" animBg="1"/>
      <p:bldP spid="229" grpId="0" animBg="1"/>
      <p:bldP spid="229" grpId="1" animBg="1"/>
      <p:bldP spid="230" grpId="0" animBg="1"/>
      <p:bldP spid="230" grpId="1" animBg="1"/>
      <p:bldP spid="231" grpId="0" animBg="1"/>
      <p:bldP spid="231" grpId="1" animBg="1"/>
      <p:bldP spid="232" grpId="0" animBg="1"/>
      <p:bldP spid="232" grpId="1" animBg="1"/>
      <p:bldP spid="233" grpId="0" animBg="1"/>
      <p:bldP spid="233" grpId="1" animBg="1"/>
      <p:bldP spid="234" grpId="0" animBg="1"/>
      <p:bldP spid="234" grpId="1" animBg="1"/>
      <p:bldP spid="235" grpId="0" animBg="1"/>
      <p:bldP spid="235" grpId="1" animBg="1"/>
      <p:bldP spid="236" grpId="0" animBg="1"/>
      <p:bldP spid="236" grpId="1" animBg="1"/>
      <p:bldP spid="237" grpId="0" animBg="1"/>
      <p:bldP spid="237" grpId="1" animBg="1"/>
      <p:bldP spid="239" grpId="0" animBg="1"/>
      <p:bldP spid="239" grpId="1" animBg="1"/>
      <p:bldP spid="240" grpId="0" animBg="1"/>
      <p:bldP spid="240" grpId="1" animBg="1"/>
      <p:bldP spid="58" grpId="0" animBg="1"/>
      <p:bldP spid="58" grpId="1" animBg="1"/>
      <p:bldP spid="124" grpId="0" animBg="1"/>
      <p:bldP spid="124" grpId="1" animBg="1"/>
      <p:bldP spid="131" grpId="0" animBg="1"/>
      <p:bldP spid="131" grpId="1" animBg="1"/>
      <p:bldP spid="72" grpId="0" animBg="1"/>
      <p:bldP spid="72" grpId="1" animBg="1"/>
      <p:bldP spid="212" grpId="0" animBg="1"/>
      <p:bldP spid="215" grpId="0" animBg="1"/>
      <p:bldP spid="241" grpId="0" animBg="1"/>
      <p:bldP spid="25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8D4DD1EE-1BAE-4BCC-B278-581D925AB477}"/>
              </a:ext>
            </a:extLst>
          </p:cNvPr>
          <p:cNvGrpSpPr/>
          <p:nvPr/>
        </p:nvGrpSpPr>
        <p:grpSpPr>
          <a:xfrm>
            <a:off x="8916876" y="2416618"/>
            <a:ext cx="2988677" cy="2079458"/>
            <a:chOff x="8940778" y="2367190"/>
            <a:chExt cx="2988677" cy="2079458"/>
          </a:xfrm>
        </p:grpSpPr>
        <p:sp>
          <p:nvSpPr>
            <p:cNvPr id="30" name="Trapezoid 29">
              <a:extLst>
                <a:ext uri="{FF2B5EF4-FFF2-40B4-BE49-F238E27FC236}">
                  <a16:creationId xmlns:a16="http://schemas.microsoft.com/office/drawing/2014/main" id="{75298AF7-15AA-4EC7-B681-E241B1275152}"/>
                </a:ext>
              </a:extLst>
            </p:cNvPr>
            <p:cNvSpPr/>
            <p:nvPr/>
          </p:nvSpPr>
          <p:spPr>
            <a:xfrm>
              <a:off x="8940778" y="2367190"/>
              <a:ext cx="2988677" cy="2079458"/>
            </a:xfrm>
            <a:prstGeom prst="trapezoid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scene3d>
              <a:camera prst="orthographicFront">
                <a:rot lat="0" lon="4500000" rev="0"/>
              </a:camera>
              <a:lightRig rig="threePt" dir="t"/>
            </a:scene3d>
            <a:sp3d extrusionH="152400">
              <a:bevelB w="298450"/>
              <a:extrusionClr>
                <a:srgbClr val="4C3A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DBDB754-49FB-4593-ADA6-B77C33BD3784}"/>
                </a:ext>
              </a:extLst>
            </p:cNvPr>
            <p:cNvSpPr/>
            <p:nvPr/>
          </p:nvSpPr>
          <p:spPr>
            <a:xfrm>
              <a:off x="10365799" y="2625812"/>
              <a:ext cx="176243" cy="506627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F536C0-0EA8-4855-8C63-2104AE654FA5}"/>
              </a:ext>
            </a:extLst>
          </p:cNvPr>
          <p:cNvGrpSpPr/>
          <p:nvPr/>
        </p:nvGrpSpPr>
        <p:grpSpPr>
          <a:xfrm>
            <a:off x="1193522" y="2306337"/>
            <a:ext cx="952503" cy="2109399"/>
            <a:chOff x="1218953" y="2224216"/>
            <a:chExt cx="952503" cy="210939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6A31A7B-F2B9-4C7D-9D1E-97E40FB61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218953" y="2224216"/>
              <a:ext cx="952503" cy="2109399"/>
            </a:xfrm>
            <a:prstGeom prst="rect">
              <a:avLst/>
            </a:prstGeom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0713661-2600-4229-9826-86F6A9601B9D}"/>
                </a:ext>
              </a:extLst>
            </p:cNvPr>
            <p:cNvSpPr/>
            <p:nvPr/>
          </p:nvSpPr>
          <p:spPr>
            <a:xfrm flipH="1">
              <a:off x="1726122" y="2588075"/>
              <a:ext cx="176243" cy="506627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02DCCC7-3CE3-49A6-9F54-7DD4BFF17221}"/>
              </a:ext>
            </a:extLst>
          </p:cNvPr>
          <p:cNvSpPr/>
          <p:nvPr/>
        </p:nvSpPr>
        <p:spPr>
          <a:xfrm>
            <a:off x="1884876" y="-1050324"/>
            <a:ext cx="8422248" cy="8588835"/>
          </a:xfrm>
          <a:prstGeom prst="rect">
            <a:avLst/>
          </a:prstGeom>
          <a:solidFill>
            <a:schemeClr val="tx1"/>
          </a:solidFill>
          <a:ln w="276225">
            <a:solidFill>
              <a:srgbClr val="3A4F6A"/>
            </a:solidFill>
          </a:ln>
          <a:scene3d>
            <a:camera prst="perspectiveFront">
              <a:rot lat="17399980" lon="0" rev="0"/>
            </a:camera>
            <a:lightRig rig="threePt" dir="t">
              <a:rot lat="0" lon="0" rev="3000000"/>
            </a:lightRig>
          </a:scene3d>
          <a:sp3d extrusionH="1073150">
            <a:extrusionClr>
              <a:schemeClr val="accent4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id="{BDD8EAE8-0C7F-46CD-9BB3-AAA8726434D6}"/>
              </a:ext>
            </a:extLst>
          </p:cNvPr>
          <p:cNvSpPr/>
          <p:nvPr/>
        </p:nvSpPr>
        <p:spPr>
          <a:xfrm>
            <a:off x="669471" y="2222232"/>
            <a:ext cx="10950443" cy="3027151"/>
          </a:xfrm>
          <a:prstGeom prst="trapezoid">
            <a:avLst>
              <a:gd name="adj" fmla="val 78447"/>
            </a:avLst>
          </a:prstGeom>
          <a:solidFill>
            <a:srgbClr val="006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2C271C27-BDDF-4D2C-ADB9-3006957BEC6E}"/>
              </a:ext>
            </a:extLst>
          </p:cNvPr>
          <p:cNvSpPr/>
          <p:nvPr/>
        </p:nvSpPr>
        <p:spPr>
          <a:xfrm>
            <a:off x="1913052" y="401299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9C6AFF0E-7335-4AAC-A661-74124B9E01E4}"/>
              </a:ext>
            </a:extLst>
          </p:cNvPr>
          <p:cNvSpPr/>
          <p:nvPr/>
        </p:nvSpPr>
        <p:spPr>
          <a:xfrm>
            <a:off x="7832003" y="4566392"/>
            <a:ext cx="2551379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F518759E-9C67-4D92-8623-423E3C27AB06}"/>
              </a:ext>
            </a:extLst>
          </p:cNvPr>
          <p:cNvSpPr/>
          <p:nvPr/>
        </p:nvSpPr>
        <p:spPr>
          <a:xfrm>
            <a:off x="6095764" y="4690945"/>
            <a:ext cx="1458884" cy="30618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48753941-1389-4E16-B9FC-80CF01B46A33}"/>
              </a:ext>
            </a:extLst>
          </p:cNvPr>
          <p:cNvSpPr/>
          <p:nvPr/>
        </p:nvSpPr>
        <p:spPr>
          <a:xfrm>
            <a:off x="1600869" y="457479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3B6F6606-6CB9-4C69-97DC-BAC018A72063}"/>
              </a:ext>
            </a:extLst>
          </p:cNvPr>
          <p:cNvSpPr/>
          <p:nvPr/>
        </p:nvSpPr>
        <p:spPr>
          <a:xfrm>
            <a:off x="5637707" y="405582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36E7E057-76F3-40E5-8F77-32D542A3B095}"/>
              </a:ext>
            </a:extLst>
          </p:cNvPr>
          <p:cNvSpPr/>
          <p:nvPr/>
        </p:nvSpPr>
        <p:spPr>
          <a:xfrm>
            <a:off x="8145601" y="4036042"/>
            <a:ext cx="1921027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9314F01E-EDA0-403F-8DE3-738FDE089051}"/>
              </a:ext>
            </a:extLst>
          </p:cNvPr>
          <p:cNvSpPr/>
          <p:nvPr/>
        </p:nvSpPr>
        <p:spPr>
          <a:xfrm flipV="1">
            <a:off x="2553954" y="361375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7669A56C-172B-4BE9-8A7A-840677FD9F2C}"/>
              </a:ext>
            </a:extLst>
          </p:cNvPr>
          <p:cNvSpPr/>
          <p:nvPr/>
        </p:nvSpPr>
        <p:spPr>
          <a:xfrm>
            <a:off x="2030284" y="450882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8377C067-FB0A-4CBF-8395-B68A8E767C7C}"/>
              </a:ext>
            </a:extLst>
          </p:cNvPr>
          <p:cNvSpPr/>
          <p:nvPr/>
        </p:nvSpPr>
        <p:spPr>
          <a:xfrm>
            <a:off x="3886258" y="471252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2C038185-0008-4B90-834C-A435389A57B6}"/>
              </a:ext>
            </a:extLst>
          </p:cNvPr>
          <p:cNvSpPr/>
          <p:nvPr/>
        </p:nvSpPr>
        <p:spPr>
          <a:xfrm>
            <a:off x="5958886" y="2276686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4B02142E-C44A-467D-B9A0-E2B9B46F4B32}"/>
              </a:ext>
            </a:extLst>
          </p:cNvPr>
          <p:cNvSpPr/>
          <p:nvPr/>
        </p:nvSpPr>
        <p:spPr>
          <a:xfrm flipV="1">
            <a:off x="5565896" y="35217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FABBAD1A-0B67-480D-AC83-E91385189DA1}"/>
              </a:ext>
            </a:extLst>
          </p:cNvPr>
          <p:cNvSpPr/>
          <p:nvPr/>
        </p:nvSpPr>
        <p:spPr>
          <a:xfrm>
            <a:off x="6895008" y="3532686"/>
            <a:ext cx="1524104" cy="26181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5B05657D-8EF5-4865-BA4F-E6EAF39F8EE3}"/>
              </a:ext>
            </a:extLst>
          </p:cNvPr>
          <p:cNvSpPr/>
          <p:nvPr/>
        </p:nvSpPr>
        <p:spPr>
          <a:xfrm>
            <a:off x="3556846" y="380196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1F139C68-FD38-48C7-926D-FE2E10C12F58}"/>
              </a:ext>
            </a:extLst>
          </p:cNvPr>
          <p:cNvSpPr/>
          <p:nvPr/>
        </p:nvSpPr>
        <p:spPr>
          <a:xfrm flipV="1">
            <a:off x="4027598" y="4640282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BAC61D6-71BA-4878-8E8D-C4E64C4722F2}"/>
              </a:ext>
            </a:extLst>
          </p:cNvPr>
          <p:cNvSpPr/>
          <p:nvPr/>
        </p:nvSpPr>
        <p:spPr>
          <a:xfrm>
            <a:off x="3447190" y="426865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771173F5-7D1D-434A-8750-69D1F2C850CC}"/>
              </a:ext>
            </a:extLst>
          </p:cNvPr>
          <p:cNvSpPr/>
          <p:nvPr/>
        </p:nvSpPr>
        <p:spPr>
          <a:xfrm flipH="1">
            <a:off x="9269686" y="4709271"/>
            <a:ext cx="1645100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D2A503C-A0AE-450A-8C0E-AF379EB1DB4B}"/>
              </a:ext>
            </a:extLst>
          </p:cNvPr>
          <p:cNvSpPr/>
          <p:nvPr/>
        </p:nvSpPr>
        <p:spPr>
          <a:xfrm>
            <a:off x="7558619" y="4486979"/>
            <a:ext cx="1458884" cy="30618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7FAD10D2-CB3E-44AC-966F-C6D99651F2FB}"/>
              </a:ext>
            </a:extLst>
          </p:cNvPr>
          <p:cNvSpPr/>
          <p:nvPr/>
        </p:nvSpPr>
        <p:spPr>
          <a:xfrm>
            <a:off x="2396826" y="452066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F6951339-28C1-4C29-90C7-3941114FC2E5}"/>
              </a:ext>
            </a:extLst>
          </p:cNvPr>
          <p:cNvSpPr/>
          <p:nvPr/>
        </p:nvSpPr>
        <p:spPr>
          <a:xfrm>
            <a:off x="6607644" y="400260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A38184AD-0CA2-4919-B255-4B664482FC5B}"/>
              </a:ext>
            </a:extLst>
          </p:cNvPr>
          <p:cNvSpPr/>
          <p:nvPr/>
        </p:nvSpPr>
        <p:spPr>
          <a:xfrm>
            <a:off x="5579513" y="4576729"/>
            <a:ext cx="1921027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67E3B4BE-3F1C-47D1-85B2-A1129DCA21F8}"/>
              </a:ext>
            </a:extLst>
          </p:cNvPr>
          <p:cNvSpPr/>
          <p:nvPr/>
        </p:nvSpPr>
        <p:spPr>
          <a:xfrm flipV="1">
            <a:off x="3349911" y="355962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25ABA2AB-00C1-4E66-B632-5DAAADA41255}"/>
              </a:ext>
            </a:extLst>
          </p:cNvPr>
          <p:cNvSpPr/>
          <p:nvPr/>
        </p:nvSpPr>
        <p:spPr>
          <a:xfrm>
            <a:off x="2735622" y="4640282"/>
            <a:ext cx="1458884" cy="31322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FE6580D5-FFCC-47D2-AFB8-0BB738082380}"/>
              </a:ext>
            </a:extLst>
          </p:cNvPr>
          <p:cNvSpPr/>
          <p:nvPr/>
        </p:nvSpPr>
        <p:spPr>
          <a:xfrm>
            <a:off x="4895350" y="432455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6508AC78-719C-4D96-9056-3006C75EFFDB}"/>
              </a:ext>
            </a:extLst>
          </p:cNvPr>
          <p:cNvSpPr/>
          <p:nvPr/>
        </p:nvSpPr>
        <p:spPr>
          <a:xfrm flipV="1">
            <a:off x="8779142" y="3777423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68CDA243-6153-4DEF-9286-38E948A3F8D0}"/>
              </a:ext>
            </a:extLst>
          </p:cNvPr>
          <p:cNvSpPr/>
          <p:nvPr/>
        </p:nvSpPr>
        <p:spPr>
          <a:xfrm>
            <a:off x="7690965" y="3478556"/>
            <a:ext cx="1524104" cy="26181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E065FACD-9FD1-497F-8CFA-40D060ECDA4B}"/>
              </a:ext>
            </a:extLst>
          </p:cNvPr>
          <p:cNvSpPr/>
          <p:nvPr/>
        </p:nvSpPr>
        <p:spPr>
          <a:xfrm>
            <a:off x="4352803" y="374783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403275D2-CD82-486A-9680-75DA60C0C90E}"/>
              </a:ext>
            </a:extLst>
          </p:cNvPr>
          <p:cNvSpPr/>
          <p:nvPr/>
        </p:nvSpPr>
        <p:spPr>
          <a:xfrm flipV="1">
            <a:off x="4977722" y="4270957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FE9BCC7B-2FD0-43D6-9C2A-9ACCAEB445D1}"/>
              </a:ext>
            </a:extLst>
          </p:cNvPr>
          <p:cNvSpPr/>
          <p:nvPr/>
        </p:nvSpPr>
        <p:spPr>
          <a:xfrm>
            <a:off x="2065452" y="416539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83DB6AB4-FE94-49DA-A6B4-81DFBB8E0D3A}"/>
              </a:ext>
            </a:extLst>
          </p:cNvPr>
          <p:cNvSpPr/>
          <p:nvPr/>
        </p:nvSpPr>
        <p:spPr>
          <a:xfrm>
            <a:off x="1753269" y="472719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8A915636-6E68-42CD-83B9-DF2494272725}"/>
              </a:ext>
            </a:extLst>
          </p:cNvPr>
          <p:cNvSpPr/>
          <p:nvPr/>
        </p:nvSpPr>
        <p:spPr>
          <a:xfrm>
            <a:off x="5964087" y="420913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202BA35-BDF6-4980-ABF6-458C3A5D4C11}"/>
              </a:ext>
            </a:extLst>
          </p:cNvPr>
          <p:cNvSpPr/>
          <p:nvPr/>
        </p:nvSpPr>
        <p:spPr>
          <a:xfrm flipV="1">
            <a:off x="2706354" y="376615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44D39692-D2DF-4336-BA7C-0D191C419653}"/>
              </a:ext>
            </a:extLst>
          </p:cNvPr>
          <p:cNvSpPr/>
          <p:nvPr/>
        </p:nvSpPr>
        <p:spPr>
          <a:xfrm>
            <a:off x="2182684" y="466122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FB88CAFB-F0D9-4BC3-A8DA-911FEA86EC18}"/>
              </a:ext>
            </a:extLst>
          </p:cNvPr>
          <p:cNvSpPr/>
          <p:nvPr/>
        </p:nvSpPr>
        <p:spPr>
          <a:xfrm>
            <a:off x="4184066" y="423418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59D26675-9776-47B8-BD80-CCD2D478F029}"/>
              </a:ext>
            </a:extLst>
          </p:cNvPr>
          <p:cNvSpPr/>
          <p:nvPr/>
        </p:nvSpPr>
        <p:spPr>
          <a:xfrm flipV="1">
            <a:off x="5718296" y="36741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FD1F6D9F-02FA-4290-AE5E-353AA9388744}"/>
              </a:ext>
            </a:extLst>
          </p:cNvPr>
          <p:cNvSpPr/>
          <p:nvPr/>
        </p:nvSpPr>
        <p:spPr>
          <a:xfrm>
            <a:off x="3709246" y="395436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895E4C8E-3FFA-40DB-9A75-240C6A3F9FB7}"/>
              </a:ext>
            </a:extLst>
          </p:cNvPr>
          <p:cNvSpPr/>
          <p:nvPr/>
        </p:nvSpPr>
        <p:spPr>
          <a:xfrm flipV="1">
            <a:off x="4252006" y="4864557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D9EA0929-DAF7-4A14-B107-7B897F306094}"/>
              </a:ext>
            </a:extLst>
          </p:cNvPr>
          <p:cNvSpPr/>
          <p:nvPr/>
        </p:nvSpPr>
        <p:spPr>
          <a:xfrm>
            <a:off x="3599590" y="452934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65312DD5-AAC9-4C87-9A5A-728B74313D8F}"/>
              </a:ext>
            </a:extLst>
          </p:cNvPr>
          <p:cNvSpPr/>
          <p:nvPr/>
        </p:nvSpPr>
        <p:spPr>
          <a:xfrm>
            <a:off x="2549226" y="467306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B7BD99FA-45E1-4F4F-9B6C-CD39E6DB92B3}"/>
              </a:ext>
            </a:extLst>
          </p:cNvPr>
          <p:cNvSpPr/>
          <p:nvPr/>
        </p:nvSpPr>
        <p:spPr>
          <a:xfrm flipV="1">
            <a:off x="3502311" y="371202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433E005E-A49E-4D19-8A78-B7A8915E605F}"/>
              </a:ext>
            </a:extLst>
          </p:cNvPr>
          <p:cNvSpPr/>
          <p:nvPr/>
        </p:nvSpPr>
        <p:spPr>
          <a:xfrm>
            <a:off x="2935953" y="4607342"/>
            <a:ext cx="1458884" cy="31322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93E51C77-72FF-4E30-BBE6-2A7565C9B19E}"/>
              </a:ext>
            </a:extLst>
          </p:cNvPr>
          <p:cNvSpPr/>
          <p:nvPr/>
        </p:nvSpPr>
        <p:spPr>
          <a:xfrm>
            <a:off x="5047750" y="458524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81F42393-5C37-4307-97DB-9B7FB48B2876}"/>
              </a:ext>
            </a:extLst>
          </p:cNvPr>
          <p:cNvSpPr/>
          <p:nvPr/>
        </p:nvSpPr>
        <p:spPr>
          <a:xfrm>
            <a:off x="4505203" y="390023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345BC84D-278D-4B39-985D-14929C36A64A}"/>
              </a:ext>
            </a:extLst>
          </p:cNvPr>
          <p:cNvSpPr/>
          <p:nvPr/>
        </p:nvSpPr>
        <p:spPr>
          <a:xfrm flipV="1">
            <a:off x="5130122" y="4512595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D710E072-B073-42D5-BAC2-7984E8BAD45F}"/>
              </a:ext>
            </a:extLst>
          </p:cNvPr>
          <p:cNvSpPr/>
          <p:nvPr/>
        </p:nvSpPr>
        <p:spPr>
          <a:xfrm>
            <a:off x="5691258" y="385325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5294F683-28A4-4F64-8731-DC86F26CE266}"/>
              </a:ext>
            </a:extLst>
          </p:cNvPr>
          <p:cNvSpPr/>
          <p:nvPr/>
        </p:nvSpPr>
        <p:spPr>
          <a:xfrm>
            <a:off x="5219204" y="461867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BF964CE5-DB70-4EB3-AF47-7BC3682F4D1F}"/>
              </a:ext>
            </a:extLst>
          </p:cNvPr>
          <p:cNvSpPr/>
          <p:nvPr/>
        </p:nvSpPr>
        <p:spPr>
          <a:xfrm>
            <a:off x="9133590" y="457479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F55B1260-8CA2-4051-ABD5-DBF41898C950}"/>
              </a:ext>
            </a:extLst>
          </p:cNvPr>
          <p:cNvSpPr/>
          <p:nvPr/>
        </p:nvSpPr>
        <p:spPr>
          <a:xfrm flipV="1">
            <a:off x="6172289" y="3676685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711B7BBC-C10E-4C37-A3B0-A75900C18D19}"/>
              </a:ext>
            </a:extLst>
          </p:cNvPr>
          <p:cNvSpPr/>
          <p:nvPr/>
        </p:nvSpPr>
        <p:spPr>
          <a:xfrm>
            <a:off x="5648619" y="455270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9A83919B-4C82-4BCA-BF0A-2CA5CFBEB8CF}"/>
              </a:ext>
            </a:extLst>
          </p:cNvPr>
          <p:cNvSpPr/>
          <p:nvPr/>
        </p:nvSpPr>
        <p:spPr>
          <a:xfrm>
            <a:off x="7650001" y="4144719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062EECD1-CAF3-4E60-970F-FE17FFB3F92C}"/>
              </a:ext>
            </a:extLst>
          </p:cNvPr>
          <p:cNvSpPr/>
          <p:nvPr/>
        </p:nvSpPr>
        <p:spPr>
          <a:xfrm flipV="1">
            <a:off x="9184231" y="3584645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88DEBFB7-EA71-4B69-8EE6-131A2BDEAD82}"/>
              </a:ext>
            </a:extLst>
          </p:cNvPr>
          <p:cNvSpPr/>
          <p:nvPr/>
        </p:nvSpPr>
        <p:spPr>
          <a:xfrm>
            <a:off x="7175181" y="386489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19E345ED-A552-4E8B-8352-A59AD73B721E}"/>
              </a:ext>
            </a:extLst>
          </p:cNvPr>
          <p:cNvSpPr/>
          <p:nvPr/>
        </p:nvSpPr>
        <p:spPr>
          <a:xfrm flipV="1">
            <a:off x="7645933" y="4703215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463E0164-47BB-4C7E-9A89-23A24F9A2FB8}"/>
              </a:ext>
            </a:extLst>
          </p:cNvPr>
          <p:cNvSpPr/>
          <p:nvPr/>
        </p:nvSpPr>
        <p:spPr>
          <a:xfrm>
            <a:off x="7065525" y="433158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E4A2960C-4210-49F8-BAA0-C99390BA5B53}"/>
              </a:ext>
            </a:extLst>
          </p:cNvPr>
          <p:cNvSpPr/>
          <p:nvPr/>
        </p:nvSpPr>
        <p:spPr>
          <a:xfrm>
            <a:off x="6015161" y="456454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23204FFC-3EF0-47BC-A1DA-96326BC547C1}"/>
              </a:ext>
            </a:extLst>
          </p:cNvPr>
          <p:cNvSpPr/>
          <p:nvPr/>
        </p:nvSpPr>
        <p:spPr>
          <a:xfrm flipV="1">
            <a:off x="6968246" y="3622555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F51133CB-319A-4274-BC92-984DB21B42C2}"/>
              </a:ext>
            </a:extLst>
          </p:cNvPr>
          <p:cNvSpPr/>
          <p:nvPr/>
        </p:nvSpPr>
        <p:spPr>
          <a:xfrm>
            <a:off x="6353957" y="4655590"/>
            <a:ext cx="1458884" cy="31322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139FB98F-36C8-4DE4-8491-E284612C7138}"/>
              </a:ext>
            </a:extLst>
          </p:cNvPr>
          <p:cNvSpPr/>
          <p:nvPr/>
        </p:nvSpPr>
        <p:spPr>
          <a:xfrm>
            <a:off x="8513685" y="449577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8FEAB930-9B4B-4B20-A60F-8FBD8BA3291B}"/>
              </a:ext>
            </a:extLst>
          </p:cNvPr>
          <p:cNvSpPr/>
          <p:nvPr/>
        </p:nvSpPr>
        <p:spPr>
          <a:xfrm flipH="1">
            <a:off x="9270896" y="3922516"/>
            <a:ext cx="1174481" cy="224169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214AA6EC-C7EF-4A14-B0EE-4CB77020FAF7}"/>
              </a:ext>
            </a:extLst>
          </p:cNvPr>
          <p:cNvSpPr/>
          <p:nvPr/>
        </p:nvSpPr>
        <p:spPr>
          <a:xfrm flipV="1">
            <a:off x="9214650" y="4284465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F98D7B18-8660-4BA8-8640-A4445DBC7099}"/>
              </a:ext>
            </a:extLst>
          </p:cNvPr>
          <p:cNvSpPr/>
          <p:nvPr/>
        </p:nvSpPr>
        <p:spPr>
          <a:xfrm>
            <a:off x="9471118" y="4509961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4E8FAA4F-505F-48F0-8516-D26FECC9A5A6}"/>
              </a:ext>
            </a:extLst>
          </p:cNvPr>
          <p:cNvSpPr/>
          <p:nvPr/>
        </p:nvSpPr>
        <p:spPr>
          <a:xfrm>
            <a:off x="1765783" y="385191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E0F24E0C-224B-431B-BDD4-79F5956CD0FF}"/>
              </a:ext>
            </a:extLst>
          </p:cNvPr>
          <p:cNvSpPr/>
          <p:nvPr/>
        </p:nvSpPr>
        <p:spPr>
          <a:xfrm>
            <a:off x="3570016" y="3543101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2EB820EC-F3E3-4E52-AB98-0DA4B9341C4C}"/>
              </a:ext>
            </a:extLst>
          </p:cNvPr>
          <p:cNvSpPr/>
          <p:nvPr/>
        </p:nvSpPr>
        <p:spPr>
          <a:xfrm>
            <a:off x="2964694" y="427542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76536284-00C1-4E01-B930-CEDDBD8B0B87}"/>
              </a:ext>
            </a:extLst>
          </p:cNvPr>
          <p:cNvSpPr/>
          <p:nvPr/>
        </p:nvSpPr>
        <p:spPr>
          <a:xfrm>
            <a:off x="4059312" y="414386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F1BD7C2B-7655-4FA3-8F25-202056A81F9A}"/>
              </a:ext>
            </a:extLst>
          </p:cNvPr>
          <p:cNvSpPr/>
          <p:nvPr/>
        </p:nvSpPr>
        <p:spPr>
          <a:xfrm>
            <a:off x="9744496" y="497928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BD0923DB-00B5-4DD3-BFF2-F6FE70B9AA65}"/>
              </a:ext>
            </a:extLst>
          </p:cNvPr>
          <p:cNvSpPr/>
          <p:nvPr/>
        </p:nvSpPr>
        <p:spPr>
          <a:xfrm>
            <a:off x="1152936" y="473885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1A823740-4EFD-42C5-99D8-1ACD032CF7E0}"/>
              </a:ext>
            </a:extLst>
          </p:cNvPr>
          <p:cNvSpPr/>
          <p:nvPr/>
        </p:nvSpPr>
        <p:spPr>
          <a:xfrm flipV="1">
            <a:off x="5187451" y="227123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F92A8183-96C3-47A8-BEFD-A2826D031189}"/>
              </a:ext>
            </a:extLst>
          </p:cNvPr>
          <p:cNvSpPr/>
          <p:nvPr/>
        </p:nvSpPr>
        <p:spPr>
          <a:xfrm>
            <a:off x="1378297" y="433918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B568835B-B082-478E-BF2F-E2A1F23F1475}"/>
              </a:ext>
            </a:extLst>
          </p:cNvPr>
          <p:cNvSpPr/>
          <p:nvPr/>
        </p:nvSpPr>
        <p:spPr>
          <a:xfrm flipV="1">
            <a:off x="8807859" y="4742144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B7978B5F-3B07-41D1-B019-53ECAABFD6EC}"/>
              </a:ext>
            </a:extLst>
          </p:cNvPr>
          <p:cNvSpPr/>
          <p:nvPr/>
        </p:nvSpPr>
        <p:spPr>
          <a:xfrm>
            <a:off x="997056" y="496030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B10462AD-DED4-4A3A-975F-0E1789ADDCDA}"/>
              </a:ext>
            </a:extLst>
          </p:cNvPr>
          <p:cNvSpPr/>
          <p:nvPr/>
        </p:nvSpPr>
        <p:spPr>
          <a:xfrm flipV="1">
            <a:off x="7224628" y="4188473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47AE718A-BCBB-4AFC-BB23-E5CAB33DE389}"/>
              </a:ext>
            </a:extLst>
          </p:cNvPr>
          <p:cNvSpPr/>
          <p:nvPr/>
        </p:nvSpPr>
        <p:spPr>
          <a:xfrm flipV="1">
            <a:off x="1443076" y="42653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05C54F48-1B30-404F-99F7-68E6B4766F2D}"/>
              </a:ext>
            </a:extLst>
          </p:cNvPr>
          <p:cNvSpPr/>
          <p:nvPr/>
        </p:nvSpPr>
        <p:spPr>
          <a:xfrm>
            <a:off x="1570091" y="4231237"/>
            <a:ext cx="1070130" cy="10326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56D8F2CB-63D8-4E4E-A619-D86F058549C7}"/>
              </a:ext>
            </a:extLst>
          </p:cNvPr>
          <p:cNvSpPr/>
          <p:nvPr/>
        </p:nvSpPr>
        <p:spPr>
          <a:xfrm>
            <a:off x="6996485" y="429455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034586DF-A317-4E10-AAE0-DECA4ACB4710}"/>
              </a:ext>
            </a:extLst>
          </p:cNvPr>
          <p:cNvSpPr/>
          <p:nvPr/>
        </p:nvSpPr>
        <p:spPr>
          <a:xfrm>
            <a:off x="4487410" y="460503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60ECA09F-5A7B-476B-9538-99024A200153}"/>
              </a:ext>
            </a:extLst>
          </p:cNvPr>
          <p:cNvSpPr/>
          <p:nvPr/>
        </p:nvSpPr>
        <p:spPr>
          <a:xfrm flipV="1">
            <a:off x="3181759" y="340706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D4DDF43F-1ED0-4952-8F55-C5228FB1F7C4}"/>
              </a:ext>
            </a:extLst>
          </p:cNvPr>
          <p:cNvSpPr/>
          <p:nvPr/>
        </p:nvSpPr>
        <p:spPr>
          <a:xfrm>
            <a:off x="5859931" y="3432244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16A9F51D-BF6E-4C25-AE9A-F5D5EA263F53}"/>
              </a:ext>
            </a:extLst>
          </p:cNvPr>
          <p:cNvSpPr/>
          <p:nvPr/>
        </p:nvSpPr>
        <p:spPr>
          <a:xfrm>
            <a:off x="7812841" y="3408720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294358E1-316A-4045-B665-E353EFFDD8C5}"/>
              </a:ext>
            </a:extLst>
          </p:cNvPr>
          <p:cNvSpPr/>
          <p:nvPr/>
        </p:nvSpPr>
        <p:spPr>
          <a:xfrm flipV="1">
            <a:off x="4292539" y="3443856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2B273CFD-2DAD-4BC7-9D19-E1E251257CE8}"/>
              </a:ext>
            </a:extLst>
          </p:cNvPr>
          <p:cNvSpPr/>
          <p:nvPr/>
        </p:nvSpPr>
        <p:spPr>
          <a:xfrm flipV="1">
            <a:off x="5088496" y="3426797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4E814F5D-5DD8-487B-9815-3B34394A9C63}"/>
              </a:ext>
            </a:extLst>
          </p:cNvPr>
          <p:cNvSpPr/>
          <p:nvPr/>
        </p:nvSpPr>
        <p:spPr>
          <a:xfrm flipV="1">
            <a:off x="7404661" y="3407140"/>
            <a:ext cx="648740" cy="11178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68474937-CB60-4847-BB48-15A6BFD4FDAE}"/>
              </a:ext>
            </a:extLst>
          </p:cNvPr>
          <p:cNvSpPr/>
          <p:nvPr/>
        </p:nvSpPr>
        <p:spPr>
          <a:xfrm>
            <a:off x="2836765" y="3436251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67E2E537-7AF6-4632-AE38-561D3E10C571}"/>
              </a:ext>
            </a:extLst>
          </p:cNvPr>
          <p:cNvSpPr/>
          <p:nvPr/>
        </p:nvSpPr>
        <p:spPr>
          <a:xfrm flipV="1">
            <a:off x="8251727" y="3436251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1823EA75-D9BD-421C-BAFD-2E8B2871C2BC}"/>
              </a:ext>
            </a:extLst>
          </p:cNvPr>
          <p:cNvSpPr/>
          <p:nvPr/>
        </p:nvSpPr>
        <p:spPr>
          <a:xfrm flipV="1">
            <a:off x="4174418" y="349616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567436D8-4570-4EA1-8017-DB57CAA522AC}"/>
              </a:ext>
            </a:extLst>
          </p:cNvPr>
          <p:cNvSpPr/>
          <p:nvPr/>
        </p:nvSpPr>
        <p:spPr>
          <a:xfrm>
            <a:off x="2563900" y="458124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46AC6974-AECE-47F8-B688-5DAE50E763BB}"/>
              </a:ext>
            </a:extLst>
          </p:cNvPr>
          <p:cNvSpPr/>
          <p:nvPr/>
        </p:nvSpPr>
        <p:spPr>
          <a:xfrm>
            <a:off x="2058035" y="350306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Freeform: Shape 149">
            <a:extLst>
              <a:ext uri="{FF2B5EF4-FFF2-40B4-BE49-F238E27FC236}">
                <a16:creationId xmlns:a16="http://schemas.microsoft.com/office/drawing/2014/main" id="{5443B2F2-7E82-4760-A532-6AADD1863F87}"/>
              </a:ext>
            </a:extLst>
          </p:cNvPr>
          <p:cNvSpPr/>
          <p:nvPr/>
        </p:nvSpPr>
        <p:spPr>
          <a:xfrm>
            <a:off x="1918183" y="400431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F05D602E-0D56-4B26-8184-B3D6B48D9025}"/>
              </a:ext>
            </a:extLst>
          </p:cNvPr>
          <p:cNvSpPr/>
          <p:nvPr/>
        </p:nvSpPr>
        <p:spPr>
          <a:xfrm flipV="1">
            <a:off x="1595476" y="4526000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" name="Freeform: Shape 225">
            <a:extLst>
              <a:ext uri="{FF2B5EF4-FFF2-40B4-BE49-F238E27FC236}">
                <a16:creationId xmlns:a16="http://schemas.microsoft.com/office/drawing/2014/main" id="{9265A6E1-D0DF-4200-B513-BF4E93D1E0F1}"/>
              </a:ext>
            </a:extLst>
          </p:cNvPr>
          <p:cNvSpPr/>
          <p:nvPr/>
        </p:nvSpPr>
        <p:spPr>
          <a:xfrm>
            <a:off x="2571191" y="4551299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" name="Freeform: Shape 226">
            <a:extLst>
              <a:ext uri="{FF2B5EF4-FFF2-40B4-BE49-F238E27FC236}">
                <a16:creationId xmlns:a16="http://schemas.microsoft.com/office/drawing/2014/main" id="{76F5852F-1780-4FD0-8965-026384C7217C}"/>
              </a:ext>
            </a:extLst>
          </p:cNvPr>
          <p:cNvSpPr/>
          <p:nvPr/>
        </p:nvSpPr>
        <p:spPr>
          <a:xfrm>
            <a:off x="2259008" y="500481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" name="Freeform: Shape 227">
            <a:extLst>
              <a:ext uri="{FF2B5EF4-FFF2-40B4-BE49-F238E27FC236}">
                <a16:creationId xmlns:a16="http://schemas.microsoft.com/office/drawing/2014/main" id="{1A4B78F9-B7FF-467A-8461-33CE3B555F72}"/>
              </a:ext>
            </a:extLst>
          </p:cNvPr>
          <p:cNvSpPr/>
          <p:nvPr/>
        </p:nvSpPr>
        <p:spPr>
          <a:xfrm>
            <a:off x="2688423" y="4938839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" name="Freeform: Shape 228">
            <a:extLst>
              <a:ext uri="{FF2B5EF4-FFF2-40B4-BE49-F238E27FC236}">
                <a16:creationId xmlns:a16="http://schemas.microsoft.com/office/drawing/2014/main" id="{F62755B4-ABB6-4563-A1DF-701864FFE664}"/>
              </a:ext>
            </a:extLst>
          </p:cNvPr>
          <p:cNvSpPr/>
          <p:nvPr/>
        </p:nvSpPr>
        <p:spPr>
          <a:xfrm>
            <a:off x="3054965" y="495068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" name="Freeform: Shape 229">
            <a:extLst>
              <a:ext uri="{FF2B5EF4-FFF2-40B4-BE49-F238E27FC236}">
                <a16:creationId xmlns:a16="http://schemas.microsoft.com/office/drawing/2014/main" id="{9818B794-8352-44D2-B133-90D55FF32BC3}"/>
              </a:ext>
            </a:extLst>
          </p:cNvPr>
          <p:cNvSpPr/>
          <p:nvPr/>
        </p:nvSpPr>
        <p:spPr>
          <a:xfrm>
            <a:off x="5339996" y="498233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" name="Freeform: Shape 230">
            <a:extLst>
              <a:ext uri="{FF2B5EF4-FFF2-40B4-BE49-F238E27FC236}">
                <a16:creationId xmlns:a16="http://schemas.microsoft.com/office/drawing/2014/main" id="{B62F4BC7-E483-41E0-86A5-DCC5B42FCA20}"/>
              </a:ext>
            </a:extLst>
          </p:cNvPr>
          <p:cNvSpPr/>
          <p:nvPr/>
        </p:nvSpPr>
        <p:spPr>
          <a:xfrm>
            <a:off x="7474045" y="499420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" name="Freeform: Shape 231">
            <a:extLst>
              <a:ext uri="{FF2B5EF4-FFF2-40B4-BE49-F238E27FC236}">
                <a16:creationId xmlns:a16="http://schemas.microsoft.com/office/drawing/2014/main" id="{FC9356A6-990F-4B49-B33D-FB5D11D1642F}"/>
              </a:ext>
            </a:extLst>
          </p:cNvPr>
          <p:cNvSpPr/>
          <p:nvPr/>
        </p:nvSpPr>
        <p:spPr>
          <a:xfrm flipV="1">
            <a:off x="2101215" y="480361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" name="Freeform: Shape 232">
            <a:extLst>
              <a:ext uri="{FF2B5EF4-FFF2-40B4-BE49-F238E27FC236}">
                <a16:creationId xmlns:a16="http://schemas.microsoft.com/office/drawing/2014/main" id="{E9E81F00-D91F-4C59-8861-08BA251D5AF8}"/>
              </a:ext>
            </a:extLst>
          </p:cNvPr>
          <p:cNvSpPr/>
          <p:nvPr/>
        </p:nvSpPr>
        <p:spPr>
          <a:xfrm>
            <a:off x="2032188" y="4753758"/>
            <a:ext cx="1070130" cy="10326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" name="Freeform: Shape 233">
            <a:extLst>
              <a:ext uri="{FF2B5EF4-FFF2-40B4-BE49-F238E27FC236}">
                <a16:creationId xmlns:a16="http://schemas.microsoft.com/office/drawing/2014/main" id="{367937EF-D35F-48DC-AAED-7ACDFFCA00E4}"/>
              </a:ext>
            </a:extLst>
          </p:cNvPr>
          <p:cNvSpPr/>
          <p:nvPr/>
        </p:nvSpPr>
        <p:spPr>
          <a:xfrm>
            <a:off x="3222039" y="5011261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" name="Freeform: Shape 234">
            <a:extLst>
              <a:ext uri="{FF2B5EF4-FFF2-40B4-BE49-F238E27FC236}">
                <a16:creationId xmlns:a16="http://schemas.microsoft.com/office/drawing/2014/main" id="{05DB168D-B2BD-40A1-ADBA-D9CDFC03CECA}"/>
              </a:ext>
            </a:extLst>
          </p:cNvPr>
          <p:cNvSpPr/>
          <p:nvPr/>
        </p:nvSpPr>
        <p:spPr>
          <a:xfrm>
            <a:off x="2576322" y="454262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6" name="Freeform: Shape 235">
            <a:extLst>
              <a:ext uri="{FF2B5EF4-FFF2-40B4-BE49-F238E27FC236}">
                <a16:creationId xmlns:a16="http://schemas.microsoft.com/office/drawing/2014/main" id="{E239B15F-82F5-4B4C-9B81-E76852CD704E}"/>
              </a:ext>
            </a:extLst>
          </p:cNvPr>
          <p:cNvSpPr/>
          <p:nvPr/>
        </p:nvSpPr>
        <p:spPr>
          <a:xfrm flipV="1">
            <a:off x="2253615" y="495601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" name="Freeform: Shape 236">
            <a:extLst>
              <a:ext uri="{FF2B5EF4-FFF2-40B4-BE49-F238E27FC236}">
                <a16:creationId xmlns:a16="http://schemas.microsoft.com/office/drawing/2014/main" id="{95AFCB53-3D74-41DE-9041-6069501CF858}"/>
              </a:ext>
            </a:extLst>
          </p:cNvPr>
          <p:cNvSpPr/>
          <p:nvPr/>
        </p:nvSpPr>
        <p:spPr>
          <a:xfrm flipH="1">
            <a:off x="6352631" y="4829337"/>
            <a:ext cx="1645100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" name="Freeform: Shape 238">
            <a:extLst>
              <a:ext uri="{FF2B5EF4-FFF2-40B4-BE49-F238E27FC236}">
                <a16:creationId xmlns:a16="http://schemas.microsoft.com/office/drawing/2014/main" id="{4FF02202-CA31-42AD-8B0D-12349F689D15}"/>
              </a:ext>
            </a:extLst>
          </p:cNvPr>
          <p:cNvSpPr/>
          <p:nvPr/>
        </p:nvSpPr>
        <p:spPr>
          <a:xfrm flipV="1">
            <a:off x="5834909" y="234439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" name="Freeform: Shape 239">
            <a:extLst>
              <a:ext uri="{FF2B5EF4-FFF2-40B4-BE49-F238E27FC236}">
                <a16:creationId xmlns:a16="http://schemas.microsoft.com/office/drawing/2014/main" id="{287023D7-206F-4840-8A9C-C295BA12DD67}"/>
              </a:ext>
            </a:extLst>
          </p:cNvPr>
          <p:cNvSpPr/>
          <p:nvPr/>
        </p:nvSpPr>
        <p:spPr>
          <a:xfrm flipV="1">
            <a:off x="6630866" y="2327340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F2A5C1FF-7DB4-429E-9D0B-CA8181074D9C}"/>
              </a:ext>
            </a:extLst>
          </p:cNvPr>
          <p:cNvSpPr/>
          <p:nvPr/>
        </p:nvSpPr>
        <p:spPr>
          <a:xfrm flipV="1">
            <a:off x="3264018" y="221887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A1C0388D-F444-4B4A-B2C6-2F3B7BBD70D3}"/>
              </a:ext>
            </a:extLst>
          </p:cNvPr>
          <p:cNvSpPr/>
          <p:nvPr/>
        </p:nvSpPr>
        <p:spPr>
          <a:xfrm flipV="1">
            <a:off x="4374798" y="2255666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352B1FDB-4232-4F11-A14F-5075AE8987A8}"/>
              </a:ext>
            </a:extLst>
          </p:cNvPr>
          <p:cNvSpPr/>
          <p:nvPr/>
        </p:nvSpPr>
        <p:spPr>
          <a:xfrm>
            <a:off x="2919024" y="2248061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D2F3B3B5-E666-4B10-B542-661C8DF425DC}"/>
              </a:ext>
            </a:extLst>
          </p:cNvPr>
          <p:cNvSpPr/>
          <p:nvPr/>
        </p:nvSpPr>
        <p:spPr>
          <a:xfrm flipV="1">
            <a:off x="4256677" y="230797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0" name="Freeform: Shape 209">
            <a:extLst>
              <a:ext uri="{FF2B5EF4-FFF2-40B4-BE49-F238E27FC236}">
                <a16:creationId xmlns:a16="http://schemas.microsoft.com/office/drawing/2014/main" id="{7DADA81F-158D-4935-B305-B1CD21A570C6}"/>
              </a:ext>
            </a:extLst>
          </p:cNvPr>
          <p:cNvSpPr/>
          <p:nvPr/>
        </p:nvSpPr>
        <p:spPr>
          <a:xfrm>
            <a:off x="7716405" y="2191489"/>
            <a:ext cx="948069" cy="177895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" name="Freeform: Shape 210">
            <a:extLst>
              <a:ext uri="{FF2B5EF4-FFF2-40B4-BE49-F238E27FC236}">
                <a16:creationId xmlns:a16="http://schemas.microsoft.com/office/drawing/2014/main" id="{83612B3B-B9C8-4C1F-ABC4-B9DCF7368A07}"/>
              </a:ext>
            </a:extLst>
          </p:cNvPr>
          <p:cNvSpPr/>
          <p:nvPr/>
        </p:nvSpPr>
        <p:spPr>
          <a:xfrm flipV="1">
            <a:off x="7324619" y="2247508"/>
            <a:ext cx="665687" cy="11470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" name="Freeform: Shape 211">
            <a:extLst>
              <a:ext uri="{FF2B5EF4-FFF2-40B4-BE49-F238E27FC236}">
                <a16:creationId xmlns:a16="http://schemas.microsoft.com/office/drawing/2014/main" id="{77A0DFB8-851F-4A8E-938B-6774DC27AF17}"/>
              </a:ext>
            </a:extLst>
          </p:cNvPr>
          <p:cNvSpPr/>
          <p:nvPr/>
        </p:nvSpPr>
        <p:spPr>
          <a:xfrm flipV="1">
            <a:off x="8294174" y="2296199"/>
            <a:ext cx="948069" cy="13257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3" name="Freeform: Shape 212">
            <a:extLst>
              <a:ext uri="{FF2B5EF4-FFF2-40B4-BE49-F238E27FC236}">
                <a16:creationId xmlns:a16="http://schemas.microsoft.com/office/drawing/2014/main" id="{3D712FDE-EC53-440C-893B-BDF41EEBCAEB}"/>
              </a:ext>
            </a:extLst>
          </p:cNvPr>
          <p:cNvSpPr/>
          <p:nvPr/>
        </p:nvSpPr>
        <p:spPr>
          <a:xfrm>
            <a:off x="7716405" y="2191489"/>
            <a:ext cx="948069" cy="177895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4" name="Freeform: Shape 213">
            <a:extLst>
              <a:ext uri="{FF2B5EF4-FFF2-40B4-BE49-F238E27FC236}">
                <a16:creationId xmlns:a16="http://schemas.microsoft.com/office/drawing/2014/main" id="{1B0C9FA1-12D6-4BEE-91FC-3262C3E3E5AE}"/>
              </a:ext>
            </a:extLst>
          </p:cNvPr>
          <p:cNvSpPr/>
          <p:nvPr/>
        </p:nvSpPr>
        <p:spPr>
          <a:xfrm flipV="1">
            <a:off x="7324619" y="2247508"/>
            <a:ext cx="665687" cy="11470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5" name="Freeform: Shape 214">
            <a:extLst>
              <a:ext uri="{FF2B5EF4-FFF2-40B4-BE49-F238E27FC236}">
                <a16:creationId xmlns:a16="http://schemas.microsoft.com/office/drawing/2014/main" id="{58064814-0BEC-4413-AA20-3B0BBB7CC3AF}"/>
              </a:ext>
            </a:extLst>
          </p:cNvPr>
          <p:cNvSpPr/>
          <p:nvPr/>
        </p:nvSpPr>
        <p:spPr>
          <a:xfrm flipV="1">
            <a:off x="8294174" y="2296199"/>
            <a:ext cx="948069" cy="13257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" name="Freeform: Shape 240">
            <a:extLst>
              <a:ext uri="{FF2B5EF4-FFF2-40B4-BE49-F238E27FC236}">
                <a16:creationId xmlns:a16="http://schemas.microsoft.com/office/drawing/2014/main" id="{FCC8D7CB-475F-42D4-ABF5-78AA80F8252D}"/>
              </a:ext>
            </a:extLst>
          </p:cNvPr>
          <p:cNvSpPr/>
          <p:nvPr/>
        </p:nvSpPr>
        <p:spPr>
          <a:xfrm flipV="1">
            <a:off x="3041011" y="2283879"/>
            <a:ext cx="948069" cy="13257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Trapezoid 137">
            <a:extLst>
              <a:ext uri="{FF2B5EF4-FFF2-40B4-BE49-F238E27FC236}">
                <a16:creationId xmlns:a16="http://schemas.microsoft.com/office/drawing/2014/main" id="{146168D6-2B81-428F-A991-CE5DC3BC25C2}"/>
              </a:ext>
            </a:extLst>
          </p:cNvPr>
          <p:cNvSpPr/>
          <p:nvPr/>
        </p:nvSpPr>
        <p:spPr>
          <a:xfrm>
            <a:off x="684441" y="2251039"/>
            <a:ext cx="10838088" cy="2960223"/>
          </a:xfrm>
          <a:prstGeom prst="trapezoid">
            <a:avLst>
              <a:gd name="adj" fmla="val 78447"/>
            </a:avLst>
          </a:prstGeom>
          <a:solidFill>
            <a:srgbClr val="00666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Cylinder 31">
            <a:extLst>
              <a:ext uri="{FF2B5EF4-FFF2-40B4-BE49-F238E27FC236}">
                <a16:creationId xmlns:a16="http://schemas.microsoft.com/office/drawing/2014/main" id="{D0FE56D5-6098-4909-8F2F-C0882096E0C7}"/>
              </a:ext>
            </a:extLst>
          </p:cNvPr>
          <p:cNvSpPr/>
          <p:nvPr/>
        </p:nvSpPr>
        <p:spPr>
          <a:xfrm rot="15991191">
            <a:off x="10190300" y="2811814"/>
            <a:ext cx="284120" cy="317896"/>
          </a:xfrm>
          <a:prstGeom prst="can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9" name="Cylinder 38">
            <a:extLst>
              <a:ext uri="{FF2B5EF4-FFF2-40B4-BE49-F238E27FC236}">
                <a16:creationId xmlns:a16="http://schemas.microsoft.com/office/drawing/2014/main" id="{6868E43A-F103-48ED-A276-A3A59647660B}"/>
              </a:ext>
            </a:extLst>
          </p:cNvPr>
          <p:cNvSpPr/>
          <p:nvPr/>
        </p:nvSpPr>
        <p:spPr>
          <a:xfrm rot="16200000" flipV="1">
            <a:off x="1743084" y="2841732"/>
            <a:ext cx="280084" cy="257544"/>
          </a:xfrm>
          <a:prstGeom prst="can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4CC79C3-D1A7-46E8-BE9F-0CEF34BD25B9}"/>
              </a:ext>
            </a:extLst>
          </p:cNvPr>
          <p:cNvGrpSpPr/>
          <p:nvPr/>
        </p:nvGrpSpPr>
        <p:grpSpPr>
          <a:xfrm>
            <a:off x="1858773" y="2505316"/>
            <a:ext cx="8481366" cy="930378"/>
            <a:chOff x="1742584" y="2515477"/>
            <a:chExt cx="8706834" cy="963388"/>
          </a:xfrm>
          <a:gradFill flip="none" rotWithShape="1">
            <a:gsLst>
              <a:gs pos="0">
                <a:schemeClr val="accent4">
                  <a:lumMod val="50000"/>
                  <a:shade val="30000"/>
                  <a:satMod val="115000"/>
                </a:schemeClr>
              </a:gs>
              <a:gs pos="50000">
                <a:schemeClr val="accent4">
                  <a:lumMod val="50000"/>
                  <a:shade val="67500"/>
                  <a:satMod val="115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6200000" scaled="1"/>
            <a:tileRect/>
          </a:gra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98600E-1351-4F83-A661-E7E44FDF2214}"/>
                </a:ext>
              </a:extLst>
            </p:cNvPr>
            <p:cNvSpPr/>
            <p:nvPr/>
          </p:nvSpPr>
          <p:spPr>
            <a:xfrm>
              <a:off x="2001794" y="2515477"/>
              <a:ext cx="8192529" cy="963388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3" name="Flowchart: Stored Data 12">
              <a:extLst>
                <a:ext uri="{FF2B5EF4-FFF2-40B4-BE49-F238E27FC236}">
                  <a16:creationId xmlns:a16="http://schemas.microsoft.com/office/drawing/2014/main" id="{1502BC7B-AC60-46EC-B850-CFF7048D1A13}"/>
                </a:ext>
              </a:extLst>
            </p:cNvPr>
            <p:cNvSpPr/>
            <p:nvPr/>
          </p:nvSpPr>
          <p:spPr>
            <a:xfrm>
              <a:off x="1742584" y="2515477"/>
              <a:ext cx="1972095" cy="963388"/>
            </a:xfrm>
            <a:prstGeom prst="flowChartOnlineStorage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21" name="Flowchart: Stored Data 20">
              <a:extLst>
                <a:ext uri="{FF2B5EF4-FFF2-40B4-BE49-F238E27FC236}">
                  <a16:creationId xmlns:a16="http://schemas.microsoft.com/office/drawing/2014/main" id="{21B0768B-5ECB-425E-8CAF-AFBCFC0D1EEE}"/>
                </a:ext>
              </a:extLst>
            </p:cNvPr>
            <p:cNvSpPr/>
            <p:nvPr/>
          </p:nvSpPr>
          <p:spPr>
            <a:xfrm rot="10800000">
              <a:off x="8477323" y="2515477"/>
              <a:ext cx="1972095" cy="963388"/>
            </a:xfrm>
            <a:prstGeom prst="flowChartOnlineStorage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</p:grpSp>
      <p:cxnSp>
        <p:nvCxnSpPr>
          <p:cNvPr id="326" name="Straight Connector 325">
            <a:extLst>
              <a:ext uri="{FF2B5EF4-FFF2-40B4-BE49-F238E27FC236}">
                <a16:creationId xmlns:a16="http://schemas.microsoft.com/office/drawing/2014/main" id="{BFAEF20D-92D7-4AEC-86CB-E28C35B6FAD7}"/>
              </a:ext>
            </a:extLst>
          </p:cNvPr>
          <p:cNvCxnSpPr/>
          <p:nvPr/>
        </p:nvCxnSpPr>
        <p:spPr>
          <a:xfrm>
            <a:off x="2107739" y="2505315"/>
            <a:ext cx="7883944" cy="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>
            <a:extLst>
              <a:ext uri="{FF2B5EF4-FFF2-40B4-BE49-F238E27FC236}">
                <a16:creationId xmlns:a16="http://schemas.microsoft.com/office/drawing/2014/main" id="{6CD973A3-5218-4F93-911A-4A1884764525}"/>
              </a:ext>
            </a:extLst>
          </p:cNvPr>
          <p:cNvCxnSpPr/>
          <p:nvPr/>
        </p:nvCxnSpPr>
        <p:spPr>
          <a:xfrm>
            <a:off x="2154962" y="2505315"/>
            <a:ext cx="7883944" cy="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92ED9CE-063A-41D1-B884-6DBA5280D2BF}"/>
              </a:ext>
            </a:extLst>
          </p:cNvPr>
          <p:cNvSpPr/>
          <p:nvPr/>
        </p:nvSpPr>
        <p:spPr>
          <a:xfrm rot="16200000" flipH="1">
            <a:off x="7597053" y="2073766"/>
            <a:ext cx="930377" cy="1793479"/>
          </a:xfrm>
          <a:custGeom>
            <a:avLst/>
            <a:gdLst>
              <a:gd name="connsiteX0" fmla="*/ 0 w 1035700"/>
              <a:gd name="connsiteY0" fmla="*/ 792626 h 8764414"/>
              <a:gd name="connsiteX1" fmla="*/ 0 w 1035700"/>
              <a:gd name="connsiteY1" fmla="*/ 8432048 h 8764414"/>
              <a:gd name="connsiteX2" fmla="*/ 413485 w 1035700"/>
              <a:gd name="connsiteY2" fmla="*/ 8757661 h 8764414"/>
              <a:gd name="connsiteX3" fmla="*/ 517849 w 1035700"/>
              <a:gd name="connsiteY3" fmla="*/ 8764414 h 8764414"/>
              <a:gd name="connsiteX4" fmla="*/ 1035698 w 1035700"/>
              <a:gd name="connsiteY4" fmla="*/ 8432048 h 8764414"/>
              <a:gd name="connsiteX5" fmla="*/ 1035698 w 1035700"/>
              <a:gd name="connsiteY5" fmla="*/ 7971800 h 8764414"/>
              <a:gd name="connsiteX6" fmla="*/ 1035700 w 1035700"/>
              <a:gd name="connsiteY6" fmla="*/ 7971787 h 8764414"/>
              <a:gd name="connsiteX7" fmla="*/ 1035700 w 1035700"/>
              <a:gd name="connsiteY7" fmla="*/ 332366 h 8764414"/>
              <a:gd name="connsiteX8" fmla="*/ 517851 w 1035700"/>
              <a:gd name="connsiteY8" fmla="*/ 0 h 8764414"/>
              <a:gd name="connsiteX9" fmla="*/ 413486 w 1035700"/>
              <a:gd name="connsiteY9" fmla="*/ 6753 h 8764414"/>
              <a:gd name="connsiteX10" fmla="*/ 2 w 1035700"/>
              <a:gd name="connsiteY10" fmla="*/ 332366 h 8764414"/>
              <a:gd name="connsiteX11" fmla="*/ 2 w 1035700"/>
              <a:gd name="connsiteY11" fmla="*/ 792614 h 876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35700" h="8764414">
                <a:moveTo>
                  <a:pt x="0" y="792626"/>
                </a:moveTo>
                <a:lnTo>
                  <a:pt x="0" y="8432048"/>
                </a:lnTo>
                <a:cubicBezTo>
                  <a:pt x="0" y="8592664"/>
                  <a:pt x="177510" y="8726669"/>
                  <a:pt x="413485" y="8757661"/>
                </a:cubicBezTo>
                <a:cubicBezTo>
                  <a:pt x="447195" y="8762088"/>
                  <a:pt x="482099" y="8764414"/>
                  <a:pt x="517849" y="8764414"/>
                </a:cubicBezTo>
                <a:cubicBezTo>
                  <a:pt x="803849" y="8764414"/>
                  <a:pt x="1035698" y="8615608"/>
                  <a:pt x="1035698" y="8432048"/>
                </a:cubicBezTo>
                <a:lnTo>
                  <a:pt x="1035698" y="7971800"/>
                </a:lnTo>
                <a:lnTo>
                  <a:pt x="1035700" y="7971787"/>
                </a:lnTo>
                <a:lnTo>
                  <a:pt x="1035700" y="332366"/>
                </a:lnTo>
                <a:cubicBezTo>
                  <a:pt x="1035700" y="148805"/>
                  <a:pt x="803851" y="0"/>
                  <a:pt x="517851" y="0"/>
                </a:cubicBezTo>
                <a:cubicBezTo>
                  <a:pt x="482101" y="0"/>
                  <a:pt x="447197" y="2325"/>
                  <a:pt x="413486" y="6753"/>
                </a:cubicBezTo>
                <a:cubicBezTo>
                  <a:pt x="177511" y="37745"/>
                  <a:pt x="2" y="171750"/>
                  <a:pt x="2" y="332366"/>
                </a:cubicBezTo>
                <a:lnTo>
                  <a:pt x="2" y="792614"/>
                </a:lnTo>
                <a:close/>
              </a:path>
            </a:pathLst>
          </a:custGeom>
          <a:gradFill flip="none" rotWithShape="1">
            <a:gsLst>
              <a:gs pos="0">
                <a:srgbClr val="003300"/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3A03EC4-7621-46A1-846D-F3D08BFD2F46}"/>
              </a:ext>
            </a:extLst>
          </p:cNvPr>
          <p:cNvSpPr/>
          <p:nvPr/>
        </p:nvSpPr>
        <p:spPr>
          <a:xfrm rot="16200000" flipH="1">
            <a:off x="3653802" y="2073766"/>
            <a:ext cx="930377" cy="1793479"/>
          </a:xfrm>
          <a:custGeom>
            <a:avLst/>
            <a:gdLst>
              <a:gd name="connsiteX0" fmla="*/ 0 w 1035700"/>
              <a:gd name="connsiteY0" fmla="*/ 792626 h 8764414"/>
              <a:gd name="connsiteX1" fmla="*/ 0 w 1035700"/>
              <a:gd name="connsiteY1" fmla="*/ 8432048 h 8764414"/>
              <a:gd name="connsiteX2" fmla="*/ 413485 w 1035700"/>
              <a:gd name="connsiteY2" fmla="*/ 8757661 h 8764414"/>
              <a:gd name="connsiteX3" fmla="*/ 517849 w 1035700"/>
              <a:gd name="connsiteY3" fmla="*/ 8764414 h 8764414"/>
              <a:gd name="connsiteX4" fmla="*/ 1035698 w 1035700"/>
              <a:gd name="connsiteY4" fmla="*/ 8432048 h 8764414"/>
              <a:gd name="connsiteX5" fmla="*/ 1035698 w 1035700"/>
              <a:gd name="connsiteY5" fmla="*/ 7971800 h 8764414"/>
              <a:gd name="connsiteX6" fmla="*/ 1035700 w 1035700"/>
              <a:gd name="connsiteY6" fmla="*/ 7971787 h 8764414"/>
              <a:gd name="connsiteX7" fmla="*/ 1035700 w 1035700"/>
              <a:gd name="connsiteY7" fmla="*/ 332366 h 8764414"/>
              <a:gd name="connsiteX8" fmla="*/ 517851 w 1035700"/>
              <a:gd name="connsiteY8" fmla="*/ 0 h 8764414"/>
              <a:gd name="connsiteX9" fmla="*/ 413486 w 1035700"/>
              <a:gd name="connsiteY9" fmla="*/ 6753 h 8764414"/>
              <a:gd name="connsiteX10" fmla="*/ 2 w 1035700"/>
              <a:gd name="connsiteY10" fmla="*/ 332366 h 8764414"/>
              <a:gd name="connsiteX11" fmla="*/ 2 w 1035700"/>
              <a:gd name="connsiteY11" fmla="*/ 792614 h 876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35700" h="8764414">
                <a:moveTo>
                  <a:pt x="0" y="792626"/>
                </a:moveTo>
                <a:lnTo>
                  <a:pt x="0" y="8432048"/>
                </a:lnTo>
                <a:cubicBezTo>
                  <a:pt x="0" y="8592664"/>
                  <a:pt x="177510" y="8726669"/>
                  <a:pt x="413485" y="8757661"/>
                </a:cubicBezTo>
                <a:cubicBezTo>
                  <a:pt x="447195" y="8762088"/>
                  <a:pt x="482099" y="8764414"/>
                  <a:pt x="517849" y="8764414"/>
                </a:cubicBezTo>
                <a:cubicBezTo>
                  <a:pt x="803849" y="8764414"/>
                  <a:pt x="1035698" y="8615608"/>
                  <a:pt x="1035698" y="8432048"/>
                </a:cubicBezTo>
                <a:lnTo>
                  <a:pt x="1035698" y="7971800"/>
                </a:lnTo>
                <a:lnTo>
                  <a:pt x="1035700" y="7971787"/>
                </a:lnTo>
                <a:lnTo>
                  <a:pt x="1035700" y="332366"/>
                </a:lnTo>
                <a:cubicBezTo>
                  <a:pt x="1035700" y="148805"/>
                  <a:pt x="803851" y="0"/>
                  <a:pt x="517851" y="0"/>
                </a:cubicBezTo>
                <a:cubicBezTo>
                  <a:pt x="482101" y="0"/>
                  <a:pt x="447197" y="2325"/>
                  <a:pt x="413486" y="6753"/>
                </a:cubicBezTo>
                <a:cubicBezTo>
                  <a:pt x="177511" y="37745"/>
                  <a:pt x="2" y="171750"/>
                  <a:pt x="2" y="332366"/>
                </a:cubicBezTo>
                <a:lnTo>
                  <a:pt x="2" y="792614"/>
                </a:lnTo>
                <a:close/>
              </a:path>
            </a:pathLst>
          </a:custGeom>
          <a:gradFill flip="none" rotWithShape="1">
            <a:gsLst>
              <a:gs pos="0">
                <a:srgbClr val="280B3D"/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AD6EDC"/>
              </a:gs>
            </a:gsLst>
            <a:lin ang="10800000" scaled="1"/>
            <a:tileRect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EBA0E2-3FB1-425D-9E67-13E76FD87ECD}"/>
              </a:ext>
            </a:extLst>
          </p:cNvPr>
          <p:cNvSpPr/>
          <p:nvPr/>
        </p:nvSpPr>
        <p:spPr>
          <a:xfrm>
            <a:off x="4940686" y="2505315"/>
            <a:ext cx="129984" cy="93037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FDC9F6-8368-48C6-9974-28FE329E8974}"/>
              </a:ext>
            </a:extLst>
          </p:cNvPr>
          <p:cNvSpPr/>
          <p:nvPr/>
        </p:nvSpPr>
        <p:spPr>
          <a:xfrm>
            <a:off x="7133882" y="2505315"/>
            <a:ext cx="129984" cy="93037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1E569A7-278C-4C8B-81F4-76B7B6771932}"/>
              </a:ext>
            </a:extLst>
          </p:cNvPr>
          <p:cNvSpPr/>
          <p:nvPr/>
        </p:nvSpPr>
        <p:spPr>
          <a:xfrm>
            <a:off x="6061717" y="2505315"/>
            <a:ext cx="129984" cy="93037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E4158201-D857-4FD5-9596-C49ACAACD08B}"/>
              </a:ext>
            </a:extLst>
          </p:cNvPr>
          <p:cNvGrpSpPr/>
          <p:nvPr/>
        </p:nvGrpSpPr>
        <p:grpSpPr>
          <a:xfrm>
            <a:off x="3219123" y="185388"/>
            <a:ext cx="1859056" cy="2766377"/>
            <a:chOff x="2021250" y="2289242"/>
            <a:chExt cx="1859056" cy="2766377"/>
          </a:xfrm>
        </p:grpSpPr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B0BF0E56-7728-46C5-A3A7-44BDB26DBA4E}"/>
                </a:ext>
              </a:extLst>
            </p:cNvPr>
            <p:cNvGrpSpPr/>
            <p:nvPr/>
          </p:nvGrpSpPr>
          <p:grpSpPr>
            <a:xfrm rot="13123483">
              <a:off x="2021250" y="2396144"/>
              <a:ext cx="953068" cy="462557"/>
              <a:chOff x="5699890" y="1712904"/>
              <a:chExt cx="710327" cy="344746"/>
            </a:xfrm>
          </p:grpSpPr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0D226197-8D16-4AA9-ABDE-BA015B2F8C1B}"/>
                  </a:ext>
                </a:extLst>
              </p:cNvPr>
              <p:cNvSpPr/>
              <p:nvPr/>
            </p:nvSpPr>
            <p:spPr>
              <a:xfrm rot="17300918">
                <a:off x="5801795" y="1610999"/>
                <a:ext cx="137848" cy="341657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C71264FF-614D-444D-9B30-122A6DB1F62A}"/>
                  </a:ext>
                </a:extLst>
              </p:cNvPr>
              <p:cNvGrpSpPr/>
              <p:nvPr/>
            </p:nvGrpSpPr>
            <p:grpSpPr>
              <a:xfrm rot="18595549">
                <a:off x="6135186" y="1782618"/>
                <a:ext cx="171080" cy="37898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187" name="Rectangle: Rounded Corners 186">
                  <a:extLst>
                    <a:ext uri="{FF2B5EF4-FFF2-40B4-BE49-F238E27FC236}">
                      <a16:creationId xmlns:a16="http://schemas.microsoft.com/office/drawing/2014/main" id="{27F40E8E-56E5-4C87-9D46-E43C71F57D11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8" name="Partial Circle 187">
                  <a:extLst>
                    <a:ext uri="{FF2B5EF4-FFF2-40B4-BE49-F238E27FC236}">
                      <a16:creationId xmlns:a16="http://schemas.microsoft.com/office/drawing/2014/main" id="{534005AD-E048-4956-8E99-26EDBC2FBD51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66DFD411-6FBA-463E-B171-8846A826809D}"/>
                  </a:ext>
                </a:extLst>
              </p:cNvPr>
              <p:cNvSpPr/>
              <p:nvPr/>
            </p:nvSpPr>
            <p:spPr>
              <a:xfrm rot="15700102">
                <a:off x="5987948" y="1761378"/>
                <a:ext cx="124088" cy="143299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861946B0-3ED3-4859-AF16-EF794B728A39}"/>
                </a:ext>
              </a:extLst>
            </p:cNvPr>
            <p:cNvGrpSpPr/>
            <p:nvPr/>
          </p:nvGrpSpPr>
          <p:grpSpPr>
            <a:xfrm rot="9355356">
              <a:off x="3008008" y="2485366"/>
              <a:ext cx="872298" cy="385553"/>
              <a:chOff x="4858161" y="1717663"/>
              <a:chExt cx="612278" cy="268094"/>
            </a:xfrm>
          </p:grpSpPr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B7CE0FD5-5DDD-470D-9326-C21F86D4B2A0}"/>
                  </a:ext>
                </a:extLst>
              </p:cNvPr>
              <p:cNvSpPr/>
              <p:nvPr/>
            </p:nvSpPr>
            <p:spPr>
              <a:xfrm rot="15472771" flipV="1">
                <a:off x="5240171" y="1606274"/>
                <a:ext cx="118880" cy="341657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4A55B976-33A4-4595-BB0B-959ACCF51AC1}"/>
                  </a:ext>
                </a:extLst>
              </p:cNvPr>
              <p:cNvGrpSpPr/>
              <p:nvPr/>
            </p:nvGrpSpPr>
            <p:grpSpPr>
              <a:xfrm rot="13989180" flipV="1">
                <a:off x="4936038" y="1736800"/>
                <a:ext cx="171080" cy="32683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182" name="Rectangle: Rounded Corners 181">
                  <a:extLst>
                    <a:ext uri="{FF2B5EF4-FFF2-40B4-BE49-F238E27FC236}">
                      <a16:creationId xmlns:a16="http://schemas.microsoft.com/office/drawing/2014/main" id="{B363D3EB-23C4-4FEA-8F8C-FC6488260AC2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3" name="Partial Circle 182">
                  <a:extLst>
                    <a:ext uri="{FF2B5EF4-FFF2-40B4-BE49-F238E27FC236}">
                      <a16:creationId xmlns:a16="http://schemas.microsoft.com/office/drawing/2014/main" id="{64ACD571-C418-4A52-92FC-805F686440D3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9D60BC48-CCAD-4CB7-B9B1-731512DBE35F}"/>
                  </a:ext>
                </a:extLst>
              </p:cNvPr>
              <p:cNvSpPr/>
              <p:nvPr/>
            </p:nvSpPr>
            <p:spPr>
              <a:xfrm rot="15700102">
                <a:off x="5100340" y="1726290"/>
                <a:ext cx="124088" cy="143299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D18885D2-76E7-4EE3-940A-FBB292018862}"/>
                </a:ext>
              </a:extLst>
            </p:cNvPr>
            <p:cNvGrpSpPr/>
            <p:nvPr/>
          </p:nvGrpSpPr>
          <p:grpSpPr>
            <a:xfrm>
              <a:off x="2493931" y="3443687"/>
              <a:ext cx="710148" cy="844443"/>
              <a:chOff x="5257187" y="2082315"/>
              <a:chExt cx="529277" cy="629367"/>
            </a:xfrm>
          </p:grpSpPr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765AB5CF-C28D-4FF5-B741-541D50324AA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243447" y="2291179"/>
                <a:ext cx="434243" cy="406763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7" name="Trapezoid 176">
                <a:extLst>
                  <a:ext uri="{FF2B5EF4-FFF2-40B4-BE49-F238E27FC236}">
                    <a16:creationId xmlns:a16="http://schemas.microsoft.com/office/drawing/2014/main" id="{1B22F583-E87E-4A76-B17B-5BB0BAA03D9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082625" flipV="1">
                <a:off x="5594734" y="2269344"/>
                <a:ext cx="191730" cy="402636"/>
              </a:xfrm>
              <a:prstGeom prst="trapezoid">
                <a:avLst>
                  <a:gd name="adj" fmla="val 11666"/>
                </a:avLst>
              </a:pr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FF1FA737-8D0D-47EC-9882-8BD7694B5D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21355" y="2082315"/>
                <a:ext cx="339792" cy="24599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56" name="Rectangle: Rounded Corners 155">
              <a:extLst>
                <a:ext uri="{FF2B5EF4-FFF2-40B4-BE49-F238E27FC236}">
                  <a16:creationId xmlns:a16="http://schemas.microsoft.com/office/drawing/2014/main" id="{86A03AF9-9BC5-4791-B400-77FEA7D71B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62025" y="2794114"/>
              <a:ext cx="186443" cy="37939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57" name="Rectangle: Rounded Corners 156">
              <a:extLst>
                <a:ext uri="{FF2B5EF4-FFF2-40B4-BE49-F238E27FC236}">
                  <a16:creationId xmlns:a16="http://schemas.microsoft.com/office/drawing/2014/main" id="{EFFB2703-E10C-49A0-9498-F117959754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73044" y="2892288"/>
              <a:ext cx="533231" cy="733190"/>
            </a:xfrm>
            <a:prstGeom prst="roundRect">
              <a:avLst>
                <a:gd name="adj" fmla="val 33590"/>
              </a:avLst>
            </a:pr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21891CB2-8EBD-4A2F-B18B-FA3ABA0B972D}"/>
                </a:ext>
              </a:extLst>
            </p:cNvPr>
            <p:cNvGrpSpPr/>
            <p:nvPr/>
          </p:nvGrpSpPr>
          <p:grpSpPr>
            <a:xfrm>
              <a:off x="2990734" y="4164171"/>
              <a:ext cx="234211" cy="860461"/>
              <a:chOff x="5627457" y="2619295"/>
              <a:chExt cx="174559" cy="641305"/>
            </a:xfrm>
          </p:grpSpPr>
          <p:sp>
            <p:nvSpPr>
              <p:cNvPr id="171" name="Trapezoid 170">
                <a:extLst>
                  <a:ext uri="{FF2B5EF4-FFF2-40B4-BE49-F238E27FC236}">
                    <a16:creationId xmlns:a16="http://schemas.microsoft.com/office/drawing/2014/main" id="{D1DBE978-29C6-4B01-B1B6-AF4484B7B55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7362" flipV="1">
                <a:off x="5627457" y="2710687"/>
                <a:ext cx="153926" cy="402636"/>
              </a:xfrm>
              <a:prstGeom prst="trapezoid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FDDCCD31-A966-4D9D-B132-5289BCB753BF}"/>
                  </a:ext>
                </a:extLst>
              </p:cNvPr>
              <p:cNvGrpSpPr/>
              <p:nvPr/>
            </p:nvGrpSpPr>
            <p:grpSpPr>
              <a:xfrm rot="4468658" flipV="1">
                <a:off x="5619797" y="3111501"/>
                <a:ext cx="199115" cy="99083"/>
                <a:chOff x="3929941" y="4493533"/>
                <a:chExt cx="241529" cy="101368"/>
              </a:xfrm>
            </p:grpSpPr>
            <p:sp>
              <p:nvSpPr>
                <p:cNvPr id="174" name="Rectangle: Rounded Corners 173">
                  <a:extLst>
                    <a:ext uri="{FF2B5EF4-FFF2-40B4-BE49-F238E27FC236}">
                      <a16:creationId xmlns:a16="http://schemas.microsoft.com/office/drawing/2014/main" id="{8139A9EC-8A0C-4007-9D07-8DB948C50B5D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258492">
                  <a:off x="4008738" y="4501571"/>
                  <a:ext cx="162732" cy="93330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5" name="Oval 174">
                  <a:extLst>
                    <a:ext uri="{FF2B5EF4-FFF2-40B4-BE49-F238E27FC236}">
                      <a16:creationId xmlns:a16="http://schemas.microsoft.com/office/drawing/2014/main" id="{BB1A5A7B-C77D-4FC4-9F2D-EFC80D92447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29941" y="4493533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F37737A0-26B0-4F99-B26E-A777B99AB7D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5632179" y="2619295"/>
                <a:ext cx="169837" cy="136346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B8D59DCD-640B-4D77-BB64-A41E45BB5142}"/>
                </a:ext>
              </a:extLst>
            </p:cNvPr>
            <p:cNvGrpSpPr/>
            <p:nvPr/>
          </p:nvGrpSpPr>
          <p:grpSpPr>
            <a:xfrm>
              <a:off x="2604518" y="4203766"/>
              <a:ext cx="247421" cy="851853"/>
              <a:chOff x="5339608" y="2648806"/>
              <a:chExt cx="184404" cy="634890"/>
            </a:xfrm>
          </p:grpSpPr>
          <p:sp>
            <p:nvSpPr>
              <p:cNvPr id="166" name="Trapezoid 165">
                <a:extLst>
                  <a:ext uri="{FF2B5EF4-FFF2-40B4-BE49-F238E27FC236}">
                    <a16:creationId xmlns:a16="http://schemas.microsoft.com/office/drawing/2014/main" id="{377C8AC2-0390-4853-9462-F162AE4C7D7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6244" flipV="1">
                <a:off x="5341217" y="2754454"/>
                <a:ext cx="166282" cy="402636"/>
              </a:xfrm>
              <a:prstGeom prst="trapezoid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8EF403EC-E8DA-4332-8BA2-F1E25FB6EB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39608" y="2648806"/>
                <a:ext cx="184404" cy="148040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8ED6E462-89BA-4C23-949C-9169104841DD}"/>
                  </a:ext>
                </a:extLst>
              </p:cNvPr>
              <p:cNvGrpSpPr/>
              <p:nvPr/>
            </p:nvGrpSpPr>
            <p:grpSpPr>
              <a:xfrm rot="6001971">
                <a:off x="5315520" y="3127435"/>
                <a:ext cx="190928" cy="121594"/>
                <a:chOff x="3929941" y="4493533"/>
                <a:chExt cx="262361" cy="102398"/>
              </a:xfrm>
            </p:grpSpPr>
            <p:sp>
              <p:nvSpPr>
                <p:cNvPr id="169" name="Rectangle: Rounded Corners 168">
                  <a:extLst>
                    <a:ext uri="{FF2B5EF4-FFF2-40B4-BE49-F238E27FC236}">
                      <a16:creationId xmlns:a16="http://schemas.microsoft.com/office/drawing/2014/main" id="{EFCD45F3-171E-4290-81A6-3A7170E562A2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258492">
                  <a:off x="4007955" y="4519649"/>
                  <a:ext cx="184347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B0AB3FFA-43F3-413F-B496-C82DAF4BB7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29941" y="4493533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D8967805-EDDF-49F9-8EC1-E676955F657A}"/>
                </a:ext>
              </a:extLst>
            </p:cNvPr>
            <p:cNvGrpSpPr/>
            <p:nvPr/>
          </p:nvGrpSpPr>
          <p:grpSpPr>
            <a:xfrm rot="285939">
              <a:off x="2690541" y="2289242"/>
              <a:ext cx="507589" cy="549908"/>
              <a:chOff x="3355376" y="3848139"/>
              <a:chExt cx="378309" cy="409849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C144C603-69D6-44BD-8317-092E52D25526}"/>
                  </a:ext>
                </a:extLst>
              </p:cNvPr>
              <p:cNvSpPr/>
              <p:nvPr/>
            </p:nvSpPr>
            <p:spPr>
              <a:xfrm>
                <a:off x="3412371" y="3916283"/>
                <a:ext cx="279705" cy="341705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D73670DA-185F-46B1-9E1D-89723B58C993}"/>
                  </a:ext>
                </a:extLst>
              </p:cNvPr>
              <p:cNvSpPr/>
              <p:nvPr/>
            </p:nvSpPr>
            <p:spPr>
              <a:xfrm flipV="1">
                <a:off x="3487499" y="4038340"/>
                <a:ext cx="44788" cy="4478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2C9D0625-B1F6-4EBC-AA5E-89E3F28147E9}"/>
                  </a:ext>
                </a:extLst>
              </p:cNvPr>
              <p:cNvSpPr/>
              <p:nvPr/>
            </p:nvSpPr>
            <p:spPr>
              <a:xfrm flipV="1">
                <a:off x="3581559" y="4030335"/>
                <a:ext cx="44788" cy="4478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BF72AC04-F1E8-45CC-A7A7-BB460DECF79B}"/>
                  </a:ext>
                </a:extLst>
              </p:cNvPr>
              <p:cNvSpPr/>
              <p:nvPr/>
            </p:nvSpPr>
            <p:spPr>
              <a:xfrm>
                <a:off x="3549127" y="4077701"/>
                <a:ext cx="51367" cy="75780"/>
              </a:xfrm>
              <a:custGeom>
                <a:avLst/>
                <a:gdLst>
                  <a:gd name="connsiteX0" fmla="*/ 16778 w 51367"/>
                  <a:gd name="connsiteY0" fmla="*/ 0 h 75780"/>
                  <a:gd name="connsiteX1" fmla="*/ 41945 w 51367"/>
                  <a:gd name="connsiteY1" fmla="*/ 41945 h 75780"/>
                  <a:gd name="connsiteX2" fmla="*/ 50334 w 51367"/>
                  <a:gd name="connsiteY2" fmla="*/ 67112 h 75780"/>
                  <a:gd name="connsiteX3" fmla="*/ 0 w 51367"/>
                  <a:gd name="connsiteY3" fmla="*/ 75501 h 7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367" h="75780">
                    <a:moveTo>
                      <a:pt x="16778" y="0"/>
                    </a:moveTo>
                    <a:cubicBezTo>
                      <a:pt x="25167" y="13982"/>
                      <a:pt x="34653" y="27361"/>
                      <a:pt x="41945" y="41945"/>
                    </a:cubicBezTo>
                    <a:cubicBezTo>
                      <a:pt x="45900" y="49854"/>
                      <a:pt x="54289" y="59203"/>
                      <a:pt x="50334" y="67112"/>
                    </a:cubicBezTo>
                    <a:cubicBezTo>
                      <a:pt x="44813" y="78154"/>
                      <a:pt x="7822" y="75501"/>
                      <a:pt x="0" y="75501"/>
                    </a:cubicBezTo>
                  </a:path>
                </a:pathLst>
              </a:cu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ADBAF2F8-CA6F-4E97-9038-B242BC1645E4}"/>
                  </a:ext>
                </a:extLst>
              </p:cNvPr>
              <p:cNvSpPr/>
              <p:nvPr/>
            </p:nvSpPr>
            <p:spPr>
              <a:xfrm>
                <a:off x="3355376" y="3848139"/>
                <a:ext cx="378309" cy="288285"/>
              </a:xfrm>
              <a:custGeom>
                <a:avLst/>
                <a:gdLst>
                  <a:gd name="connsiteX0" fmla="*/ 168584 w 378309"/>
                  <a:gd name="connsiteY0" fmla="*/ 75501 h 251670"/>
                  <a:gd name="connsiteX1" fmla="*/ 126639 w 378309"/>
                  <a:gd name="connsiteY1" fmla="*/ 92279 h 251670"/>
                  <a:gd name="connsiteX2" fmla="*/ 93083 w 378309"/>
                  <a:gd name="connsiteY2" fmla="*/ 142613 h 251670"/>
                  <a:gd name="connsiteX3" fmla="*/ 67916 w 378309"/>
                  <a:gd name="connsiteY3" fmla="*/ 159391 h 251670"/>
                  <a:gd name="connsiteX4" fmla="*/ 59527 w 378309"/>
                  <a:gd name="connsiteY4" fmla="*/ 184558 h 251670"/>
                  <a:gd name="connsiteX5" fmla="*/ 51138 w 378309"/>
                  <a:gd name="connsiteY5" fmla="*/ 243281 h 251670"/>
                  <a:gd name="connsiteX6" fmla="*/ 25971 w 378309"/>
                  <a:gd name="connsiteY6" fmla="*/ 251670 h 251670"/>
                  <a:gd name="connsiteX7" fmla="*/ 9193 w 378309"/>
                  <a:gd name="connsiteY7" fmla="*/ 226503 h 251670"/>
                  <a:gd name="connsiteX8" fmla="*/ 9193 w 378309"/>
                  <a:gd name="connsiteY8" fmla="*/ 134224 h 251670"/>
                  <a:gd name="connsiteX9" fmla="*/ 17582 w 378309"/>
                  <a:gd name="connsiteY9" fmla="*/ 109057 h 251670"/>
                  <a:gd name="connsiteX10" fmla="*/ 42749 w 378309"/>
                  <a:gd name="connsiteY10" fmla="*/ 92279 h 251670"/>
                  <a:gd name="connsiteX11" fmla="*/ 84694 w 378309"/>
                  <a:gd name="connsiteY11" fmla="*/ 50334 h 251670"/>
                  <a:gd name="connsiteX12" fmla="*/ 109861 w 378309"/>
                  <a:gd name="connsiteY12" fmla="*/ 25167 h 251670"/>
                  <a:gd name="connsiteX13" fmla="*/ 135028 w 378309"/>
                  <a:gd name="connsiteY13" fmla="*/ 16778 h 251670"/>
                  <a:gd name="connsiteX14" fmla="*/ 160195 w 378309"/>
                  <a:gd name="connsiteY14" fmla="*/ 0 h 251670"/>
                  <a:gd name="connsiteX15" fmla="*/ 202140 w 378309"/>
                  <a:gd name="connsiteY15" fmla="*/ 8389 h 251670"/>
                  <a:gd name="connsiteX16" fmla="*/ 277641 w 378309"/>
                  <a:gd name="connsiteY16" fmla="*/ 33556 h 251670"/>
                  <a:gd name="connsiteX17" fmla="*/ 302808 w 378309"/>
                  <a:gd name="connsiteY17" fmla="*/ 41945 h 251670"/>
                  <a:gd name="connsiteX18" fmla="*/ 327975 w 378309"/>
                  <a:gd name="connsiteY18" fmla="*/ 50334 h 251670"/>
                  <a:gd name="connsiteX19" fmla="*/ 336364 w 378309"/>
                  <a:gd name="connsiteY19" fmla="*/ 75501 h 251670"/>
                  <a:gd name="connsiteX20" fmla="*/ 353142 w 378309"/>
                  <a:gd name="connsiteY20" fmla="*/ 100668 h 251670"/>
                  <a:gd name="connsiteX21" fmla="*/ 369920 w 378309"/>
                  <a:gd name="connsiteY21" fmla="*/ 151002 h 251670"/>
                  <a:gd name="connsiteX22" fmla="*/ 378309 w 378309"/>
                  <a:gd name="connsiteY22" fmla="*/ 176169 h 251670"/>
                  <a:gd name="connsiteX23" fmla="*/ 336364 w 378309"/>
                  <a:gd name="connsiteY23" fmla="*/ 192947 h 251670"/>
                  <a:gd name="connsiteX24" fmla="*/ 319586 w 378309"/>
                  <a:gd name="connsiteY24" fmla="*/ 167780 h 251670"/>
                  <a:gd name="connsiteX25" fmla="*/ 294419 w 378309"/>
                  <a:gd name="connsiteY25" fmla="*/ 117446 h 251670"/>
                  <a:gd name="connsiteX26" fmla="*/ 269252 w 378309"/>
                  <a:gd name="connsiteY26" fmla="*/ 109057 h 251670"/>
                  <a:gd name="connsiteX27" fmla="*/ 168584 w 378309"/>
                  <a:gd name="connsiteY27" fmla="*/ 75501 h 251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78309" h="251670">
                    <a:moveTo>
                      <a:pt x="168584" y="75501"/>
                    </a:moveTo>
                    <a:cubicBezTo>
                      <a:pt x="144815" y="72705"/>
                      <a:pt x="137894" y="82275"/>
                      <a:pt x="126639" y="92279"/>
                    </a:cubicBezTo>
                    <a:cubicBezTo>
                      <a:pt x="111568" y="105676"/>
                      <a:pt x="109861" y="131428"/>
                      <a:pt x="93083" y="142613"/>
                    </a:cubicBezTo>
                    <a:lnTo>
                      <a:pt x="67916" y="159391"/>
                    </a:lnTo>
                    <a:cubicBezTo>
                      <a:pt x="65120" y="167780"/>
                      <a:pt x="61261" y="175887"/>
                      <a:pt x="59527" y="184558"/>
                    </a:cubicBezTo>
                    <a:cubicBezTo>
                      <a:pt x="55649" y="203947"/>
                      <a:pt x="59981" y="225595"/>
                      <a:pt x="51138" y="243281"/>
                    </a:cubicBezTo>
                    <a:cubicBezTo>
                      <a:pt x="47183" y="251190"/>
                      <a:pt x="34360" y="248874"/>
                      <a:pt x="25971" y="251670"/>
                    </a:cubicBezTo>
                    <a:cubicBezTo>
                      <a:pt x="20378" y="243281"/>
                      <a:pt x="13702" y="235521"/>
                      <a:pt x="9193" y="226503"/>
                    </a:cubicBezTo>
                    <a:cubicBezTo>
                      <a:pt x="-7154" y="193809"/>
                      <a:pt x="1820" y="174773"/>
                      <a:pt x="9193" y="134224"/>
                    </a:cubicBezTo>
                    <a:cubicBezTo>
                      <a:pt x="10775" y="125524"/>
                      <a:pt x="12058" y="115962"/>
                      <a:pt x="17582" y="109057"/>
                    </a:cubicBezTo>
                    <a:cubicBezTo>
                      <a:pt x="23880" y="101184"/>
                      <a:pt x="34360" y="97872"/>
                      <a:pt x="42749" y="92279"/>
                    </a:cubicBezTo>
                    <a:cubicBezTo>
                      <a:pt x="73509" y="46139"/>
                      <a:pt x="42749" y="85288"/>
                      <a:pt x="84694" y="50334"/>
                    </a:cubicBezTo>
                    <a:cubicBezTo>
                      <a:pt x="93808" y="42739"/>
                      <a:pt x="99990" y="31748"/>
                      <a:pt x="109861" y="25167"/>
                    </a:cubicBezTo>
                    <a:cubicBezTo>
                      <a:pt x="117219" y="20262"/>
                      <a:pt x="127119" y="20733"/>
                      <a:pt x="135028" y="16778"/>
                    </a:cubicBezTo>
                    <a:cubicBezTo>
                      <a:pt x="144046" y="12269"/>
                      <a:pt x="151806" y="5593"/>
                      <a:pt x="160195" y="0"/>
                    </a:cubicBezTo>
                    <a:cubicBezTo>
                      <a:pt x="174177" y="2796"/>
                      <a:pt x="188384" y="4637"/>
                      <a:pt x="202140" y="8389"/>
                    </a:cubicBezTo>
                    <a:lnTo>
                      <a:pt x="277641" y="33556"/>
                    </a:lnTo>
                    <a:lnTo>
                      <a:pt x="302808" y="41945"/>
                    </a:lnTo>
                    <a:lnTo>
                      <a:pt x="327975" y="50334"/>
                    </a:lnTo>
                    <a:cubicBezTo>
                      <a:pt x="330771" y="58723"/>
                      <a:pt x="332409" y="67592"/>
                      <a:pt x="336364" y="75501"/>
                    </a:cubicBezTo>
                    <a:cubicBezTo>
                      <a:pt x="340873" y="84519"/>
                      <a:pt x="349047" y="91455"/>
                      <a:pt x="353142" y="100668"/>
                    </a:cubicBezTo>
                    <a:cubicBezTo>
                      <a:pt x="360325" y="116829"/>
                      <a:pt x="364327" y="134224"/>
                      <a:pt x="369920" y="151002"/>
                    </a:cubicBezTo>
                    <a:lnTo>
                      <a:pt x="378309" y="176169"/>
                    </a:lnTo>
                    <a:cubicBezTo>
                      <a:pt x="369946" y="201257"/>
                      <a:pt x="373711" y="217845"/>
                      <a:pt x="336364" y="192947"/>
                    </a:cubicBezTo>
                    <a:cubicBezTo>
                      <a:pt x="327975" y="187354"/>
                      <a:pt x="324095" y="176798"/>
                      <a:pt x="319586" y="167780"/>
                    </a:cubicBezTo>
                    <a:cubicBezTo>
                      <a:pt x="309454" y="147517"/>
                      <a:pt x="314454" y="133474"/>
                      <a:pt x="294419" y="117446"/>
                    </a:cubicBezTo>
                    <a:cubicBezTo>
                      <a:pt x="287514" y="111922"/>
                      <a:pt x="277161" y="113012"/>
                      <a:pt x="269252" y="109057"/>
                    </a:cubicBezTo>
                    <a:cubicBezTo>
                      <a:pt x="213980" y="81421"/>
                      <a:pt x="192353" y="78297"/>
                      <a:pt x="168584" y="75501"/>
                    </a:cubicBezTo>
                    <a:close/>
                  </a:path>
                </a:pathLst>
              </a:custGeom>
              <a:solidFill>
                <a:srgbClr val="8969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189" name="Picture 188">
            <a:extLst>
              <a:ext uri="{FF2B5EF4-FFF2-40B4-BE49-F238E27FC236}">
                <a16:creationId xmlns:a16="http://schemas.microsoft.com/office/drawing/2014/main" id="{4C30C30F-1FD8-408A-A1E0-03742D281B7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2429"/>
          <a:stretch/>
        </p:blipFill>
        <p:spPr>
          <a:xfrm>
            <a:off x="3447220" y="2610383"/>
            <a:ext cx="1274174" cy="1338344"/>
          </a:xfrm>
          <a:prstGeom prst="rect">
            <a:avLst/>
          </a:prstGeom>
        </p:spPr>
      </p:pic>
      <p:pic>
        <p:nvPicPr>
          <p:cNvPr id="190" name="Picture 189" descr="A picture containing outdoor, water, wave, riding&#10;&#10;Description automatically generated">
            <a:extLst>
              <a:ext uri="{FF2B5EF4-FFF2-40B4-BE49-F238E27FC236}">
                <a16:creationId xmlns:a16="http://schemas.microsoft.com/office/drawing/2014/main" id="{A55A14C5-35BF-4E5E-B385-E15829151F18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098" y="2650106"/>
            <a:ext cx="2738493" cy="1688738"/>
          </a:xfrm>
          <a:prstGeom prst="rect">
            <a:avLst/>
          </a:prstGeom>
        </p:spPr>
      </p:pic>
      <p:pic>
        <p:nvPicPr>
          <p:cNvPr id="208" name="Picture 20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6393265-1D63-4C05-B609-00BD96AADF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424" y="6350321"/>
            <a:ext cx="761248" cy="471548"/>
          </a:xfrm>
          <a:prstGeom prst="rect">
            <a:avLst/>
          </a:prstGeom>
        </p:spPr>
      </p:pic>
      <p:pic>
        <p:nvPicPr>
          <p:cNvPr id="209" name="RESET Picture 11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0051C69-F407-42FE-916B-8DC154B22F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83600" y="6373257"/>
            <a:ext cx="683143" cy="417177"/>
          </a:xfrm>
          <a:prstGeom prst="rect">
            <a:avLst/>
          </a:prstGeom>
        </p:spPr>
      </p:pic>
      <p:sp>
        <p:nvSpPr>
          <p:cNvPr id="216" name="Rectangle: Rounded Corners 215">
            <a:extLst>
              <a:ext uri="{FF2B5EF4-FFF2-40B4-BE49-F238E27FC236}">
                <a16:creationId xmlns:a16="http://schemas.microsoft.com/office/drawing/2014/main" id="{51E4964B-286C-4EA3-970D-DE6A246ED60E}"/>
              </a:ext>
            </a:extLst>
          </p:cNvPr>
          <p:cNvSpPr>
            <a:spLocks noChangeAspect="1"/>
          </p:cNvSpPr>
          <p:nvPr/>
        </p:nvSpPr>
        <p:spPr>
          <a:xfrm>
            <a:off x="8138313" y="456643"/>
            <a:ext cx="186443" cy="379398"/>
          </a:xfrm>
          <a:prstGeom prst="roundRect">
            <a:avLst/>
          </a:prstGeom>
          <a:solidFill>
            <a:srgbClr val="AC83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9B465575-73D4-4C98-A19D-B439CB2859A2}"/>
              </a:ext>
            </a:extLst>
          </p:cNvPr>
          <p:cNvGrpSpPr/>
          <p:nvPr/>
        </p:nvGrpSpPr>
        <p:grpSpPr>
          <a:xfrm rot="285939">
            <a:off x="7966829" y="-48229"/>
            <a:ext cx="507589" cy="549908"/>
            <a:chOff x="3355376" y="3848139"/>
            <a:chExt cx="378309" cy="409849"/>
          </a:xfrm>
        </p:grpSpPr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A507C118-B3E1-49D3-9913-484F92E0C8BC}"/>
                </a:ext>
              </a:extLst>
            </p:cNvPr>
            <p:cNvSpPr/>
            <p:nvPr/>
          </p:nvSpPr>
          <p:spPr>
            <a:xfrm>
              <a:off x="3412371" y="3916283"/>
              <a:ext cx="279705" cy="341705"/>
            </a:xfrm>
            <a:prstGeom prst="ellipse">
              <a:avLst/>
            </a:prstGeom>
            <a:solidFill>
              <a:srgbClr val="AC83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23618379-2DCF-43F2-BDAC-8E21F515BB57}"/>
                </a:ext>
              </a:extLst>
            </p:cNvPr>
            <p:cNvSpPr/>
            <p:nvPr/>
          </p:nvSpPr>
          <p:spPr>
            <a:xfrm flipV="1">
              <a:off x="3487499" y="4038340"/>
              <a:ext cx="44788" cy="447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5595644E-523C-48C5-BAFD-BE34D314BF19}"/>
                </a:ext>
              </a:extLst>
            </p:cNvPr>
            <p:cNvSpPr/>
            <p:nvPr/>
          </p:nvSpPr>
          <p:spPr>
            <a:xfrm flipV="1">
              <a:off x="3581559" y="4030335"/>
              <a:ext cx="44788" cy="447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13F44B7F-5968-460C-96AF-BCAC767F725F}"/>
                </a:ext>
              </a:extLst>
            </p:cNvPr>
            <p:cNvSpPr/>
            <p:nvPr/>
          </p:nvSpPr>
          <p:spPr>
            <a:xfrm>
              <a:off x="3549127" y="4077701"/>
              <a:ext cx="51367" cy="75780"/>
            </a:xfrm>
            <a:custGeom>
              <a:avLst/>
              <a:gdLst>
                <a:gd name="connsiteX0" fmla="*/ 16778 w 51367"/>
                <a:gd name="connsiteY0" fmla="*/ 0 h 75780"/>
                <a:gd name="connsiteX1" fmla="*/ 41945 w 51367"/>
                <a:gd name="connsiteY1" fmla="*/ 41945 h 75780"/>
                <a:gd name="connsiteX2" fmla="*/ 50334 w 51367"/>
                <a:gd name="connsiteY2" fmla="*/ 67112 h 75780"/>
                <a:gd name="connsiteX3" fmla="*/ 0 w 51367"/>
                <a:gd name="connsiteY3" fmla="*/ 75501 h 7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67" h="75780">
                  <a:moveTo>
                    <a:pt x="16778" y="0"/>
                  </a:moveTo>
                  <a:cubicBezTo>
                    <a:pt x="25167" y="13982"/>
                    <a:pt x="34653" y="27361"/>
                    <a:pt x="41945" y="41945"/>
                  </a:cubicBezTo>
                  <a:cubicBezTo>
                    <a:pt x="45900" y="49854"/>
                    <a:pt x="54289" y="59203"/>
                    <a:pt x="50334" y="67112"/>
                  </a:cubicBezTo>
                  <a:cubicBezTo>
                    <a:pt x="44813" y="78154"/>
                    <a:pt x="7822" y="75501"/>
                    <a:pt x="0" y="755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6F3D6C3D-EBDB-4B7C-A3F5-96EC991036FF}"/>
                </a:ext>
              </a:extLst>
            </p:cNvPr>
            <p:cNvSpPr/>
            <p:nvPr/>
          </p:nvSpPr>
          <p:spPr>
            <a:xfrm>
              <a:off x="3355376" y="3848139"/>
              <a:ext cx="378309" cy="288285"/>
            </a:xfrm>
            <a:custGeom>
              <a:avLst/>
              <a:gdLst>
                <a:gd name="connsiteX0" fmla="*/ 168584 w 378309"/>
                <a:gd name="connsiteY0" fmla="*/ 75501 h 251670"/>
                <a:gd name="connsiteX1" fmla="*/ 126639 w 378309"/>
                <a:gd name="connsiteY1" fmla="*/ 92279 h 251670"/>
                <a:gd name="connsiteX2" fmla="*/ 93083 w 378309"/>
                <a:gd name="connsiteY2" fmla="*/ 142613 h 251670"/>
                <a:gd name="connsiteX3" fmla="*/ 67916 w 378309"/>
                <a:gd name="connsiteY3" fmla="*/ 159391 h 251670"/>
                <a:gd name="connsiteX4" fmla="*/ 59527 w 378309"/>
                <a:gd name="connsiteY4" fmla="*/ 184558 h 251670"/>
                <a:gd name="connsiteX5" fmla="*/ 51138 w 378309"/>
                <a:gd name="connsiteY5" fmla="*/ 243281 h 251670"/>
                <a:gd name="connsiteX6" fmla="*/ 25971 w 378309"/>
                <a:gd name="connsiteY6" fmla="*/ 251670 h 251670"/>
                <a:gd name="connsiteX7" fmla="*/ 9193 w 378309"/>
                <a:gd name="connsiteY7" fmla="*/ 226503 h 251670"/>
                <a:gd name="connsiteX8" fmla="*/ 9193 w 378309"/>
                <a:gd name="connsiteY8" fmla="*/ 134224 h 251670"/>
                <a:gd name="connsiteX9" fmla="*/ 17582 w 378309"/>
                <a:gd name="connsiteY9" fmla="*/ 109057 h 251670"/>
                <a:gd name="connsiteX10" fmla="*/ 42749 w 378309"/>
                <a:gd name="connsiteY10" fmla="*/ 92279 h 251670"/>
                <a:gd name="connsiteX11" fmla="*/ 84694 w 378309"/>
                <a:gd name="connsiteY11" fmla="*/ 50334 h 251670"/>
                <a:gd name="connsiteX12" fmla="*/ 109861 w 378309"/>
                <a:gd name="connsiteY12" fmla="*/ 25167 h 251670"/>
                <a:gd name="connsiteX13" fmla="*/ 135028 w 378309"/>
                <a:gd name="connsiteY13" fmla="*/ 16778 h 251670"/>
                <a:gd name="connsiteX14" fmla="*/ 160195 w 378309"/>
                <a:gd name="connsiteY14" fmla="*/ 0 h 251670"/>
                <a:gd name="connsiteX15" fmla="*/ 202140 w 378309"/>
                <a:gd name="connsiteY15" fmla="*/ 8389 h 251670"/>
                <a:gd name="connsiteX16" fmla="*/ 277641 w 378309"/>
                <a:gd name="connsiteY16" fmla="*/ 33556 h 251670"/>
                <a:gd name="connsiteX17" fmla="*/ 302808 w 378309"/>
                <a:gd name="connsiteY17" fmla="*/ 41945 h 251670"/>
                <a:gd name="connsiteX18" fmla="*/ 327975 w 378309"/>
                <a:gd name="connsiteY18" fmla="*/ 50334 h 251670"/>
                <a:gd name="connsiteX19" fmla="*/ 336364 w 378309"/>
                <a:gd name="connsiteY19" fmla="*/ 75501 h 251670"/>
                <a:gd name="connsiteX20" fmla="*/ 353142 w 378309"/>
                <a:gd name="connsiteY20" fmla="*/ 100668 h 251670"/>
                <a:gd name="connsiteX21" fmla="*/ 369920 w 378309"/>
                <a:gd name="connsiteY21" fmla="*/ 151002 h 251670"/>
                <a:gd name="connsiteX22" fmla="*/ 378309 w 378309"/>
                <a:gd name="connsiteY22" fmla="*/ 176169 h 251670"/>
                <a:gd name="connsiteX23" fmla="*/ 336364 w 378309"/>
                <a:gd name="connsiteY23" fmla="*/ 192947 h 251670"/>
                <a:gd name="connsiteX24" fmla="*/ 319586 w 378309"/>
                <a:gd name="connsiteY24" fmla="*/ 167780 h 251670"/>
                <a:gd name="connsiteX25" fmla="*/ 294419 w 378309"/>
                <a:gd name="connsiteY25" fmla="*/ 117446 h 251670"/>
                <a:gd name="connsiteX26" fmla="*/ 269252 w 378309"/>
                <a:gd name="connsiteY26" fmla="*/ 109057 h 251670"/>
                <a:gd name="connsiteX27" fmla="*/ 168584 w 378309"/>
                <a:gd name="connsiteY27" fmla="*/ 75501 h 25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8309" h="251670">
                  <a:moveTo>
                    <a:pt x="168584" y="75501"/>
                  </a:moveTo>
                  <a:cubicBezTo>
                    <a:pt x="144815" y="72705"/>
                    <a:pt x="137894" y="82275"/>
                    <a:pt x="126639" y="92279"/>
                  </a:cubicBezTo>
                  <a:cubicBezTo>
                    <a:pt x="111568" y="105676"/>
                    <a:pt x="109861" y="131428"/>
                    <a:pt x="93083" y="142613"/>
                  </a:cubicBezTo>
                  <a:lnTo>
                    <a:pt x="67916" y="159391"/>
                  </a:lnTo>
                  <a:cubicBezTo>
                    <a:pt x="65120" y="167780"/>
                    <a:pt x="61261" y="175887"/>
                    <a:pt x="59527" y="184558"/>
                  </a:cubicBezTo>
                  <a:cubicBezTo>
                    <a:pt x="55649" y="203947"/>
                    <a:pt x="59981" y="225595"/>
                    <a:pt x="51138" y="243281"/>
                  </a:cubicBezTo>
                  <a:cubicBezTo>
                    <a:pt x="47183" y="251190"/>
                    <a:pt x="34360" y="248874"/>
                    <a:pt x="25971" y="251670"/>
                  </a:cubicBezTo>
                  <a:cubicBezTo>
                    <a:pt x="20378" y="243281"/>
                    <a:pt x="13702" y="235521"/>
                    <a:pt x="9193" y="226503"/>
                  </a:cubicBezTo>
                  <a:cubicBezTo>
                    <a:pt x="-7154" y="193809"/>
                    <a:pt x="1820" y="174773"/>
                    <a:pt x="9193" y="134224"/>
                  </a:cubicBezTo>
                  <a:cubicBezTo>
                    <a:pt x="10775" y="125524"/>
                    <a:pt x="12058" y="115962"/>
                    <a:pt x="17582" y="109057"/>
                  </a:cubicBezTo>
                  <a:cubicBezTo>
                    <a:pt x="23880" y="101184"/>
                    <a:pt x="34360" y="97872"/>
                    <a:pt x="42749" y="92279"/>
                  </a:cubicBezTo>
                  <a:cubicBezTo>
                    <a:pt x="73509" y="46139"/>
                    <a:pt x="42749" y="85288"/>
                    <a:pt x="84694" y="50334"/>
                  </a:cubicBezTo>
                  <a:cubicBezTo>
                    <a:pt x="93808" y="42739"/>
                    <a:pt x="99990" y="31748"/>
                    <a:pt x="109861" y="25167"/>
                  </a:cubicBezTo>
                  <a:cubicBezTo>
                    <a:pt x="117219" y="20262"/>
                    <a:pt x="127119" y="20733"/>
                    <a:pt x="135028" y="16778"/>
                  </a:cubicBezTo>
                  <a:cubicBezTo>
                    <a:pt x="144046" y="12269"/>
                    <a:pt x="151806" y="5593"/>
                    <a:pt x="160195" y="0"/>
                  </a:cubicBezTo>
                  <a:cubicBezTo>
                    <a:pt x="174177" y="2796"/>
                    <a:pt x="188384" y="4637"/>
                    <a:pt x="202140" y="8389"/>
                  </a:cubicBezTo>
                  <a:lnTo>
                    <a:pt x="277641" y="33556"/>
                  </a:lnTo>
                  <a:lnTo>
                    <a:pt x="302808" y="41945"/>
                  </a:lnTo>
                  <a:lnTo>
                    <a:pt x="327975" y="50334"/>
                  </a:lnTo>
                  <a:cubicBezTo>
                    <a:pt x="330771" y="58723"/>
                    <a:pt x="332409" y="67592"/>
                    <a:pt x="336364" y="75501"/>
                  </a:cubicBezTo>
                  <a:cubicBezTo>
                    <a:pt x="340873" y="84519"/>
                    <a:pt x="349047" y="91455"/>
                    <a:pt x="353142" y="100668"/>
                  </a:cubicBezTo>
                  <a:cubicBezTo>
                    <a:pt x="360325" y="116829"/>
                    <a:pt x="364327" y="134224"/>
                    <a:pt x="369920" y="151002"/>
                  </a:cubicBezTo>
                  <a:lnTo>
                    <a:pt x="378309" y="176169"/>
                  </a:lnTo>
                  <a:cubicBezTo>
                    <a:pt x="369946" y="201257"/>
                    <a:pt x="373711" y="217845"/>
                    <a:pt x="336364" y="192947"/>
                  </a:cubicBezTo>
                  <a:cubicBezTo>
                    <a:pt x="327975" y="187354"/>
                    <a:pt x="324095" y="176798"/>
                    <a:pt x="319586" y="167780"/>
                  </a:cubicBezTo>
                  <a:cubicBezTo>
                    <a:pt x="309454" y="147517"/>
                    <a:pt x="314454" y="133474"/>
                    <a:pt x="294419" y="117446"/>
                  </a:cubicBezTo>
                  <a:cubicBezTo>
                    <a:pt x="287514" y="111922"/>
                    <a:pt x="277161" y="113012"/>
                    <a:pt x="269252" y="109057"/>
                  </a:cubicBezTo>
                  <a:cubicBezTo>
                    <a:pt x="213980" y="81421"/>
                    <a:pt x="192353" y="78297"/>
                    <a:pt x="168584" y="75501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BE824A5F-21BA-4F0C-86B3-B2BE0BE74D5F}"/>
              </a:ext>
            </a:extLst>
          </p:cNvPr>
          <p:cNvGrpSpPr/>
          <p:nvPr/>
        </p:nvGrpSpPr>
        <p:grpSpPr>
          <a:xfrm>
            <a:off x="8222247" y="1320644"/>
            <a:ext cx="278116" cy="1365354"/>
            <a:chOff x="6348741" y="4801889"/>
            <a:chExt cx="278116" cy="1365354"/>
          </a:xfrm>
        </p:grpSpPr>
        <p:sp>
          <p:nvSpPr>
            <p:cNvPr id="224" name="Trapezoid 223">
              <a:extLst>
                <a:ext uri="{FF2B5EF4-FFF2-40B4-BE49-F238E27FC236}">
                  <a16:creationId xmlns:a16="http://schemas.microsoft.com/office/drawing/2014/main" id="{AA81E3C0-C10B-4556-AE22-5CBFA011255F}"/>
                </a:ext>
              </a:extLst>
            </p:cNvPr>
            <p:cNvSpPr>
              <a:spLocks noChangeAspect="1"/>
            </p:cNvSpPr>
            <p:nvPr/>
          </p:nvSpPr>
          <p:spPr>
            <a:xfrm rot="21082625" flipV="1">
              <a:off x="6348741" y="4801889"/>
              <a:ext cx="257250" cy="540230"/>
            </a:xfrm>
            <a:prstGeom prst="trapezoid">
              <a:avLst>
                <a:gd name="adj" fmla="val 11666"/>
              </a:avLst>
            </a:prstGeom>
            <a:solidFill>
              <a:srgbClr val="052054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59852F13-4AB0-4BCA-81F4-46E945BCA279}"/>
                </a:ext>
              </a:extLst>
            </p:cNvPr>
            <p:cNvGrpSpPr/>
            <p:nvPr/>
          </p:nvGrpSpPr>
          <p:grpSpPr>
            <a:xfrm>
              <a:off x="6392646" y="5271429"/>
              <a:ext cx="234211" cy="895814"/>
              <a:chOff x="5627457" y="2619295"/>
              <a:chExt cx="174559" cy="667654"/>
            </a:xfrm>
          </p:grpSpPr>
          <p:sp>
            <p:nvSpPr>
              <p:cNvPr id="238" name="Trapezoid 237">
                <a:extLst>
                  <a:ext uri="{FF2B5EF4-FFF2-40B4-BE49-F238E27FC236}">
                    <a16:creationId xmlns:a16="http://schemas.microsoft.com/office/drawing/2014/main" id="{1FC97EDF-768D-4D0D-8E7C-F5025C3349E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7362" flipV="1">
                <a:off x="5627457" y="2710687"/>
                <a:ext cx="153926" cy="402636"/>
              </a:xfrm>
              <a:prstGeom prst="trapezoid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343817C9-3398-4906-B25F-FB46643BC67A}"/>
                  </a:ext>
                </a:extLst>
              </p:cNvPr>
              <p:cNvGrpSpPr/>
              <p:nvPr/>
            </p:nvGrpSpPr>
            <p:grpSpPr>
              <a:xfrm rot="4468658" flipV="1">
                <a:off x="5607406" y="3127784"/>
                <a:ext cx="225153" cy="93177"/>
                <a:chOff x="3929941" y="4493533"/>
                <a:chExt cx="273114" cy="95326"/>
              </a:xfrm>
            </p:grpSpPr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4D9F0475-F80C-4AB6-B87E-BB98373D742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29941" y="4493533"/>
                  <a:ext cx="95326" cy="95326"/>
                </a:xfrm>
                <a:prstGeom prst="ellipse">
                  <a:avLst/>
                </a:prstGeom>
                <a:solidFill>
                  <a:srgbClr val="FFED7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5" name="Rectangle: Rounded Corners 244">
                  <a:extLst>
                    <a:ext uri="{FF2B5EF4-FFF2-40B4-BE49-F238E27FC236}">
                      <a16:creationId xmlns:a16="http://schemas.microsoft.com/office/drawing/2014/main" id="{D526D4AB-B706-4B7A-93D6-98CA439215DF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258492">
                  <a:off x="4009040" y="4502572"/>
                  <a:ext cx="194015" cy="85507"/>
                </a:xfrm>
                <a:prstGeom prst="roundRect">
                  <a:avLst/>
                </a:prstGeom>
                <a:solidFill>
                  <a:srgbClr val="FFED7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7FD40460-DC7B-4E20-92E5-BA29B923F33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5632179" y="2619295"/>
                <a:ext cx="169837" cy="136346"/>
              </a:xfrm>
              <a:prstGeom prst="ellipse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4A6D80AC-4F31-4D6B-894B-5060C8F346E9}"/>
              </a:ext>
            </a:extLst>
          </p:cNvPr>
          <p:cNvGrpSpPr/>
          <p:nvPr/>
        </p:nvGrpSpPr>
        <p:grpSpPr>
          <a:xfrm>
            <a:off x="7803711" y="1276247"/>
            <a:ext cx="545767" cy="1408448"/>
            <a:chOff x="5895843" y="4812750"/>
            <a:chExt cx="545767" cy="1408448"/>
          </a:xfrm>
        </p:grpSpPr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03C1D46B-EE05-4272-BFBD-6526B8EA83CB}"/>
                </a:ext>
              </a:extLst>
            </p:cNvPr>
            <p:cNvSpPr>
              <a:spLocks noChangeAspect="1"/>
            </p:cNvSpPr>
            <p:nvPr/>
          </p:nvSpPr>
          <p:spPr>
            <a:xfrm rot="3393184">
              <a:off x="5877407" y="4831186"/>
              <a:ext cx="582639" cy="545767"/>
            </a:xfrm>
            <a:custGeom>
              <a:avLst/>
              <a:gdLst>
                <a:gd name="connsiteX0" fmla="*/ 170379 w 698077"/>
                <a:gd name="connsiteY0" fmla="*/ 0 h 653906"/>
                <a:gd name="connsiteX1" fmla="*/ 236699 w 698077"/>
                <a:gd name="connsiteY1" fmla="*/ 10749 h 653906"/>
                <a:gd name="connsiteX2" fmla="*/ 247696 w 698077"/>
                <a:gd name="connsiteY2" fmla="*/ 16702 h 653906"/>
                <a:gd name="connsiteX3" fmla="*/ 253137 w 698077"/>
                <a:gd name="connsiteY3" fmla="*/ 10964 h 653906"/>
                <a:gd name="connsiteX4" fmla="*/ 269887 w 698077"/>
                <a:gd name="connsiteY4" fmla="*/ 28713 h 653906"/>
                <a:gd name="connsiteX5" fmla="*/ 290856 w 698077"/>
                <a:gd name="connsiteY5" fmla="*/ 40062 h 653906"/>
                <a:gd name="connsiteX6" fmla="*/ 327369 w 698077"/>
                <a:gd name="connsiteY6" fmla="*/ 83540 h 653906"/>
                <a:gd name="connsiteX7" fmla="*/ 329454 w 698077"/>
                <a:gd name="connsiteY7" fmla="*/ 91832 h 653906"/>
                <a:gd name="connsiteX8" fmla="*/ 698077 w 698077"/>
                <a:gd name="connsiteY8" fmla="*/ 482432 h 653906"/>
                <a:gd name="connsiteX9" fmla="*/ 535477 w 698077"/>
                <a:gd name="connsiteY9" fmla="*/ 653906 h 653906"/>
                <a:gd name="connsiteX10" fmla="*/ 41053 w 698077"/>
                <a:gd name="connsiteY10" fmla="*/ 234622 h 653906"/>
                <a:gd name="connsiteX11" fmla="*/ 46246 w 698077"/>
                <a:gd name="connsiteY11" fmla="*/ 229146 h 653906"/>
                <a:gd name="connsiteX12" fmla="*/ 13389 w 698077"/>
                <a:gd name="connsiteY12" fmla="*/ 190022 h 653906"/>
                <a:gd name="connsiteX13" fmla="*/ 0 w 698077"/>
                <a:gd name="connsiteY13" fmla="*/ 136781 h 653906"/>
                <a:gd name="connsiteX14" fmla="*/ 170379 w 698077"/>
                <a:gd name="connsiteY14" fmla="*/ 0 h 65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77" h="653906">
                  <a:moveTo>
                    <a:pt x="170379" y="0"/>
                  </a:moveTo>
                  <a:cubicBezTo>
                    <a:pt x="193904" y="0"/>
                    <a:pt x="216315" y="3828"/>
                    <a:pt x="236699" y="10749"/>
                  </a:cubicBezTo>
                  <a:lnTo>
                    <a:pt x="247696" y="16702"/>
                  </a:lnTo>
                  <a:lnTo>
                    <a:pt x="253137" y="10964"/>
                  </a:lnTo>
                  <a:lnTo>
                    <a:pt x="269887" y="28713"/>
                  </a:lnTo>
                  <a:lnTo>
                    <a:pt x="290856" y="40062"/>
                  </a:lnTo>
                  <a:cubicBezTo>
                    <a:pt x="306272" y="52439"/>
                    <a:pt x="318747" y="67176"/>
                    <a:pt x="327369" y="83540"/>
                  </a:cubicBezTo>
                  <a:lnTo>
                    <a:pt x="329454" y="91832"/>
                  </a:lnTo>
                  <a:lnTo>
                    <a:pt x="698077" y="482432"/>
                  </a:lnTo>
                  <a:lnTo>
                    <a:pt x="535477" y="653906"/>
                  </a:lnTo>
                  <a:lnTo>
                    <a:pt x="41053" y="234622"/>
                  </a:lnTo>
                  <a:lnTo>
                    <a:pt x="46246" y="229146"/>
                  </a:lnTo>
                  <a:lnTo>
                    <a:pt x="13389" y="190022"/>
                  </a:lnTo>
                  <a:cubicBezTo>
                    <a:pt x="4768" y="173658"/>
                    <a:pt x="0" y="155667"/>
                    <a:pt x="0" y="136781"/>
                  </a:cubicBezTo>
                  <a:cubicBezTo>
                    <a:pt x="0" y="61239"/>
                    <a:pt x="76281" y="0"/>
                    <a:pt x="170379" y="0"/>
                  </a:cubicBezTo>
                  <a:close/>
                </a:path>
              </a:pathLst>
            </a:custGeom>
            <a:solidFill>
              <a:srgbClr val="052054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A14232D1-8897-4DA3-8BB3-A153317B9CA0}"/>
                </a:ext>
              </a:extLst>
            </p:cNvPr>
            <p:cNvGrpSpPr/>
            <p:nvPr/>
          </p:nvGrpSpPr>
          <p:grpSpPr>
            <a:xfrm>
              <a:off x="5989028" y="5311033"/>
              <a:ext cx="264776" cy="910165"/>
              <a:chOff x="5326672" y="2648806"/>
              <a:chExt cx="197340" cy="678349"/>
            </a:xfrm>
          </p:grpSpPr>
          <p:sp>
            <p:nvSpPr>
              <p:cNvPr id="249" name="Trapezoid 248">
                <a:extLst>
                  <a:ext uri="{FF2B5EF4-FFF2-40B4-BE49-F238E27FC236}">
                    <a16:creationId xmlns:a16="http://schemas.microsoft.com/office/drawing/2014/main" id="{C0BD788F-78DF-4934-8DD8-A2655A26BE4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6244" flipV="1">
                <a:off x="5341217" y="2754454"/>
                <a:ext cx="166282" cy="402636"/>
              </a:xfrm>
              <a:prstGeom prst="trapezoid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D25194B6-7404-4C26-B6B4-9FE04B5D100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39608" y="2648806"/>
                <a:ext cx="184404" cy="148040"/>
              </a:xfrm>
              <a:prstGeom prst="ellipse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A25EFBC3-26D7-4548-BF7A-97339EE7110E}"/>
                  </a:ext>
                </a:extLst>
              </p:cNvPr>
              <p:cNvGrpSpPr/>
              <p:nvPr/>
            </p:nvGrpSpPr>
            <p:grpSpPr>
              <a:xfrm rot="6001971">
                <a:off x="5269877" y="3157163"/>
                <a:ext cx="226787" cy="113197"/>
                <a:chOff x="3946517" y="4516274"/>
                <a:chExt cx="311639" cy="95326"/>
              </a:xfrm>
            </p:grpSpPr>
            <p:sp>
              <p:nvSpPr>
                <p:cNvPr id="252" name="Oval 251">
                  <a:extLst>
                    <a:ext uri="{FF2B5EF4-FFF2-40B4-BE49-F238E27FC236}">
                      <a16:creationId xmlns:a16="http://schemas.microsoft.com/office/drawing/2014/main" id="{38A94406-2B5D-4E12-8422-EFCC97A7336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46517" y="4516274"/>
                  <a:ext cx="95326" cy="95326"/>
                </a:xfrm>
                <a:prstGeom prst="ellipse">
                  <a:avLst/>
                </a:prstGeom>
                <a:solidFill>
                  <a:srgbClr val="FFED7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53" name="Rectangle: Rounded Corners 252">
                  <a:extLst>
                    <a:ext uri="{FF2B5EF4-FFF2-40B4-BE49-F238E27FC236}">
                      <a16:creationId xmlns:a16="http://schemas.microsoft.com/office/drawing/2014/main" id="{B4955C7C-5505-43D4-9717-B8D2D94A4D58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258492">
                  <a:off x="4028975" y="4525334"/>
                  <a:ext cx="229181" cy="75474"/>
                </a:xfrm>
                <a:prstGeom prst="roundRect">
                  <a:avLst/>
                </a:prstGeom>
                <a:solidFill>
                  <a:srgbClr val="FFED7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254" name="Oval 253">
            <a:extLst>
              <a:ext uri="{FF2B5EF4-FFF2-40B4-BE49-F238E27FC236}">
                <a16:creationId xmlns:a16="http://schemas.microsoft.com/office/drawing/2014/main" id="{E489DD25-8DF4-492C-9ED3-AA77B6FB1ADD}"/>
              </a:ext>
            </a:extLst>
          </p:cNvPr>
          <p:cNvSpPr>
            <a:spLocks noChangeAspect="1"/>
          </p:cNvSpPr>
          <p:nvPr/>
        </p:nvSpPr>
        <p:spPr>
          <a:xfrm>
            <a:off x="7976312" y="1112588"/>
            <a:ext cx="503479" cy="392107"/>
          </a:xfrm>
          <a:prstGeom prst="ellipse">
            <a:avLst/>
          </a:prstGeom>
          <a:solidFill>
            <a:srgbClr val="052054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E246B761-24C3-448E-9FE5-084853E60175}"/>
              </a:ext>
            </a:extLst>
          </p:cNvPr>
          <p:cNvGrpSpPr/>
          <p:nvPr/>
        </p:nvGrpSpPr>
        <p:grpSpPr>
          <a:xfrm>
            <a:off x="7222791" y="570919"/>
            <a:ext cx="2056270" cy="744208"/>
            <a:chOff x="9500497" y="3977087"/>
            <a:chExt cx="2056270" cy="744208"/>
          </a:xfrm>
        </p:grpSpPr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D7FFA81C-6E71-41F1-83F5-5BC690FFC068}"/>
                </a:ext>
              </a:extLst>
            </p:cNvPr>
            <p:cNvGrpSpPr/>
            <p:nvPr/>
          </p:nvGrpSpPr>
          <p:grpSpPr>
            <a:xfrm>
              <a:off x="10603699" y="4042513"/>
              <a:ext cx="953068" cy="462557"/>
              <a:chOff x="5699890" y="1712904"/>
              <a:chExt cx="710327" cy="344746"/>
            </a:xfrm>
          </p:grpSpPr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F6F1AAB8-0DFC-49D3-A64A-1DDFD1E30394}"/>
                  </a:ext>
                </a:extLst>
              </p:cNvPr>
              <p:cNvSpPr/>
              <p:nvPr/>
            </p:nvSpPr>
            <p:spPr>
              <a:xfrm rot="17300918">
                <a:off x="5801795" y="1610999"/>
                <a:ext cx="137848" cy="341657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5BC58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65" name="Group 264">
                <a:extLst>
                  <a:ext uri="{FF2B5EF4-FFF2-40B4-BE49-F238E27FC236}">
                    <a16:creationId xmlns:a16="http://schemas.microsoft.com/office/drawing/2014/main" id="{754B8EBD-9795-4A0D-8EF5-2A5D3788CEF8}"/>
                  </a:ext>
                </a:extLst>
              </p:cNvPr>
              <p:cNvGrpSpPr/>
              <p:nvPr/>
            </p:nvGrpSpPr>
            <p:grpSpPr>
              <a:xfrm rot="18595549">
                <a:off x="6135186" y="1782618"/>
                <a:ext cx="171080" cy="37898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267" name="Rectangle: Rounded Corners 266">
                  <a:extLst>
                    <a:ext uri="{FF2B5EF4-FFF2-40B4-BE49-F238E27FC236}">
                      <a16:creationId xmlns:a16="http://schemas.microsoft.com/office/drawing/2014/main" id="{83FC1E00-D9FE-4451-BE66-63ED0F5F4E5D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AC83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8" name="Partial Circle 267">
                  <a:extLst>
                    <a:ext uri="{FF2B5EF4-FFF2-40B4-BE49-F238E27FC236}">
                      <a16:creationId xmlns:a16="http://schemas.microsoft.com/office/drawing/2014/main" id="{FA8B6AF7-BF37-4DAB-8855-98005CEB31D9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AC83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43878285-2838-4F8C-B360-B5239ED82F77}"/>
                  </a:ext>
                </a:extLst>
              </p:cNvPr>
              <p:cNvSpPr/>
              <p:nvPr/>
            </p:nvSpPr>
            <p:spPr>
              <a:xfrm rot="15700102">
                <a:off x="5987948" y="1761378"/>
                <a:ext cx="124088" cy="143299"/>
              </a:xfrm>
              <a:prstGeom prst="ellipse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D0584603-19A6-4867-B1B6-47679AB41873}"/>
                </a:ext>
              </a:extLst>
            </p:cNvPr>
            <p:cNvGrpSpPr/>
            <p:nvPr/>
          </p:nvGrpSpPr>
          <p:grpSpPr>
            <a:xfrm>
              <a:off x="9500497" y="4027425"/>
              <a:ext cx="821513" cy="359711"/>
              <a:chOff x="4858161" y="1717663"/>
              <a:chExt cx="612278" cy="268094"/>
            </a:xfrm>
          </p:grpSpPr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709E58BF-1CC5-45DA-876C-F415C58C6B14}"/>
                  </a:ext>
                </a:extLst>
              </p:cNvPr>
              <p:cNvSpPr/>
              <p:nvPr/>
            </p:nvSpPr>
            <p:spPr>
              <a:xfrm rot="15472771" flipV="1">
                <a:off x="5240171" y="1606274"/>
                <a:ext cx="118880" cy="341657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5BC58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60" name="Group 259">
                <a:extLst>
                  <a:ext uri="{FF2B5EF4-FFF2-40B4-BE49-F238E27FC236}">
                    <a16:creationId xmlns:a16="http://schemas.microsoft.com/office/drawing/2014/main" id="{CD7EBB40-F629-4196-8333-7DC0C27FC5D5}"/>
                  </a:ext>
                </a:extLst>
              </p:cNvPr>
              <p:cNvGrpSpPr/>
              <p:nvPr/>
            </p:nvGrpSpPr>
            <p:grpSpPr>
              <a:xfrm rot="13989180" flipV="1">
                <a:off x="4936038" y="1736800"/>
                <a:ext cx="171080" cy="32683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262" name="Rectangle: Rounded Corners 261">
                  <a:extLst>
                    <a:ext uri="{FF2B5EF4-FFF2-40B4-BE49-F238E27FC236}">
                      <a16:creationId xmlns:a16="http://schemas.microsoft.com/office/drawing/2014/main" id="{92CAA3E5-AED7-48D5-AE8B-55DA7245E67D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AC83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3" name="Partial Circle 262">
                  <a:extLst>
                    <a:ext uri="{FF2B5EF4-FFF2-40B4-BE49-F238E27FC236}">
                      <a16:creationId xmlns:a16="http://schemas.microsoft.com/office/drawing/2014/main" id="{DE4C9417-3F16-4D3F-ADE5-A341EEEDAF5D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AC83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61" name="Oval 260">
                <a:extLst>
                  <a:ext uri="{FF2B5EF4-FFF2-40B4-BE49-F238E27FC236}">
                    <a16:creationId xmlns:a16="http://schemas.microsoft.com/office/drawing/2014/main" id="{0CD6055F-9255-4D2B-94F1-87C86A266AAC}"/>
                  </a:ext>
                </a:extLst>
              </p:cNvPr>
              <p:cNvSpPr/>
              <p:nvPr/>
            </p:nvSpPr>
            <p:spPr>
              <a:xfrm rot="15700102">
                <a:off x="5100340" y="1726290"/>
                <a:ext cx="124088" cy="143299"/>
              </a:xfrm>
              <a:prstGeom prst="ellipse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58" name="Rectangle: Rounded Corners 257">
              <a:extLst>
                <a:ext uri="{FF2B5EF4-FFF2-40B4-BE49-F238E27FC236}">
                  <a16:creationId xmlns:a16="http://schemas.microsoft.com/office/drawing/2014/main" id="{7B2F2B6C-EF0B-483A-BC6D-C41F6799C5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19186" y="3977087"/>
              <a:ext cx="541244" cy="744208"/>
            </a:xfrm>
            <a:prstGeom prst="roundRect">
              <a:avLst>
                <a:gd name="adj" fmla="val 33590"/>
              </a:avLst>
            </a:prstGeom>
            <a:solidFill>
              <a:srgbClr val="05BC58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9" name="back button Oval 268">
            <a:hlinkClick r:id="rId12" action="ppaction://hlinksldjump"/>
            <a:extLst>
              <a:ext uri="{FF2B5EF4-FFF2-40B4-BE49-F238E27FC236}">
                <a16:creationId xmlns:a16="http://schemas.microsoft.com/office/drawing/2014/main" id="{0CFB7030-C2A6-4324-BBB3-3F38F848DC04}"/>
              </a:ext>
            </a:extLst>
          </p:cNvPr>
          <p:cNvSpPr/>
          <p:nvPr/>
        </p:nvSpPr>
        <p:spPr>
          <a:xfrm>
            <a:off x="5624792" y="5876949"/>
            <a:ext cx="681565" cy="413683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70" name="Rectangle 269">
            <a:extLst>
              <a:ext uri="{FF2B5EF4-FFF2-40B4-BE49-F238E27FC236}">
                <a16:creationId xmlns:a16="http://schemas.microsoft.com/office/drawing/2014/main" id="{94F2C7C4-E6AB-461A-BA3C-7A1480E71C64}"/>
              </a:ext>
            </a:extLst>
          </p:cNvPr>
          <p:cNvSpPr/>
          <p:nvPr/>
        </p:nvSpPr>
        <p:spPr>
          <a:xfrm>
            <a:off x="8826603" y="-58491"/>
            <a:ext cx="32704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ROLLERPOOL</a:t>
            </a:r>
          </a:p>
        </p:txBody>
      </p:sp>
      <p:pic>
        <p:nvPicPr>
          <p:cNvPr id="272" name="Roller 1400 - straight">
            <a:hlinkClick r:id="" action="ppaction://media"/>
            <a:extLst>
              <a:ext uri="{FF2B5EF4-FFF2-40B4-BE49-F238E27FC236}">
                <a16:creationId xmlns:a16="http://schemas.microsoft.com/office/drawing/2014/main" id="{633EC74C-919B-4AA3-AD2D-952A429117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23878" y="7106096"/>
            <a:ext cx="609600" cy="609600"/>
          </a:xfrm>
          <a:prstGeom prst="rect">
            <a:avLst/>
          </a:prstGeom>
        </p:spPr>
      </p:pic>
      <p:sp>
        <p:nvSpPr>
          <p:cNvPr id="273" name="Rectangle 272">
            <a:extLst>
              <a:ext uri="{FF2B5EF4-FFF2-40B4-BE49-F238E27FC236}">
                <a16:creationId xmlns:a16="http://schemas.microsoft.com/office/drawing/2014/main" id="{25FDBBBE-A7F8-453A-9329-7CBF6BCE06F2}"/>
              </a:ext>
            </a:extLst>
          </p:cNvPr>
          <p:cNvSpPr/>
          <p:nvPr/>
        </p:nvSpPr>
        <p:spPr>
          <a:xfrm>
            <a:off x="145626" y="32963"/>
            <a:ext cx="2534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SURVIVAL</a:t>
            </a:r>
          </a:p>
        </p:txBody>
      </p:sp>
    </p:spTree>
    <p:extLst>
      <p:ext uri="{BB962C8B-B14F-4D97-AF65-F5344CB8AC3E}">
        <p14:creationId xmlns:p14="http://schemas.microsoft.com/office/powerpoint/2010/main" val="246833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6" presetClass="emph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4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1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2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1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3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3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9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0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3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5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6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0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3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9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2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1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7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8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0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3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4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6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9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2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5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8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1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4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7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0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3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4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6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9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2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5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6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8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9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1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2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4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5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7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0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3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6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7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9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0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5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8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1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7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0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3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6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9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2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3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5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6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8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 tmFilter="0, 0; .2, .5; .8, .5; 1, 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1" dur="250" autoRev="1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 tmFilter="0, 0; .2, .5; .8, .5; 1, 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4" dur="250" autoRev="1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5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7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8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0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1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3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4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6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7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9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0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2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4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5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7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8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1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2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3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4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6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7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0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3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6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9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2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5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8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1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2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4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7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9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0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1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3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4" presetID="26" presetClass="emph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9" dur="250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0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5" dur="250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7" dur="50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8" dur="250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0" dur="50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1" dur="250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3" dur="50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4" dur="250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5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7" dur="250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0" dur="250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3" dur="25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6" dur="25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9" dur="250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2" dur="250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4" dur="50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5" dur="250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7" dur="50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8" dur="250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0" dur="5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1" dur="25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3" dur="5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4" dur="25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6" dur="50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7" dur="250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9" dur="50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0" dur="250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2" dur="50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3" dur="250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4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5" dur="50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6" dur="250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8" dur="500" tmFilter="0, 0; .2, .5; .8, .5; 1, 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9" dur="250" autoRev="1" fill="hold"/>
                                        <p:tgtEl>
                                          <p:spTgt spid="2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1" dur="500" tmFilter="0, 0; .2, .5; .8, .5; 1, 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2" dur="250" autoRev="1" fill="hold"/>
                                        <p:tgtEl>
                                          <p:spTgt spid="2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3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 tmFilter="0, 0; .2, .5; .8, .5; 1, 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5" dur="250" autoRev="1" fill="hold"/>
                                        <p:tgtEl>
                                          <p:spTgt spid="2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6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 tmFilter="0, 0; .2, .5; .8, .5; 1, 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8" dur="250" autoRev="1" fill="hold"/>
                                        <p:tgtEl>
                                          <p:spTgt spid="2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 tmFilter="0, 0; .2, .5; .8, .5; 1, 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1" dur="250" autoRev="1" fill="hold"/>
                                        <p:tgtEl>
                                          <p:spTgt spid="2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500" tmFilter="0, 0; .2, .5; .8, .5; 1, 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4" dur="250" autoRev="1" fill="hold"/>
                                        <p:tgtEl>
                                          <p:spTgt spid="2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 tmFilter="0, 0; .2, .5; .8, .5; 1, 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7" dur="250" autoRev="1" fill="hold"/>
                                        <p:tgtEl>
                                          <p:spTgt spid="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 tmFilter="0, 0; .2, .5; .8, .5; 1, 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0" dur="250" autoRev="1" fill="hold"/>
                                        <p:tgtEl>
                                          <p:spTgt spid="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2" dur="500" tmFilter="0, 0; .2, .5; .8, .5; 1, 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3" dur="250" autoRev="1" fill="hold"/>
                                        <p:tgtEl>
                                          <p:spTgt spid="2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5" dur="500" tmFilter="0, 0; .2, .5; .8, .5; 1, 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6" dur="250" autoRev="1" fill="hold"/>
                                        <p:tgtEl>
                                          <p:spTgt spid="2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8" dur="500" tmFilter="0, 0; .2, .5; .8, .5; 1, 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9" dur="250" autoRev="1" fill="hold"/>
                                        <p:tgtEl>
                                          <p:spTgt spid="2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1" dur="500" tmFilter="0, 0; .2, .5; .8, .5; 1, 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2" dur="250" autoRev="1" fill="hold"/>
                                        <p:tgtEl>
                                          <p:spTgt spid="2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4" dur="500" tmFilter="0, 0; .2, .5; .8, .5; 1, 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5" dur="250" autoRev="1" fill="hold"/>
                                        <p:tgtEl>
                                          <p:spTgt spid="2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6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7" dur="500" tmFilter="0, 0; .2, .5; .8, .5; 1, 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8" dur="250" autoRev="1" fill="hold"/>
                                        <p:tgtEl>
                                          <p:spTgt spid="2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0" dur="500" tmFilter="0, 0; .2, .5; .8, .5; 1, 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1" dur="250" autoRev="1" fill="hold"/>
                                        <p:tgtEl>
                                          <p:spTgt spid="2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3" dur="500" tmFilter="0, 0; .2, .5; .8, .5; 1, 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4" dur="250" autoRev="1" fill="hold"/>
                                        <p:tgtEl>
                                          <p:spTgt spid="2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6" dur="500" tmFilter="0, 0; .2, .5; .8, .5; 1, 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7" dur="250" autoRev="1" fill="hold"/>
                                        <p:tgtEl>
                                          <p:spTgt spid="2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9" dur="500" tmFilter="0, 0; .2, .5; .8, .5; 1, 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0" dur="250" autoRev="1" fill="hold"/>
                                        <p:tgtEl>
                                          <p:spTgt spid="2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2" dur="500" tmFilter="0, 0; .2, .5; .8, .5; 1, 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3" dur="250" autoRev="1" fill="hold"/>
                                        <p:tgtEl>
                                          <p:spTgt spid="2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5" dur="500" tmFilter="0, 0; .2, .5; .8, .5; 1, 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6" dur="250" autoRev="1" fill="hold"/>
                                        <p:tgtEl>
                                          <p:spTgt spid="2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8" dur="500" tmFilter="0, 0; .2, .5; .8, .5; 1, 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9" dur="250" autoRev="1" fill="hold"/>
                                        <p:tgtEl>
                                          <p:spTgt spid="2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0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1" dur="500" tmFilter="0, 0; .2, .5; .8, .5; 1, 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2" dur="250" autoRev="1" fill="hold"/>
                                        <p:tgtEl>
                                          <p:spTgt spid="2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4" dur="500" tmFilter="0, 0; .2, .5; .8, .5; 1, 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5" dur="250" autoRev="1" fill="hold"/>
                                        <p:tgtEl>
                                          <p:spTgt spid="2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6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7" dur="500" tmFilter="0, 0; .2, .5; .8, .5; 1, 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8" dur="250" autoRev="1" fill="hold"/>
                                        <p:tgtEl>
                                          <p:spTgt spid="2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0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1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3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4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5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6" dur="500" tmFilter="0, 0; .2, .5; .8, .5; 1, 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7" dur="250" autoRev="1" fill="hold"/>
                                        <p:tgtEl>
                                          <p:spTgt spid="2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9" dur="500" tmFilter="0, 0; .2, .5; .8, .5; 1, 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0" dur="250" autoRev="1" fill="hold"/>
                                        <p:tgtEl>
                                          <p:spTgt spid="2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1" presetID="26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2" dur="500" tmFilter="0, 0; .2, .5; .8, .5; 1, 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3" dur="250" autoRev="1" fill="hold"/>
                                        <p:tgtEl>
                                          <p:spTgt spid="2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4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00091 0.1368 " pathEditMode="relative" rAng="0" ptsTypes="AA">
                                      <p:cBhvr>
                                        <p:cTn id="645" dur="2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6829"/>
                                    </p:animMotion>
                                  </p:childTnLst>
                                </p:cTn>
                              </p:par>
                              <p:par>
                                <p:cTn id="646" presetID="42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95833E-6 2.22222E-6 L 0.00417 0.13518 " pathEditMode="relative" rAng="0" ptsTypes="AA">
                                      <p:cBhvr>
                                        <p:cTn id="647" dur="2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6759"/>
                                    </p:animMotion>
                                  </p:childTnLst>
                                </p:cTn>
                              </p:par>
                              <p:par>
                                <p:cTn id="648" presetID="12" presetClass="exit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9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5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4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42773__qubodup__big-water-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7" presetID="42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8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9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0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ers &amp; boos - m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2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4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5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6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8" dur="500" tmFilter="0, 0; .2, .5; .8, .5; 1, 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9" dur="250" autoRev="1" fill="hold"/>
                                        <p:tgtEl>
                                          <p:spTgt spid="2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1" dur="500" tmFilter="0, 0; .2, .5; .8, .5; 1, 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2" dur="250" autoRev="1" fill="hold"/>
                                        <p:tgtEl>
                                          <p:spTgt spid="2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7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8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1" presetID="0" presetClass="path" presetSubtype="0" repeatCount="indefinite" decel="34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0833E-6 0.01713 L 2.70833E-6 0.01667 L 2.70833E-6 0.00046 L 2.70833E-6 3.7037E-7 " pathEditMode="relative" rAng="0" ptsTypes="AAAA">
                                      <p:cBhvr>
                                        <p:cTn id="692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6"/>
                                    </p:animMotion>
                                  </p:childTnLst>
                                </p:cTn>
                              </p:par>
                              <p:par>
                                <p:cTn id="693" presetID="0" presetClass="path" presetSubtype="0" repeatCount="indefinite" decel="34000" autoRev="1" fill="hold" nodeType="withEffect">
                                  <p:stCondLst>
                                    <p:cond delay="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0.01713 L 1.11022E-16 0.01666 L 1.11022E-16 0.00046 L 1.11022E-16 2.59259E-6 " pathEditMode="relative" rAng="0" ptsTypes="AAAA">
                                      <p:cBhvr>
                                        <p:cTn id="694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6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2"/>
                </p:tgtEl>
              </p:cMediaNode>
            </p:audio>
            <p:seq concurrent="1" nextAc="seek">
              <p:cTn id="696" restart="whenNotActive" fill="hold" evtFilter="cancelBubble" nodeType="interactiveSeq">
                <p:stCondLst>
                  <p:cond evt="onClick" delay="0">
                    <p:tgtEl>
                      <p:spTgt spid="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7" fill="hold">
                      <p:stCondLst>
                        <p:cond delay="0"/>
                      </p:stCondLst>
                      <p:childTnLst>
                        <p:par>
                          <p:cTn id="698" fill="hold">
                            <p:stCondLst>
                              <p:cond delay="0"/>
                            </p:stCondLst>
                            <p:childTnLst>
                              <p:par>
                                <p:cTn id="6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0" dur="1" fill="hold"/>
                                        <p:tgtEl>
                                          <p:spTgt spid="2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9"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70" grpId="0" animBg="1"/>
      <p:bldP spid="70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226" grpId="0" animBg="1"/>
      <p:bldP spid="226" grpId="1" animBg="1"/>
      <p:bldP spid="227" grpId="0" animBg="1"/>
      <p:bldP spid="227" grpId="1" animBg="1"/>
      <p:bldP spid="228" grpId="0" animBg="1"/>
      <p:bldP spid="228" grpId="1" animBg="1"/>
      <p:bldP spid="229" grpId="0" animBg="1"/>
      <p:bldP spid="229" grpId="1" animBg="1"/>
      <p:bldP spid="230" grpId="0" animBg="1"/>
      <p:bldP spid="230" grpId="1" animBg="1"/>
      <p:bldP spid="231" grpId="0" animBg="1"/>
      <p:bldP spid="231" grpId="1" animBg="1"/>
      <p:bldP spid="232" grpId="0" animBg="1"/>
      <p:bldP spid="232" grpId="1" animBg="1"/>
      <p:bldP spid="233" grpId="0" animBg="1"/>
      <p:bldP spid="233" grpId="1" animBg="1"/>
      <p:bldP spid="234" grpId="0" animBg="1"/>
      <p:bldP spid="234" grpId="1" animBg="1"/>
      <p:bldP spid="235" grpId="0" animBg="1"/>
      <p:bldP spid="235" grpId="1" animBg="1"/>
      <p:bldP spid="236" grpId="0" animBg="1"/>
      <p:bldP spid="236" grpId="1" animBg="1"/>
      <p:bldP spid="237" grpId="0" animBg="1"/>
      <p:bldP spid="237" grpId="1" animBg="1"/>
      <p:bldP spid="239" grpId="0" animBg="1"/>
      <p:bldP spid="239" grpId="1" animBg="1"/>
      <p:bldP spid="240" grpId="0" animBg="1"/>
      <p:bldP spid="240" grpId="1" animBg="1"/>
      <p:bldP spid="58" grpId="0" animBg="1"/>
      <p:bldP spid="58" grpId="1" animBg="1"/>
      <p:bldP spid="124" grpId="0" animBg="1"/>
      <p:bldP spid="124" grpId="1" animBg="1"/>
      <p:bldP spid="131" grpId="0" animBg="1"/>
      <p:bldP spid="131" grpId="1" animBg="1"/>
      <p:bldP spid="72" grpId="0" animBg="1"/>
      <p:bldP spid="72" grpId="1" animBg="1"/>
      <p:bldP spid="212" grpId="0" animBg="1"/>
      <p:bldP spid="215" grpId="0" animBg="1"/>
      <p:bldP spid="241" grpId="0" animBg="1"/>
      <p:bldP spid="25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8D4DD1EE-1BAE-4BCC-B278-581D925AB477}"/>
              </a:ext>
            </a:extLst>
          </p:cNvPr>
          <p:cNvGrpSpPr/>
          <p:nvPr/>
        </p:nvGrpSpPr>
        <p:grpSpPr>
          <a:xfrm>
            <a:off x="8916876" y="2416618"/>
            <a:ext cx="2988677" cy="2079458"/>
            <a:chOff x="8940778" y="2367190"/>
            <a:chExt cx="2988677" cy="2079458"/>
          </a:xfrm>
        </p:grpSpPr>
        <p:sp>
          <p:nvSpPr>
            <p:cNvPr id="30" name="Trapezoid 29">
              <a:extLst>
                <a:ext uri="{FF2B5EF4-FFF2-40B4-BE49-F238E27FC236}">
                  <a16:creationId xmlns:a16="http://schemas.microsoft.com/office/drawing/2014/main" id="{75298AF7-15AA-4EC7-B681-E241B1275152}"/>
                </a:ext>
              </a:extLst>
            </p:cNvPr>
            <p:cNvSpPr/>
            <p:nvPr/>
          </p:nvSpPr>
          <p:spPr>
            <a:xfrm>
              <a:off x="8940778" y="2367190"/>
              <a:ext cx="2988677" cy="2079458"/>
            </a:xfrm>
            <a:prstGeom prst="trapezoid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scene3d>
              <a:camera prst="orthographicFront">
                <a:rot lat="0" lon="4500000" rev="0"/>
              </a:camera>
              <a:lightRig rig="threePt" dir="t"/>
            </a:scene3d>
            <a:sp3d extrusionH="152400">
              <a:bevelB w="298450"/>
              <a:extrusionClr>
                <a:srgbClr val="4C3A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DBDB754-49FB-4593-ADA6-B77C33BD3784}"/>
                </a:ext>
              </a:extLst>
            </p:cNvPr>
            <p:cNvSpPr/>
            <p:nvPr/>
          </p:nvSpPr>
          <p:spPr>
            <a:xfrm>
              <a:off x="10365799" y="2625812"/>
              <a:ext cx="176243" cy="506627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F536C0-0EA8-4855-8C63-2104AE654FA5}"/>
              </a:ext>
            </a:extLst>
          </p:cNvPr>
          <p:cNvGrpSpPr/>
          <p:nvPr/>
        </p:nvGrpSpPr>
        <p:grpSpPr>
          <a:xfrm>
            <a:off x="1193522" y="2306337"/>
            <a:ext cx="952503" cy="2109399"/>
            <a:chOff x="1218953" y="2224216"/>
            <a:chExt cx="952503" cy="210939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6A31A7B-F2B9-4C7D-9D1E-97E40FB61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218953" y="2224216"/>
              <a:ext cx="952503" cy="2109399"/>
            </a:xfrm>
            <a:prstGeom prst="rect">
              <a:avLst/>
            </a:prstGeom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0713661-2600-4229-9826-86F6A9601B9D}"/>
                </a:ext>
              </a:extLst>
            </p:cNvPr>
            <p:cNvSpPr/>
            <p:nvPr/>
          </p:nvSpPr>
          <p:spPr>
            <a:xfrm flipH="1">
              <a:off x="1726122" y="2588075"/>
              <a:ext cx="176243" cy="506627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02DCCC7-3CE3-49A6-9F54-7DD4BFF17221}"/>
              </a:ext>
            </a:extLst>
          </p:cNvPr>
          <p:cNvSpPr/>
          <p:nvPr/>
        </p:nvSpPr>
        <p:spPr>
          <a:xfrm>
            <a:off x="1884876" y="-1050324"/>
            <a:ext cx="8422248" cy="8588835"/>
          </a:xfrm>
          <a:prstGeom prst="rect">
            <a:avLst/>
          </a:prstGeom>
          <a:solidFill>
            <a:schemeClr val="tx1"/>
          </a:solidFill>
          <a:ln w="276225">
            <a:solidFill>
              <a:srgbClr val="3A4F6A"/>
            </a:solidFill>
          </a:ln>
          <a:scene3d>
            <a:camera prst="perspectiveFront">
              <a:rot lat="17399980" lon="0" rev="0"/>
            </a:camera>
            <a:lightRig rig="threePt" dir="t">
              <a:rot lat="0" lon="0" rev="3000000"/>
            </a:lightRig>
          </a:scene3d>
          <a:sp3d extrusionH="1073150">
            <a:extrusionClr>
              <a:schemeClr val="accent4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id="{BDD8EAE8-0C7F-46CD-9BB3-AAA8726434D6}"/>
              </a:ext>
            </a:extLst>
          </p:cNvPr>
          <p:cNvSpPr/>
          <p:nvPr/>
        </p:nvSpPr>
        <p:spPr>
          <a:xfrm>
            <a:off x="669471" y="2222232"/>
            <a:ext cx="10950443" cy="3027151"/>
          </a:xfrm>
          <a:prstGeom prst="trapezoid">
            <a:avLst>
              <a:gd name="adj" fmla="val 78447"/>
            </a:avLst>
          </a:prstGeom>
          <a:solidFill>
            <a:srgbClr val="006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2C271C27-BDDF-4D2C-ADB9-3006957BEC6E}"/>
              </a:ext>
            </a:extLst>
          </p:cNvPr>
          <p:cNvSpPr/>
          <p:nvPr/>
        </p:nvSpPr>
        <p:spPr>
          <a:xfrm>
            <a:off x="1913052" y="401299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9C6AFF0E-7335-4AAC-A661-74124B9E01E4}"/>
              </a:ext>
            </a:extLst>
          </p:cNvPr>
          <p:cNvSpPr/>
          <p:nvPr/>
        </p:nvSpPr>
        <p:spPr>
          <a:xfrm>
            <a:off x="7832003" y="4566392"/>
            <a:ext cx="2551379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F518759E-9C67-4D92-8623-423E3C27AB06}"/>
              </a:ext>
            </a:extLst>
          </p:cNvPr>
          <p:cNvSpPr/>
          <p:nvPr/>
        </p:nvSpPr>
        <p:spPr>
          <a:xfrm>
            <a:off x="6095764" y="4690945"/>
            <a:ext cx="1458884" cy="30618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48753941-1389-4E16-B9FC-80CF01B46A33}"/>
              </a:ext>
            </a:extLst>
          </p:cNvPr>
          <p:cNvSpPr/>
          <p:nvPr/>
        </p:nvSpPr>
        <p:spPr>
          <a:xfrm>
            <a:off x="1600869" y="457479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3B6F6606-6CB9-4C69-97DC-BAC018A72063}"/>
              </a:ext>
            </a:extLst>
          </p:cNvPr>
          <p:cNvSpPr/>
          <p:nvPr/>
        </p:nvSpPr>
        <p:spPr>
          <a:xfrm>
            <a:off x="5637707" y="405582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36E7E057-76F3-40E5-8F77-32D542A3B095}"/>
              </a:ext>
            </a:extLst>
          </p:cNvPr>
          <p:cNvSpPr/>
          <p:nvPr/>
        </p:nvSpPr>
        <p:spPr>
          <a:xfrm>
            <a:off x="8145601" y="4036042"/>
            <a:ext cx="1921027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9314F01E-EDA0-403F-8DE3-738FDE089051}"/>
              </a:ext>
            </a:extLst>
          </p:cNvPr>
          <p:cNvSpPr/>
          <p:nvPr/>
        </p:nvSpPr>
        <p:spPr>
          <a:xfrm flipV="1">
            <a:off x="2553954" y="361375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7669A56C-172B-4BE9-8A7A-840677FD9F2C}"/>
              </a:ext>
            </a:extLst>
          </p:cNvPr>
          <p:cNvSpPr/>
          <p:nvPr/>
        </p:nvSpPr>
        <p:spPr>
          <a:xfrm>
            <a:off x="2030284" y="440053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8377C067-FB0A-4CBF-8395-B68A8E767C7C}"/>
              </a:ext>
            </a:extLst>
          </p:cNvPr>
          <p:cNvSpPr/>
          <p:nvPr/>
        </p:nvSpPr>
        <p:spPr>
          <a:xfrm>
            <a:off x="3886258" y="471252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2C038185-0008-4B90-834C-A435389A57B6}"/>
              </a:ext>
            </a:extLst>
          </p:cNvPr>
          <p:cNvSpPr/>
          <p:nvPr/>
        </p:nvSpPr>
        <p:spPr>
          <a:xfrm>
            <a:off x="5958886" y="2276686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4B02142E-C44A-467D-B9A0-E2B9B46F4B32}"/>
              </a:ext>
            </a:extLst>
          </p:cNvPr>
          <p:cNvSpPr/>
          <p:nvPr/>
        </p:nvSpPr>
        <p:spPr>
          <a:xfrm flipV="1">
            <a:off x="5565896" y="35217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FABBAD1A-0B67-480D-AC83-E91385189DA1}"/>
              </a:ext>
            </a:extLst>
          </p:cNvPr>
          <p:cNvSpPr/>
          <p:nvPr/>
        </p:nvSpPr>
        <p:spPr>
          <a:xfrm>
            <a:off x="6895008" y="3532686"/>
            <a:ext cx="1524104" cy="26181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5B05657D-8EF5-4865-BA4F-E6EAF39F8EE3}"/>
              </a:ext>
            </a:extLst>
          </p:cNvPr>
          <p:cNvSpPr/>
          <p:nvPr/>
        </p:nvSpPr>
        <p:spPr>
          <a:xfrm>
            <a:off x="3556846" y="380196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1F139C68-FD38-48C7-926D-FE2E10C12F58}"/>
              </a:ext>
            </a:extLst>
          </p:cNvPr>
          <p:cNvSpPr/>
          <p:nvPr/>
        </p:nvSpPr>
        <p:spPr>
          <a:xfrm flipV="1">
            <a:off x="4027598" y="4640282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BAC61D6-71BA-4878-8E8D-C4E64C4722F2}"/>
              </a:ext>
            </a:extLst>
          </p:cNvPr>
          <p:cNvSpPr/>
          <p:nvPr/>
        </p:nvSpPr>
        <p:spPr>
          <a:xfrm>
            <a:off x="3447190" y="426865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771173F5-7D1D-434A-8750-69D1F2C850CC}"/>
              </a:ext>
            </a:extLst>
          </p:cNvPr>
          <p:cNvSpPr/>
          <p:nvPr/>
        </p:nvSpPr>
        <p:spPr>
          <a:xfrm flipH="1">
            <a:off x="9269686" y="4709271"/>
            <a:ext cx="1645100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D2A503C-A0AE-450A-8C0E-AF379EB1DB4B}"/>
              </a:ext>
            </a:extLst>
          </p:cNvPr>
          <p:cNvSpPr/>
          <p:nvPr/>
        </p:nvSpPr>
        <p:spPr>
          <a:xfrm>
            <a:off x="7558619" y="4378691"/>
            <a:ext cx="1458884" cy="30618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7FAD10D2-CB3E-44AC-966F-C6D99651F2FB}"/>
              </a:ext>
            </a:extLst>
          </p:cNvPr>
          <p:cNvSpPr/>
          <p:nvPr/>
        </p:nvSpPr>
        <p:spPr>
          <a:xfrm>
            <a:off x="2396826" y="441237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F6951339-28C1-4C29-90C7-3941114FC2E5}"/>
              </a:ext>
            </a:extLst>
          </p:cNvPr>
          <p:cNvSpPr/>
          <p:nvPr/>
        </p:nvSpPr>
        <p:spPr>
          <a:xfrm>
            <a:off x="6607644" y="400260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A38184AD-0CA2-4919-B255-4B664482FC5B}"/>
              </a:ext>
            </a:extLst>
          </p:cNvPr>
          <p:cNvSpPr/>
          <p:nvPr/>
        </p:nvSpPr>
        <p:spPr>
          <a:xfrm>
            <a:off x="5579513" y="4576729"/>
            <a:ext cx="1921027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67E3B4BE-3F1C-47D1-85B2-A1129DCA21F8}"/>
              </a:ext>
            </a:extLst>
          </p:cNvPr>
          <p:cNvSpPr/>
          <p:nvPr/>
        </p:nvSpPr>
        <p:spPr>
          <a:xfrm flipV="1">
            <a:off x="3349911" y="355962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25ABA2AB-00C1-4E66-B632-5DAAADA41255}"/>
              </a:ext>
            </a:extLst>
          </p:cNvPr>
          <p:cNvSpPr/>
          <p:nvPr/>
        </p:nvSpPr>
        <p:spPr>
          <a:xfrm>
            <a:off x="2735622" y="4640282"/>
            <a:ext cx="1458884" cy="31322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FE6580D5-FFCC-47D2-AFB8-0BB738082380}"/>
              </a:ext>
            </a:extLst>
          </p:cNvPr>
          <p:cNvSpPr/>
          <p:nvPr/>
        </p:nvSpPr>
        <p:spPr>
          <a:xfrm>
            <a:off x="4895350" y="432455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6508AC78-719C-4D96-9056-3006C75EFFDB}"/>
              </a:ext>
            </a:extLst>
          </p:cNvPr>
          <p:cNvSpPr/>
          <p:nvPr/>
        </p:nvSpPr>
        <p:spPr>
          <a:xfrm flipV="1">
            <a:off x="8779142" y="3777423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68CDA243-6153-4DEF-9286-38E948A3F8D0}"/>
              </a:ext>
            </a:extLst>
          </p:cNvPr>
          <p:cNvSpPr/>
          <p:nvPr/>
        </p:nvSpPr>
        <p:spPr>
          <a:xfrm>
            <a:off x="7690965" y="3478556"/>
            <a:ext cx="1524104" cy="26181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E065FACD-9FD1-497F-8CFA-40D060ECDA4B}"/>
              </a:ext>
            </a:extLst>
          </p:cNvPr>
          <p:cNvSpPr/>
          <p:nvPr/>
        </p:nvSpPr>
        <p:spPr>
          <a:xfrm>
            <a:off x="4352803" y="374783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403275D2-CD82-486A-9680-75DA60C0C90E}"/>
              </a:ext>
            </a:extLst>
          </p:cNvPr>
          <p:cNvSpPr/>
          <p:nvPr/>
        </p:nvSpPr>
        <p:spPr>
          <a:xfrm flipV="1">
            <a:off x="4977722" y="4270957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FE9BCC7B-2FD0-43D6-9C2A-9ACCAEB445D1}"/>
              </a:ext>
            </a:extLst>
          </p:cNvPr>
          <p:cNvSpPr/>
          <p:nvPr/>
        </p:nvSpPr>
        <p:spPr>
          <a:xfrm>
            <a:off x="2065452" y="416539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83DB6AB4-FE94-49DA-A6B4-81DFBB8E0D3A}"/>
              </a:ext>
            </a:extLst>
          </p:cNvPr>
          <p:cNvSpPr/>
          <p:nvPr/>
        </p:nvSpPr>
        <p:spPr>
          <a:xfrm>
            <a:off x="1753269" y="472719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8A915636-6E68-42CD-83B9-DF2494272725}"/>
              </a:ext>
            </a:extLst>
          </p:cNvPr>
          <p:cNvSpPr/>
          <p:nvPr/>
        </p:nvSpPr>
        <p:spPr>
          <a:xfrm>
            <a:off x="5964087" y="420913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202BA35-BDF6-4980-ABF6-458C3A5D4C11}"/>
              </a:ext>
            </a:extLst>
          </p:cNvPr>
          <p:cNvSpPr/>
          <p:nvPr/>
        </p:nvSpPr>
        <p:spPr>
          <a:xfrm flipV="1">
            <a:off x="2706354" y="376615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44D39692-D2DF-4336-BA7C-0D191C419653}"/>
              </a:ext>
            </a:extLst>
          </p:cNvPr>
          <p:cNvSpPr/>
          <p:nvPr/>
        </p:nvSpPr>
        <p:spPr>
          <a:xfrm>
            <a:off x="2182684" y="466122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FB88CAFB-F0D9-4BC3-A8DA-911FEA86EC18}"/>
              </a:ext>
            </a:extLst>
          </p:cNvPr>
          <p:cNvSpPr/>
          <p:nvPr/>
        </p:nvSpPr>
        <p:spPr>
          <a:xfrm>
            <a:off x="4184066" y="423418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59D26675-9776-47B8-BD80-CCD2D478F029}"/>
              </a:ext>
            </a:extLst>
          </p:cNvPr>
          <p:cNvSpPr/>
          <p:nvPr/>
        </p:nvSpPr>
        <p:spPr>
          <a:xfrm flipV="1">
            <a:off x="5718296" y="36741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FD1F6D9F-02FA-4290-AE5E-353AA9388744}"/>
              </a:ext>
            </a:extLst>
          </p:cNvPr>
          <p:cNvSpPr/>
          <p:nvPr/>
        </p:nvSpPr>
        <p:spPr>
          <a:xfrm>
            <a:off x="3709246" y="395436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895E4C8E-3FFA-40DB-9A75-240C6A3F9FB7}"/>
              </a:ext>
            </a:extLst>
          </p:cNvPr>
          <p:cNvSpPr/>
          <p:nvPr/>
        </p:nvSpPr>
        <p:spPr>
          <a:xfrm flipV="1">
            <a:off x="4252006" y="4864557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D9EA0929-DAF7-4A14-B107-7B897F306094}"/>
              </a:ext>
            </a:extLst>
          </p:cNvPr>
          <p:cNvSpPr/>
          <p:nvPr/>
        </p:nvSpPr>
        <p:spPr>
          <a:xfrm>
            <a:off x="3599590" y="452934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65312DD5-AAC9-4C87-9A5A-728B74313D8F}"/>
              </a:ext>
            </a:extLst>
          </p:cNvPr>
          <p:cNvSpPr/>
          <p:nvPr/>
        </p:nvSpPr>
        <p:spPr>
          <a:xfrm>
            <a:off x="2549226" y="467306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B7BD99FA-45E1-4F4F-9B6C-CD39E6DB92B3}"/>
              </a:ext>
            </a:extLst>
          </p:cNvPr>
          <p:cNvSpPr/>
          <p:nvPr/>
        </p:nvSpPr>
        <p:spPr>
          <a:xfrm flipV="1">
            <a:off x="3502311" y="371202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433E005E-A49E-4D19-8A78-B7A8915E605F}"/>
              </a:ext>
            </a:extLst>
          </p:cNvPr>
          <p:cNvSpPr/>
          <p:nvPr/>
        </p:nvSpPr>
        <p:spPr>
          <a:xfrm>
            <a:off x="2935953" y="4607342"/>
            <a:ext cx="1458884" cy="31322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93E51C77-72FF-4E30-BBE6-2A7565C9B19E}"/>
              </a:ext>
            </a:extLst>
          </p:cNvPr>
          <p:cNvSpPr/>
          <p:nvPr/>
        </p:nvSpPr>
        <p:spPr>
          <a:xfrm>
            <a:off x="5047750" y="458524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81F42393-5C37-4307-97DB-9B7FB48B2876}"/>
              </a:ext>
            </a:extLst>
          </p:cNvPr>
          <p:cNvSpPr/>
          <p:nvPr/>
        </p:nvSpPr>
        <p:spPr>
          <a:xfrm>
            <a:off x="4505203" y="390023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345BC84D-278D-4B39-985D-14929C36A64A}"/>
              </a:ext>
            </a:extLst>
          </p:cNvPr>
          <p:cNvSpPr/>
          <p:nvPr/>
        </p:nvSpPr>
        <p:spPr>
          <a:xfrm flipV="1">
            <a:off x="5130122" y="4404307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D710E072-B073-42D5-BAC2-7984E8BAD45F}"/>
              </a:ext>
            </a:extLst>
          </p:cNvPr>
          <p:cNvSpPr/>
          <p:nvPr/>
        </p:nvSpPr>
        <p:spPr>
          <a:xfrm>
            <a:off x="5691258" y="385325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5294F683-28A4-4F64-8731-DC86F26CE266}"/>
              </a:ext>
            </a:extLst>
          </p:cNvPr>
          <p:cNvSpPr/>
          <p:nvPr/>
        </p:nvSpPr>
        <p:spPr>
          <a:xfrm>
            <a:off x="5219204" y="461867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BF964CE5-DB70-4EB3-AF47-7BC3682F4D1F}"/>
              </a:ext>
            </a:extLst>
          </p:cNvPr>
          <p:cNvSpPr/>
          <p:nvPr/>
        </p:nvSpPr>
        <p:spPr>
          <a:xfrm>
            <a:off x="9133590" y="457479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F55B1260-8CA2-4051-ABD5-DBF41898C950}"/>
              </a:ext>
            </a:extLst>
          </p:cNvPr>
          <p:cNvSpPr/>
          <p:nvPr/>
        </p:nvSpPr>
        <p:spPr>
          <a:xfrm flipV="1">
            <a:off x="6172289" y="3676685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711B7BBC-C10E-4C37-A3B0-A75900C18D19}"/>
              </a:ext>
            </a:extLst>
          </p:cNvPr>
          <p:cNvSpPr/>
          <p:nvPr/>
        </p:nvSpPr>
        <p:spPr>
          <a:xfrm>
            <a:off x="5648619" y="455270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9A83919B-4C82-4BCA-BF0A-2CA5CFBEB8CF}"/>
              </a:ext>
            </a:extLst>
          </p:cNvPr>
          <p:cNvSpPr/>
          <p:nvPr/>
        </p:nvSpPr>
        <p:spPr>
          <a:xfrm>
            <a:off x="7650001" y="4144719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062EECD1-CAF3-4E60-970F-FE17FFB3F92C}"/>
              </a:ext>
            </a:extLst>
          </p:cNvPr>
          <p:cNvSpPr/>
          <p:nvPr/>
        </p:nvSpPr>
        <p:spPr>
          <a:xfrm flipV="1">
            <a:off x="9184231" y="3584645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88DEBFB7-EA71-4B69-8EE6-131A2BDEAD82}"/>
              </a:ext>
            </a:extLst>
          </p:cNvPr>
          <p:cNvSpPr/>
          <p:nvPr/>
        </p:nvSpPr>
        <p:spPr>
          <a:xfrm>
            <a:off x="7175181" y="386489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19E345ED-A552-4E8B-8352-A59AD73B721E}"/>
              </a:ext>
            </a:extLst>
          </p:cNvPr>
          <p:cNvSpPr/>
          <p:nvPr/>
        </p:nvSpPr>
        <p:spPr>
          <a:xfrm flipV="1">
            <a:off x="7645933" y="4703215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463E0164-47BB-4C7E-9A89-23A24F9A2FB8}"/>
              </a:ext>
            </a:extLst>
          </p:cNvPr>
          <p:cNvSpPr/>
          <p:nvPr/>
        </p:nvSpPr>
        <p:spPr>
          <a:xfrm>
            <a:off x="7065525" y="433158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E4A2960C-4210-49F8-BAA0-C99390BA5B53}"/>
              </a:ext>
            </a:extLst>
          </p:cNvPr>
          <p:cNvSpPr/>
          <p:nvPr/>
        </p:nvSpPr>
        <p:spPr>
          <a:xfrm>
            <a:off x="6015161" y="456454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23204FFC-3EF0-47BC-A1DA-96326BC547C1}"/>
              </a:ext>
            </a:extLst>
          </p:cNvPr>
          <p:cNvSpPr/>
          <p:nvPr/>
        </p:nvSpPr>
        <p:spPr>
          <a:xfrm flipV="1">
            <a:off x="6968246" y="3622555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F51133CB-319A-4274-BC92-984DB21B42C2}"/>
              </a:ext>
            </a:extLst>
          </p:cNvPr>
          <p:cNvSpPr/>
          <p:nvPr/>
        </p:nvSpPr>
        <p:spPr>
          <a:xfrm>
            <a:off x="6353957" y="4655590"/>
            <a:ext cx="1458884" cy="31322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139FB98F-36C8-4DE4-8491-E284612C7138}"/>
              </a:ext>
            </a:extLst>
          </p:cNvPr>
          <p:cNvSpPr/>
          <p:nvPr/>
        </p:nvSpPr>
        <p:spPr>
          <a:xfrm>
            <a:off x="8513685" y="438748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8FEAB930-9B4B-4B20-A60F-8FBD8BA3291B}"/>
              </a:ext>
            </a:extLst>
          </p:cNvPr>
          <p:cNvSpPr/>
          <p:nvPr/>
        </p:nvSpPr>
        <p:spPr>
          <a:xfrm flipH="1">
            <a:off x="9270896" y="3922516"/>
            <a:ext cx="1174481" cy="224169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214AA6EC-C7EF-4A14-B0EE-4CB77020FAF7}"/>
              </a:ext>
            </a:extLst>
          </p:cNvPr>
          <p:cNvSpPr/>
          <p:nvPr/>
        </p:nvSpPr>
        <p:spPr>
          <a:xfrm flipV="1">
            <a:off x="9214650" y="4284465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F98D7B18-8660-4BA8-8640-A4445DBC7099}"/>
              </a:ext>
            </a:extLst>
          </p:cNvPr>
          <p:cNvSpPr/>
          <p:nvPr/>
        </p:nvSpPr>
        <p:spPr>
          <a:xfrm>
            <a:off x="9471118" y="440167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4E8FAA4F-505F-48F0-8516-D26FECC9A5A6}"/>
              </a:ext>
            </a:extLst>
          </p:cNvPr>
          <p:cNvSpPr/>
          <p:nvPr/>
        </p:nvSpPr>
        <p:spPr>
          <a:xfrm>
            <a:off x="1765783" y="385191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E0F24E0C-224B-431B-BDD4-79F5956CD0FF}"/>
              </a:ext>
            </a:extLst>
          </p:cNvPr>
          <p:cNvSpPr/>
          <p:nvPr/>
        </p:nvSpPr>
        <p:spPr>
          <a:xfrm>
            <a:off x="3570016" y="3543101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2EB820EC-F3E3-4E52-AB98-0DA4B9341C4C}"/>
              </a:ext>
            </a:extLst>
          </p:cNvPr>
          <p:cNvSpPr/>
          <p:nvPr/>
        </p:nvSpPr>
        <p:spPr>
          <a:xfrm>
            <a:off x="2964694" y="427542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76536284-00C1-4E01-B930-CEDDBD8B0B87}"/>
              </a:ext>
            </a:extLst>
          </p:cNvPr>
          <p:cNvSpPr/>
          <p:nvPr/>
        </p:nvSpPr>
        <p:spPr>
          <a:xfrm>
            <a:off x="4059312" y="414386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F1BD7C2B-7655-4FA3-8F25-202056A81F9A}"/>
              </a:ext>
            </a:extLst>
          </p:cNvPr>
          <p:cNvSpPr/>
          <p:nvPr/>
        </p:nvSpPr>
        <p:spPr>
          <a:xfrm>
            <a:off x="9744496" y="497928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BD0923DB-00B5-4DD3-BFF2-F6FE70B9AA65}"/>
              </a:ext>
            </a:extLst>
          </p:cNvPr>
          <p:cNvSpPr/>
          <p:nvPr/>
        </p:nvSpPr>
        <p:spPr>
          <a:xfrm>
            <a:off x="1152936" y="473885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1A823740-4EFD-42C5-99D8-1ACD032CF7E0}"/>
              </a:ext>
            </a:extLst>
          </p:cNvPr>
          <p:cNvSpPr/>
          <p:nvPr/>
        </p:nvSpPr>
        <p:spPr>
          <a:xfrm flipV="1">
            <a:off x="5187451" y="227123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F92A8183-96C3-47A8-BEFD-A2826D031189}"/>
              </a:ext>
            </a:extLst>
          </p:cNvPr>
          <p:cNvSpPr/>
          <p:nvPr/>
        </p:nvSpPr>
        <p:spPr>
          <a:xfrm>
            <a:off x="1378297" y="433918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B568835B-B082-478E-BF2F-E2A1F23F1475}"/>
              </a:ext>
            </a:extLst>
          </p:cNvPr>
          <p:cNvSpPr/>
          <p:nvPr/>
        </p:nvSpPr>
        <p:spPr>
          <a:xfrm flipV="1">
            <a:off x="8807859" y="4742144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B7978B5F-3B07-41D1-B019-53ECAABFD6EC}"/>
              </a:ext>
            </a:extLst>
          </p:cNvPr>
          <p:cNvSpPr/>
          <p:nvPr/>
        </p:nvSpPr>
        <p:spPr>
          <a:xfrm>
            <a:off x="997056" y="496030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B10462AD-DED4-4A3A-975F-0E1789ADDCDA}"/>
              </a:ext>
            </a:extLst>
          </p:cNvPr>
          <p:cNvSpPr/>
          <p:nvPr/>
        </p:nvSpPr>
        <p:spPr>
          <a:xfrm flipV="1">
            <a:off x="7224628" y="4188473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47AE718A-BCBB-4AFC-BB23-E5CAB33DE389}"/>
              </a:ext>
            </a:extLst>
          </p:cNvPr>
          <p:cNvSpPr/>
          <p:nvPr/>
        </p:nvSpPr>
        <p:spPr>
          <a:xfrm flipV="1">
            <a:off x="1443076" y="42653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05C54F48-1B30-404F-99F7-68E6B4766F2D}"/>
              </a:ext>
            </a:extLst>
          </p:cNvPr>
          <p:cNvSpPr/>
          <p:nvPr/>
        </p:nvSpPr>
        <p:spPr>
          <a:xfrm>
            <a:off x="1570091" y="4231237"/>
            <a:ext cx="1070130" cy="10326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56D8F2CB-63D8-4E4E-A619-D86F058549C7}"/>
              </a:ext>
            </a:extLst>
          </p:cNvPr>
          <p:cNvSpPr/>
          <p:nvPr/>
        </p:nvSpPr>
        <p:spPr>
          <a:xfrm>
            <a:off x="6996485" y="429455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034586DF-A317-4E10-AAE0-DECA4ACB4710}"/>
              </a:ext>
            </a:extLst>
          </p:cNvPr>
          <p:cNvSpPr/>
          <p:nvPr/>
        </p:nvSpPr>
        <p:spPr>
          <a:xfrm>
            <a:off x="4487410" y="460503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60ECA09F-5A7B-476B-9538-99024A200153}"/>
              </a:ext>
            </a:extLst>
          </p:cNvPr>
          <p:cNvSpPr/>
          <p:nvPr/>
        </p:nvSpPr>
        <p:spPr>
          <a:xfrm flipV="1">
            <a:off x="3181759" y="340706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D4DDF43F-1ED0-4952-8F55-C5228FB1F7C4}"/>
              </a:ext>
            </a:extLst>
          </p:cNvPr>
          <p:cNvSpPr/>
          <p:nvPr/>
        </p:nvSpPr>
        <p:spPr>
          <a:xfrm>
            <a:off x="5859931" y="3432244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16A9F51D-BF6E-4C25-AE9A-F5D5EA263F53}"/>
              </a:ext>
            </a:extLst>
          </p:cNvPr>
          <p:cNvSpPr/>
          <p:nvPr/>
        </p:nvSpPr>
        <p:spPr>
          <a:xfrm>
            <a:off x="7812841" y="3408720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294358E1-316A-4045-B665-E353EFFDD8C5}"/>
              </a:ext>
            </a:extLst>
          </p:cNvPr>
          <p:cNvSpPr/>
          <p:nvPr/>
        </p:nvSpPr>
        <p:spPr>
          <a:xfrm flipV="1">
            <a:off x="4292539" y="3443856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2B273CFD-2DAD-4BC7-9D19-E1E251257CE8}"/>
              </a:ext>
            </a:extLst>
          </p:cNvPr>
          <p:cNvSpPr/>
          <p:nvPr/>
        </p:nvSpPr>
        <p:spPr>
          <a:xfrm flipV="1">
            <a:off x="5088496" y="3426797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4E814F5D-5DD8-487B-9815-3B34394A9C63}"/>
              </a:ext>
            </a:extLst>
          </p:cNvPr>
          <p:cNvSpPr/>
          <p:nvPr/>
        </p:nvSpPr>
        <p:spPr>
          <a:xfrm flipV="1">
            <a:off x="7404661" y="3407140"/>
            <a:ext cx="648740" cy="11178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68474937-CB60-4847-BB48-15A6BFD4FDAE}"/>
              </a:ext>
            </a:extLst>
          </p:cNvPr>
          <p:cNvSpPr/>
          <p:nvPr/>
        </p:nvSpPr>
        <p:spPr>
          <a:xfrm>
            <a:off x="2836765" y="3436251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67E2E537-7AF6-4632-AE38-561D3E10C571}"/>
              </a:ext>
            </a:extLst>
          </p:cNvPr>
          <p:cNvSpPr/>
          <p:nvPr/>
        </p:nvSpPr>
        <p:spPr>
          <a:xfrm flipV="1">
            <a:off x="8251727" y="3436251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1823EA75-D9BD-421C-BAFD-2E8B2871C2BC}"/>
              </a:ext>
            </a:extLst>
          </p:cNvPr>
          <p:cNvSpPr/>
          <p:nvPr/>
        </p:nvSpPr>
        <p:spPr>
          <a:xfrm flipV="1">
            <a:off x="4174418" y="349616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567436D8-4570-4EA1-8017-DB57CAA522AC}"/>
              </a:ext>
            </a:extLst>
          </p:cNvPr>
          <p:cNvSpPr/>
          <p:nvPr/>
        </p:nvSpPr>
        <p:spPr>
          <a:xfrm>
            <a:off x="2563900" y="458124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46AC6974-AECE-47F8-B688-5DAE50E763BB}"/>
              </a:ext>
            </a:extLst>
          </p:cNvPr>
          <p:cNvSpPr/>
          <p:nvPr/>
        </p:nvSpPr>
        <p:spPr>
          <a:xfrm>
            <a:off x="2058035" y="350306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Freeform: Shape 149">
            <a:extLst>
              <a:ext uri="{FF2B5EF4-FFF2-40B4-BE49-F238E27FC236}">
                <a16:creationId xmlns:a16="http://schemas.microsoft.com/office/drawing/2014/main" id="{5443B2F2-7E82-4760-A532-6AADD1863F87}"/>
              </a:ext>
            </a:extLst>
          </p:cNvPr>
          <p:cNvSpPr/>
          <p:nvPr/>
        </p:nvSpPr>
        <p:spPr>
          <a:xfrm>
            <a:off x="1918183" y="400431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F05D602E-0D56-4B26-8184-B3D6B48D9025}"/>
              </a:ext>
            </a:extLst>
          </p:cNvPr>
          <p:cNvSpPr/>
          <p:nvPr/>
        </p:nvSpPr>
        <p:spPr>
          <a:xfrm flipV="1">
            <a:off x="1595476" y="4526000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" name="Freeform: Shape 225">
            <a:extLst>
              <a:ext uri="{FF2B5EF4-FFF2-40B4-BE49-F238E27FC236}">
                <a16:creationId xmlns:a16="http://schemas.microsoft.com/office/drawing/2014/main" id="{9265A6E1-D0DF-4200-B513-BF4E93D1E0F1}"/>
              </a:ext>
            </a:extLst>
          </p:cNvPr>
          <p:cNvSpPr/>
          <p:nvPr/>
        </p:nvSpPr>
        <p:spPr>
          <a:xfrm>
            <a:off x="2571191" y="4551299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" name="Freeform: Shape 226">
            <a:extLst>
              <a:ext uri="{FF2B5EF4-FFF2-40B4-BE49-F238E27FC236}">
                <a16:creationId xmlns:a16="http://schemas.microsoft.com/office/drawing/2014/main" id="{76F5852F-1780-4FD0-8965-026384C7217C}"/>
              </a:ext>
            </a:extLst>
          </p:cNvPr>
          <p:cNvSpPr/>
          <p:nvPr/>
        </p:nvSpPr>
        <p:spPr>
          <a:xfrm>
            <a:off x="2259008" y="500481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" name="Freeform: Shape 227">
            <a:extLst>
              <a:ext uri="{FF2B5EF4-FFF2-40B4-BE49-F238E27FC236}">
                <a16:creationId xmlns:a16="http://schemas.microsoft.com/office/drawing/2014/main" id="{1A4B78F9-B7FF-467A-8461-33CE3B555F72}"/>
              </a:ext>
            </a:extLst>
          </p:cNvPr>
          <p:cNvSpPr/>
          <p:nvPr/>
        </p:nvSpPr>
        <p:spPr>
          <a:xfrm>
            <a:off x="2688423" y="4938839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" name="Freeform: Shape 228">
            <a:extLst>
              <a:ext uri="{FF2B5EF4-FFF2-40B4-BE49-F238E27FC236}">
                <a16:creationId xmlns:a16="http://schemas.microsoft.com/office/drawing/2014/main" id="{F62755B4-ABB6-4563-A1DF-701864FFE664}"/>
              </a:ext>
            </a:extLst>
          </p:cNvPr>
          <p:cNvSpPr/>
          <p:nvPr/>
        </p:nvSpPr>
        <p:spPr>
          <a:xfrm>
            <a:off x="3054965" y="495068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" name="Freeform: Shape 229">
            <a:extLst>
              <a:ext uri="{FF2B5EF4-FFF2-40B4-BE49-F238E27FC236}">
                <a16:creationId xmlns:a16="http://schemas.microsoft.com/office/drawing/2014/main" id="{9818B794-8352-44D2-B133-90D55FF32BC3}"/>
              </a:ext>
            </a:extLst>
          </p:cNvPr>
          <p:cNvSpPr/>
          <p:nvPr/>
        </p:nvSpPr>
        <p:spPr>
          <a:xfrm>
            <a:off x="5339996" y="498233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" name="Freeform: Shape 230">
            <a:extLst>
              <a:ext uri="{FF2B5EF4-FFF2-40B4-BE49-F238E27FC236}">
                <a16:creationId xmlns:a16="http://schemas.microsoft.com/office/drawing/2014/main" id="{B62F4BC7-E483-41E0-86A5-DCC5B42FCA20}"/>
              </a:ext>
            </a:extLst>
          </p:cNvPr>
          <p:cNvSpPr/>
          <p:nvPr/>
        </p:nvSpPr>
        <p:spPr>
          <a:xfrm>
            <a:off x="7474045" y="499420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" name="Freeform: Shape 231">
            <a:extLst>
              <a:ext uri="{FF2B5EF4-FFF2-40B4-BE49-F238E27FC236}">
                <a16:creationId xmlns:a16="http://schemas.microsoft.com/office/drawing/2014/main" id="{FC9356A6-990F-4B49-B33D-FB5D11D1642F}"/>
              </a:ext>
            </a:extLst>
          </p:cNvPr>
          <p:cNvSpPr/>
          <p:nvPr/>
        </p:nvSpPr>
        <p:spPr>
          <a:xfrm flipV="1">
            <a:off x="2101215" y="480361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" name="Freeform: Shape 232">
            <a:extLst>
              <a:ext uri="{FF2B5EF4-FFF2-40B4-BE49-F238E27FC236}">
                <a16:creationId xmlns:a16="http://schemas.microsoft.com/office/drawing/2014/main" id="{E9E81F00-D91F-4C59-8861-08BA251D5AF8}"/>
              </a:ext>
            </a:extLst>
          </p:cNvPr>
          <p:cNvSpPr/>
          <p:nvPr/>
        </p:nvSpPr>
        <p:spPr>
          <a:xfrm>
            <a:off x="2032188" y="4753758"/>
            <a:ext cx="1070130" cy="10326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" name="Freeform: Shape 233">
            <a:extLst>
              <a:ext uri="{FF2B5EF4-FFF2-40B4-BE49-F238E27FC236}">
                <a16:creationId xmlns:a16="http://schemas.microsoft.com/office/drawing/2014/main" id="{367937EF-D35F-48DC-AAED-7ACDFFCA00E4}"/>
              </a:ext>
            </a:extLst>
          </p:cNvPr>
          <p:cNvSpPr/>
          <p:nvPr/>
        </p:nvSpPr>
        <p:spPr>
          <a:xfrm>
            <a:off x="3222039" y="5011261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" name="Freeform: Shape 234">
            <a:extLst>
              <a:ext uri="{FF2B5EF4-FFF2-40B4-BE49-F238E27FC236}">
                <a16:creationId xmlns:a16="http://schemas.microsoft.com/office/drawing/2014/main" id="{05DB168D-B2BD-40A1-ADBA-D9CDFC03CECA}"/>
              </a:ext>
            </a:extLst>
          </p:cNvPr>
          <p:cNvSpPr/>
          <p:nvPr/>
        </p:nvSpPr>
        <p:spPr>
          <a:xfrm>
            <a:off x="2576322" y="454262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6" name="Freeform: Shape 235">
            <a:extLst>
              <a:ext uri="{FF2B5EF4-FFF2-40B4-BE49-F238E27FC236}">
                <a16:creationId xmlns:a16="http://schemas.microsoft.com/office/drawing/2014/main" id="{E239B15F-82F5-4B4C-9B81-E76852CD704E}"/>
              </a:ext>
            </a:extLst>
          </p:cNvPr>
          <p:cNvSpPr/>
          <p:nvPr/>
        </p:nvSpPr>
        <p:spPr>
          <a:xfrm flipV="1">
            <a:off x="2253615" y="495601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" name="Freeform: Shape 236">
            <a:extLst>
              <a:ext uri="{FF2B5EF4-FFF2-40B4-BE49-F238E27FC236}">
                <a16:creationId xmlns:a16="http://schemas.microsoft.com/office/drawing/2014/main" id="{95AFCB53-3D74-41DE-9041-6069501CF858}"/>
              </a:ext>
            </a:extLst>
          </p:cNvPr>
          <p:cNvSpPr/>
          <p:nvPr/>
        </p:nvSpPr>
        <p:spPr>
          <a:xfrm flipH="1">
            <a:off x="6352631" y="4829337"/>
            <a:ext cx="1645100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" name="Freeform: Shape 238">
            <a:extLst>
              <a:ext uri="{FF2B5EF4-FFF2-40B4-BE49-F238E27FC236}">
                <a16:creationId xmlns:a16="http://schemas.microsoft.com/office/drawing/2014/main" id="{4FF02202-CA31-42AD-8B0D-12349F689D15}"/>
              </a:ext>
            </a:extLst>
          </p:cNvPr>
          <p:cNvSpPr/>
          <p:nvPr/>
        </p:nvSpPr>
        <p:spPr>
          <a:xfrm flipV="1">
            <a:off x="5834909" y="234439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" name="Freeform: Shape 239">
            <a:extLst>
              <a:ext uri="{FF2B5EF4-FFF2-40B4-BE49-F238E27FC236}">
                <a16:creationId xmlns:a16="http://schemas.microsoft.com/office/drawing/2014/main" id="{287023D7-206F-4840-8A9C-C295BA12DD67}"/>
              </a:ext>
            </a:extLst>
          </p:cNvPr>
          <p:cNvSpPr/>
          <p:nvPr/>
        </p:nvSpPr>
        <p:spPr>
          <a:xfrm flipV="1">
            <a:off x="6630866" y="2327340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F2A5C1FF-7DB4-429E-9D0B-CA8181074D9C}"/>
              </a:ext>
            </a:extLst>
          </p:cNvPr>
          <p:cNvSpPr/>
          <p:nvPr/>
        </p:nvSpPr>
        <p:spPr>
          <a:xfrm flipV="1">
            <a:off x="3264018" y="221887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A1C0388D-F444-4B4A-B2C6-2F3B7BBD70D3}"/>
              </a:ext>
            </a:extLst>
          </p:cNvPr>
          <p:cNvSpPr/>
          <p:nvPr/>
        </p:nvSpPr>
        <p:spPr>
          <a:xfrm flipV="1">
            <a:off x="4374798" y="2255666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352B1FDB-4232-4F11-A14F-5075AE8987A8}"/>
              </a:ext>
            </a:extLst>
          </p:cNvPr>
          <p:cNvSpPr/>
          <p:nvPr/>
        </p:nvSpPr>
        <p:spPr>
          <a:xfrm>
            <a:off x="2919024" y="2248061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D2F3B3B5-E666-4B10-B542-661C8DF425DC}"/>
              </a:ext>
            </a:extLst>
          </p:cNvPr>
          <p:cNvSpPr/>
          <p:nvPr/>
        </p:nvSpPr>
        <p:spPr>
          <a:xfrm flipV="1">
            <a:off x="4256677" y="230797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0" name="Freeform: Shape 209">
            <a:extLst>
              <a:ext uri="{FF2B5EF4-FFF2-40B4-BE49-F238E27FC236}">
                <a16:creationId xmlns:a16="http://schemas.microsoft.com/office/drawing/2014/main" id="{5FBBACE4-C8A4-4E40-8170-A76D4A49A672}"/>
              </a:ext>
            </a:extLst>
          </p:cNvPr>
          <p:cNvSpPr/>
          <p:nvPr/>
        </p:nvSpPr>
        <p:spPr>
          <a:xfrm>
            <a:off x="7716405" y="2191489"/>
            <a:ext cx="948069" cy="177895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" name="Freeform: Shape 210">
            <a:extLst>
              <a:ext uri="{FF2B5EF4-FFF2-40B4-BE49-F238E27FC236}">
                <a16:creationId xmlns:a16="http://schemas.microsoft.com/office/drawing/2014/main" id="{5303E326-2586-4AEE-93DD-3B5162418089}"/>
              </a:ext>
            </a:extLst>
          </p:cNvPr>
          <p:cNvSpPr/>
          <p:nvPr/>
        </p:nvSpPr>
        <p:spPr>
          <a:xfrm flipV="1">
            <a:off x="7324619" y="2247508"/>
            <a:ext cx="665687" cy="11470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" name="Freeform: Shape 211">
            <a:extLst>
              <a:ext uri="{FF2B5EF4-FFF2-40B4-BE49-F238E27FC236}">
                <a16:creationId xmlns:a16="http://schemas.microsoft.com/office/drawing/2014/main" id="{1E9AE998-D476-4FA5-A1FB-4BDCE27AFFE7}"/>
              </a:ext>
            </a:extLst>
          </p:cNvPr>
          <p:cNvSpPr/>
          <p:nvPr/>
        </p:nvSpPr>
        <p:spPr>
          <a:xfrm flipV="1">
            <a:off x="8294174" y="2296199"/>
            <a:ext cx="948069" cy="13257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3" name="Freeform: Shape 212">
            <a:extLst>
              <a:ext uri="{FF2B5EF4-FFF2-40B4-BE49-F238E27FC236}">
                <a16:creationId xmlns:a16="http://schemas.microsoft.com/office/drawing/2014/main" id="{6ADEFE64-9B71-4AFE-AE90-A053D6E831AE}"/>
              </a:ext>
            </a:extLst>
          </p:cNvPr>
          <p:cNvSpPr/>
          <p:nvPr/>
        </p:nvSpPr>
        <p:spPr>
          <a:xfrm>
            <a:off x="7716405" y="2191489"/>
            <a:ext cx="948069" cy="177895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4" name="Freeform: Shape 213">
            <a:extLst>
              <a:ext uri="{FF2B5EF4-FFF2-40B4-BE49-F238E27FC236}">
                <a16:creationId xmlns:a16="http://schemas.microsoft.com/office/drawing/2014/main" id="{93B8CBF4-8372-426A-9332-9DB6CA035565}"/>
              </a:ext>
            </a:extLst>
          </p:cNvPr>
          <p:cNvSpPr/>
          <p:nvPr/>
        </p:nvSpPr>
        <p:spPr>
          <a:xfrm flipV="1">
            <a:off x="7324619" y="2247508"/>
            <a:ext cx="665687" cy="11470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5" name="Freeform: Shape 214">
            <a:extLst>
              <a:ext uri="{FF2B5EF4-FFF2-40B4-BE49-F238E27FC236}">
                <a16:creationId xmlns:a16="http://schemas.microsoft.com/office/drawing/2014/main" id="{0F1D5322-A5E7-479C-B0B0-1970C9A564C4}"/>
              </a:ext>
            </a:extLst>
          </p:cNvPr>
          <p:cNvSpPr/>
          <p:nvPr/>
        </p:nvSpPr>
        <p:spPr>
          <a:xfrm flipV="1">
            <a:off x="8294174" y="2296199"/>
            <a:ext cx="948069" cy="13257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" name="Freeform: Shape 240">
            <a:extLst>
              <a:ext uri="{FF2B5EF4-FFF2-40B4-BE49-F238E27FC236}">
                <a16:creationId xmlns:a16="http://schemas.microsoft.com/office/drawing/2014/main" id="{FCC8D7CB-475F-42D4-ABF5-78AA80F8252D}"/>
              </a:ext>
            </a:extLst>
          </p:cNvPr>
          <p:cNvSpPr/>
          <p:nvPr/>
        </p:nvSpPr>
        <p:spPr>
          <a:xfrm flipV="1">
            <a:off x="3041011" y="2283879"/>
            <a:ext cx="948069" cy="13257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Trapezoid 137">
            <a:extLst>
              <a:ext uri="{FF2B5EF4-FFF2-40B4-BE49-F238E27FC236}">
                <a16:creationId xmlns:a16="http://schemas.microsoft.com/office/drawing/2014/main" id="{146168D6-2B81-428F-A991-CE5DC3BC25C2}"/>
              </a:ext>
            </a:extLst>
          </p:cNvPr>
          <p:cNvSpPr/>
          <p:nvPr/>
        </p:nvSpPr>
        <p:spPr>
          <a:xfrm>
            <a:off x="684441" y="2251039"/>
            <a:ext cx="10838088" cy="2960223"/>
          </a:xfrm>
          <a:prstGeom prst="trapezoid">
            <a:avLst>
              <a:gd name="adj" fmla="val 78447"/>
            </a:avLst>
          </a:prstGeom>
          <a:solidFill>
            <a:srgbClr val="00666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Cylinder 31">
            <a:extLst>
              <a:ext uri="{FF2B5EF4-FFF2-40B4-BE49-F238E27FC236}">
                <a16:creationId xmlns:a16="http://schemas.microsoft.com/office/drawing/2014/main" id="{D0FE56D5-6098-4909-8F2F-C0882096E0C7}"/>
              </a:ext>
            </a:extLst>
          </p:cNvPr>
          <p:cNvSpPr/>
          <p:nvPr/>
        </p:nvSpPr>
        <p:spPr>
          <a:xfrm rot="15991191">
            <a:off x="10190300" y="2811814"/>
            <a:ext cx="284120" cy="317896"/>
          </a:xfrm>
          <a:prstGeom prst="can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9" name="Cylinder 38">
            <a:extLst>
              <a:ext uri="{FF2B5EF4-FFF2-40B4-BE49-F238E27FC236}">
                <a16:creationId xmlns:a16="http://schemas.microsoft.com/office/drawing/2014/main" id="{6868E43A-F103-48ED-A276-A3A59647660B}"/>
              </a:ext>
            </a:extLst>
          </p:cNvPr>
          <p:cNvSpPr/>
          <p:nvPr/>
        </p:nvSpPr>
        <p:spPr>
          <a:xfrm rot="16200000" flipV="1">
            <a:off x="1743084" y="2841732"/>
            <a:ext cx="280084" cy="257544"/>
          </a:xfrm>
          <a:prstGeom prst="can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4CC79C3-D1A7-46E8-BE9F-0CEF34BD25B9}"/>
              </a:ext>
            </a:extLst>
          </p:cNvPr>
          <p:cNvGrpSpPr/>
          <p:nvPr/>
        </p:nvGrpSpPr>
        <p:grpSpPr>
          <a:xfrm>
            <a:off x="1858773" y="2505316"/>
            <a:ext cx="8481366" cy="930378"/>
            <a:chOff x="1742584" y="2515477"/>
            <a:chExt cx="8706834" cy="963388"/>
          </a:xfrm>
          <a:gradFill flip="none" rotWithShape="1">
            <a:gsLst>
              <a:gs pos="0">
                <a:schemeClr val="accent4">
                  <a:lumMod val="50000"/>
                  <a:shade val="30000"/>
                  <a:satMod val="115000"/>
                </a:schemeClr>
              </a:gs>
              <a:gs pos="50000">
                <a:schemeClr val="accent4">
                  <a:lumMod val="50000"/>
                  <a:shade val="67500"/>
                  <a:satMod val="115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6200000" scaled="1"/>
            <a:tileRect/>
          </a:gra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98600E-1351-4F83-A661-E7E44FDF2214}"/>
                </a:ext>
              </a:extLst>
            </p:cNvPr>
            <p:cNvSpPr/>
            <p:nvPr/>
          </p:nvSpPr>
          <p:spPr>
            <a:xfrm>
              <a:off x="2001794" y="2515477"/>
              <a:ext cx="8192529" cy="963388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3" name="Flowchart: Stored Data 12">
              <a:extLst>
                <a:ext uri="{FF2B5EF4-FFF2-40B4-BE49-F238E27FC236}">
                  <a16:creationId xmlns:a16="http://schemas.microsoft.com/office/drawing/2014/main" id="{1502BC7B-AC60-46EC-B850-CFF7048D1A13}"/>
                </a:ext>
              </a:extLst>
            </p:cNvPr>
            <p:cNvSpPr/>
            <p:nvPr/>
          </p:nvSpPr>
          <p:spPr>
            <a:xfrm>
              <a:off x="1742584" y="2515477"/>
              <a:ext cx="1972095" cy="963388"/>
            </a:xfrm>
            <a:prstGeom prst="flowChartOnlineStorage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21" name="Flowchart: Stored Data 20">
              <a:extLst>
                <a:ext uri="{FF2B5EF4-FFF2-40B4-BE49-F238E27FC236}">
                  <a16:creationId xmlns:a16="http://schemas.microsoft.com/office/drawing/2014/main" id="{21B0768B-5ECB-425E-8CAF-AFBCFC0D1EEE}"/>
                </a:ext>
              </a:extLst>
            </p:cNvPr>
            <p:cNvSpPr/>
            <p:nvPr/>
          </p:nvSpPr>
          <p:spPr>
            <a:xfrm rot="10800000">
              <a:off x="8477323" y="2515477"/>
              <a:ext cx="1972095" cy="963388"/>
            </a:xfrm>
            <a:prstGeom prst="flowChartOnlineStorage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</p:grpSp>
      <p:cxnSp>
        <p:nvCxnSpPr>
          <p:cNvPr id="326" name="Straight Connector 325">
            <a:extLst>
              <a:ext uri="{FF2B5EF4-FFF2-40B4-BE49-F238E27FC236}">
                <a16:creationId xmlns:a16="http://schemas.microsoft.com/office/drawing/2014/main" id="{BFAEF20D-92D7-4AEC-86CB-E28C35B6FAD7}"/>
              </a:ext>
            </a:extLst>
          </p:cNvPr>
          <p:cNvCxnSpPr/>
          <p:nvPr/>
        </p:nvCxnSpPr>
        <p:spPr>
          <a:xfrm>
            <a:off x="2107739" y="2505315"/>
            <a:ext cx="7883944" cy="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>
            <a:extLst>
              <a:ext uri="{FF2B5EF4-FFF2-40B4-BE49-F238E27FC236}">
                <a16:creationId xmlns:a16="http://schemas.microsoft.com/office/drawing/2014/main" id="{6CD973A3-5218-4F93-911A-4A1884764525}"/>
              </a:ext>
            </a:extLst>
          </p:cNvPr>
          <p:cNvCxnSpPr/>
          <p:nvPr/>
        </p:nvCxnSpPr>
        <p:spPr>
          <a:xfrm>
            <a:off x="2154962" y="2505315"/>
            <a:ext cx="7883944" cy="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92ED9CE-063A-41D1-B884-6DBA5280D2BF}"/>
              </a:ext>
            </a:extLst>
          </p:cNvPr>
          <p:cNvSpPr/>
          <p:nvPr/>
        </p:nvSpPr>
        <p:spPr>
          <a:xfrm rot="16200000" flipH="1">
            <a:off x="7597053" y="2073766"/>
            <a:ext cx="930377" cy="1793479"/>
          </a:xfrm>
          <a:custGeom>
            <a:avLst/>
            <a:gdLst>
              <a:gd name="connsiteX0" fmla="*/ 0 w 1035700"/>
              <a:gd name="connsiteY0" fmla="*/ 792626 h 8764414"/>
              <a:gd name="connsiteX1" fmla="*/ 0 w 1035700"/>
              <a:gd name="connsiteY1" fmla="*/ 8432048 h 8764414"/>
              <a:gd name="connsiteX2" fmla="*/ 413485 w 1035700"/>
              <a:gd name="connsiteY2" fmla="*/ 8757661 h 8764414"/>
              <a:gd name="connsiteX3" fmla="*/ 517849 w 1035700"/>
              <a:gd name="connsiteY3" fmla="*/ 8764414 h 8764414"/>
              <a:gd name="connsiteX4" fmla="*/ 1035698 w 1035700"/>
              <a:gd name="connsiteY4" fmla="*/ 8432048 h 8764414"/>
              <a:gd name="connsiteX5" fmla="*/ 1035698 w 1035700"/>
              <a:gd name="connsiteY5" fmla="*/ 7971800 h 8764414"/>
              <a:gd name="connsiteX6" fmla="*/ 1035700 w 1035700"/>
              <a:gd name="connsiteY6" fmla="*/ 7971787 h 8764414"/>
              <a:gd name="connsiteX7" fmla="*/ 1035700 w 1035700"/>
              <a:gd name="connsiteY7" fmla="*/ 332366 h 8764414"/>
              <a:gd name="connsiteX8" fmla="*/ 517851 w 1035700"/>
              <a:gd name="connsiteY8" fmla="*/ 0 h 8764414"/>
              <a:gd name="connsiteX9" fmla="*/ 413486 w 1035700"/>
              <a:gd name="connsiteY9" fmla="*/ 6753 h 8764414"/>
              <a:gd name="connsiteX10" fmla="*/ 2 w 1035700"/>
              <a:gd name="connsiteY10" fmla="*/ 332366 h 8764414"/>
              <a:gd name="connsiteX11" fmla="*/ 2 w 1035700"/>
              <a:gd name="connsiteY11" fmla="*/ 792614 h 876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35700" h="8764414">
                <a:moveTo>
                  <a:pt x="0" y="792626"/>
                </a:moveTo>
                <a:lnTo>
                  <a:pt x="0" y="8432048"/>
                </a:lnTo>
                <a:cubicBezTo>
                  <a:pt x="0" y="8592664"/>
                  <a:pt x="177510" y="8726669"/>
                  <a:pt x="413485" y="8757661"/>
                </a:cubicBezTo>
                <a:cubicBezTo>
                  <a:pt x="447195" y="8762088"/>
                  <a:pt x="482099" y="8764414"/>
                  <a:pt x="517849" y="8764414"/>
                </a:cubicBezTo>
                <a:cubicBezTo>
                  <a:pt x="803849" y="8764414"/>
                  <a:pt x="1035698" y="8615608"/>
                  <a:pt x="1035698" y="8432048"/>
                </a:cubicBezTo>
                <a:lnTo>
                  <a:pt x="1035698" y="7971800"/>
                </a:lnTo>
                <a:lnTo>
                  <a:pt x="1035700" y="7971787"/>
                </a:lnTo>
                <a:lnTo>
                  <a:pt x="1035700" y="332366"/>
                </a:lnTo>
                <a:cubicBezTo>
                  <a:pt x="1035700" y="148805"/>
                  <a:pt x="803851" y="0"/>
                  <a:pt x="517851" y="0"/>
                </a:cubicBezTo>
                <a:cubicBezTo>
                  <a:pt x="482101" y="0"/>
                  <a:pt x="447197" y="2325"/>
                  <a:pt x="413486" y="6753"/>
                </a:cubicBezTo>
                <a:cubicBezTo>
                  <a:pt x="177511" y="37745"/>
                  <a:pt x="2" y="171750"/>
                  <a:pt x="2" y="332366"/>
                </a:cubicBezTo>
                <a:lnTo>
                  <a:pt x="2" y="792614"/>
                </a:lnTo>
                <a:close/>
              </a:path>
            </a:pathLst>
          </a:custGeom>
          <a:gradFill flip="none" rotWithShape="1">
            <a:gsLst>
              <a:gs pos="0">
                <a:srgbClr val="003300"/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3A03EC4-7621-46A1-846D-F3D08BFD2F46}"/>
              </a:ext>
            </a:extLst>
          </p:cNvPr>
          <p:cNvSpPr/>
          <p:nvPr/>
        </p:nvSpPr>
        <p:spPr>
          <a:xfrm rot="16200000" flipH="1">
            <a:off x="3653802" y="2073766"/>
            <a:ext cx="930377" cy="1793479"/>
          </a:xfrm>
          <a:custGeom>
            <a:avLst/>
            <a:gdLst>
              <a:gd name="connsiteX0" fmla="*/ 0 w 1035700"/>
              <a:gd name="connsiteY0" fmla="*/ 792626 h 8764414"/>
              <a:gd name="connsiteX1" fmla="*/ 0 w 1035700"/>
              <a:gd name="connsiteY1" fmla="*/ 8432048 h 8764414"/>
              <a:gd name="connsiteX2" fmla="*/ 413485 w 1035700"/>
              <a:gd name="connsiteY2" fmla="*/ 8757661 h 8764414"/>
              <a:gd name="connsiteX3" fmla="*/ 517849 w 1035700"/>
              <a:gd name="connsiteY3" fmla="*/ 8764414 h 8764414"/>
              <a:gd name="connsiteX4" fmla="*/ 1035698 w 1035700"/>
              <a:gd name="connsiteY4" fmla="*/ 8432048 h 8764414"/>
              <a:gd name="connsiteX5" fmla="*/ 1035698 w 1035700"/>
              <a:gd name="connsiteY5" fmla="*/ 7971800 h 8764414"/>
              <a:gd name="connsiteX6" fmla="*/ 1035700 w 1035700"/>
              <a:gd name="connsiteY6" fmla="*/ 7971787 h 8764414"/>
              <a:gd name="connsiteX7" fmla="*/ 1035700 w 1035700"/>
              <a:gd name="connsiteY7" fmla="*/ 332366 h 8764414"/>
              <a:gd name="connsiteX8" fmla="*/ 517851 w 1035700"/>
              <a:gd name="connsiteY8" fmla="*/ 0 h 8764414"/>
              <a:gd name="connsiteX9" fmla="*/ 413486 w 1035700"/>
              <a:gd name="connsiteY9" fmla="*/ 6753 h 8764414"/>
              <a:gd name="connsiteX10" fmla="*/ 2 w 1035700"/>
              <a:gd name="connsiteY10" fmla="*/ 332366 h 8764414"/>
              <a:gd name="connsiteX11" fmla="*/ 2 w 1035700"/>
              <a:gd name="connsiteY11" fmla="*/ 792614 h 876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35700" h="8764414">
                <a:moveTo>
                  <a:pt x="0" y="792626"/>
                </a:moveTo>
                <a:lnTo>
                  <a:pt x="0" y="8432048"/>
                </a:lnTo>
                <a:cubicBezTo>
                  <a:pt x="0" y="8592664"/>
                  <a:pt x="177510" y="8726669"/>
                  <a:pt x="413485" y="8757661"/>
                </a:cubicBezTo>
                <a:cubicBezTo>
                  <a:pt x="447195" y="8762088"/>
                  <a:pt x="482099" y="8764414"/>
                  <a:pt x="517849" y="8764414"/>
                </a:cubicBezTo>
                <a:cubicBezTo>
                  <a:pt x="803849" y="8764414"/>
                  <a:pt x="1035698" y="8615608"/>
                  <a:pt x="1035698" y="8432048"/>
                </a:cubicBezTo>
                <a:lnTo>
                  <a:pt x="1035698" y="7971800"/>
                </a:lnTo>
                <a:lnTo>
                  <a:pt x="1035700" y="7971787"/>
                </a:lnTo>
                <a:lnTo>
                  <a:pt x="1035700" y="332366"/>
                </a:lnTo>
                <a:cubicBezTo>
                  <a:pt x="1035700" y="148805"/>
                  <a:pt x="803851" y="0"/>
                  <a:pt x="517851" y="0"/>
                </a:cubicBezTo>
                <a:cubicBezTo>
                  <a:pt x="482101" y="0"/>
                  <a:pt x="447197" y="2325"/>
                  <a:pt x="413486" y="6753"/>
                </a:cubicBezTo>
                <a:cubicBezTo>
                  <a:pt x="177511" y="37745"/>
                  <a:pt x="2" y="171750"/>
                  <a:pt x="2" y="332366"/>
                </a:cubicBezTo>
                <a:lnTo>
                  <a:pt x="2" y="792614"/>
                </a:lnTo>
                <a:close/>
              </a:path>
            </a:pathLst>
          </a:custGeom>
          <a:gradFill flip="none" rotWithShape="1">
            <a:gsLst>
              <a:gs pos="0">
                <a:srgbClr val="280B3D"/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AD6EDC"/>
              </a:gs>
            </a:gsLst>
            <a:lin ang="10800000" scaled="1"/>
            <a:tileRect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EBA0E2-3FB1-425D-9E67-13E76FD87ECD}"/>
              </a:ext>
            </a:extLst>
          </p:cNvPr>
          <p:cNvSpPr/>
          <p:nvPr/>
        </p:nvSpPr>
        <p:spPr>
          <a:xfrm>
            <a:off x="4940686" y="2505315"/>
            <a:ext cx="129984" cy="93037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FDC9F6-8368-48C6-9974-28FE329E8974}"/>
              </a:ext>
            </a:extLst>
          </p:cNvPr>
          <p:cNvSpPr/>
          <p:nvPr/>
        </p:nvSpPr>
        <p:spPr>
          <a:xfrm>
            <a:off x="7133882" y="2505315"/>
            <a:ext cx="129984" cy="93037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1E569A7-278C-4C8B-81F4-76B7B6771932}"/>
              </a:ext>
            </a:extLst>
          </p:cNvPr>
          <p:cNvSpPr/>
          <p:nvPr/>
        </p:nvSpPr>
        <p:spPr>
          <a:xfrm>
            <a:off x="6061717" y="2505315"/>
            <a:ext cx="129984" cy="93037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E4158201-D857-4FD5-9596-C49ACAACD08B}"/>
              </a:ext>
            </a:extLst>
          </p:cNvPr>
          <p:cNvGrpSpPr/>
          <p:nvPr/>
        </p:nvGrpSpPr>
        <p:grpSpPr>
          <a:xfrm>
            <a:off x="3219123" y="185388"/>
            <a:ext cx="1859056" cy="2766377"/>
            <a:chOff x="2021250" y="2289242"/>
            <a:chExt cx="1859056" cy="2766377"/>
          </a:xfrm>
        </p:grpSpPr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B0BF0E56-7728-46C5-A3A7-44BDB26DBA4E}"/>
                </a:ext>
              </a:extLst>
            </p:cNvPr>
            <p:cNvGrpSpPr/>
            <p:nvPr/>
          </p:nvGrpSpPr>
          <p:grpSpPr>
            <a:xfrm rot="13123483">
              <a:off x="2021250" y="2396144"/>
              <a:ext cx="953068" cy="462557"/>
              <a:chOff x="5699890" y="1712904"/>
              <a:chExt cx="710327" cy="344746"/>
            </a:xfrm>
          </p:grpSpPr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0D226197-8D16-4AA9-ABDE-BA015B2F8C1B}"/>
                  </a:ext>
                </a:extLst>
              </p:cNvPr>
              <p:cNvSpPr/>
              <p:nvPr/>
            </p:nvSpPr>
            <p:spPr>
              <a:xfrm rot="17300918">
                <a:off x="5801795" y="1610999"/>
                <a:ext cx="137848" cy="341657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C71264FF-614D-444D-9B30-122A6DB1F62A}"/>
                  </a:ext>
                </a:extLst>
              </p:cNvPr>
              <p:cNvGrpSpPr/>
              <p:nvPr/>
            </p:nvGrpSpPr>
            <p:grpSpPr>
              <a:xfrm rot="18595549">
                <a:off x="6135186" y="1782618"/>
                <a:ext cx="171080" cy="37898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187" name="Rectangle: Rounded Corners 186">
                  <a:extLst>
                    <a:ext uri="{FF2B5EF4-FFF2-40B4-BE49-F238E27FC236}">
                      <a16:creationId xmlns:a16="http://schemas.microsoft.com/office/drawing/2014/main" id="{27F40E8E-56E5-4C87-9D46-E43C71F57D11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8" name="Partial Circle 187">
                  <a:extLst>
                    <a:ext uri="{FF2B5EF4-FFF2-40B4-BE49-F238E27FC236}">
                      <a16:creationId xmlns:a16="http://schemas.microsoft.com/office/drawing/2014/main" id="{534005AD-E048-4956-8E99-26EDBC2FBD51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66DFD411-6FBA-463E-B171-8846A826809D}"/>
                  </a:ext>
                </a:extLst>
              </p:cNvPr>
              <p:cNvSpPr/>
              <p:nvPr/>
            </p:nvSpPr>
            <p:spPr>
              <a:xfrm rot="15700102">
                <a:off x="5987948" y="1761378"/>
                <a:ext cx="124088" cy="143299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861946B0-3ED3-4859-AF16-EF794B728A39}"/>
                </a:ext>
              </a:extLst>
            </p:cNvPr>
            <p:cNvGrpSpPr/>
            <p:nvPr/>
          </p:nvGrpSpPr>
          <p:grpSpPr>
            <a:xfrm rot="9355356">
              <a:off x="3008008" y="2485366"/>
              <a:ext cx="872298" cy="385553"/>
              <a:chOff x="4858161" y="1717663"/>
              <a:chExt cx="612278" cy="268094"/>
            </a:xfrm>
          </p:grpSpPr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B7CE0FD5-5DDD-470D-9326-C21F86D4B2A0}"/>
                  </a:ext>
                </a:extLst>
              </p:cNvPr>
              <p:cNvSpPr/>
              <p:nvPr/>
            </p:nvSpPr>
            <p:spPr>
              <a:xfrm rot="15472771" flipV="1">
                <a:off x="5240171" y="1606274"/>
                <a:ext cx="118880" cy="341657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4A55B976-33A4-4595-BB0B-959ACCF51AC1}"/>
                  </a:ext>
                </a:extLst>
              </p:cNvPr>
              <p:cNvGrpSpPr/>
              <p:nvPr/>
            </p:nvGrpSpPr>
            <p:grpSpPr>
              <a:xfrm rot="13989180" flipV="1">
                <a:off x="4936038" y="1736800"/>
                <a:ext cx="171080" cy="32683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182" name="Rectangle: Rounded Corners 181">
                  <a:extLst>
                    <a:ext uri="{FF2B5EF4-FFF2-40B4-BE49-F238E27FC236}">
                      <a16:creationId xmlns:a16="http://schemas.microsoft.com/office/drawing/2014/main" id="{B363D3EB-23C4-4FEA-8F8C-FC6488260AC2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3" name="Partial Circle 182">
                  <a:extLst>
                    <a:ext uri="{FF2B5EF4-FFF2-40B4-BE49-F238E27FC236}">
                      <a16:creationId xmlns:a16="http://schemas.microsoft.com/office/drawing/2014/main" id="{64ACD571-C418-4A52-92FC-805F686440D3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9D60BC48-CCAD-4CB7-B9B1-731512DBE35F}"/>
                  </a:ext>
                </a:extLst>
              </p:cNvPr>
              <p:cNvSpPr/>
              <p:nvPr/>
            </p:nvSpPr>
            <p:spPr>
              <a:xfrm rot="15700102">
                <a:off x="5100340" y="1726290"/>
                <a:ext cx="124088" cy="143299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D18885D2-76E7-4EE3-940A-FBB292018862}"/>
                </a:ext>
              </a:extLst>
            </p:cNvPr>
            <p:cNvGrpSpPr/>
            <p:nvPr/>
          </p:nvGrpSpPr>
          <p:grpSpPr>
            <a:xfrm>
              <a:off x="2493931" y="3443687"/>
              <a:ext cx="710148" cy="844443"/>
              <a:chOff x="5257187" y="2082315"/>
              <a:chExt cx="529277" cy="629367"/>
            </a:xfrm>
          </p:grpSpPr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765AB5CF-C28D-4FF5-B741-541D50324AA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243447" y="2291179"/>
                <a:ext cx="434243" cy="406763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7" name="Trapezoid 176">
                <a:extLst>
                  <a:ext uri="{FF2B5EF4-FFF2-40B4-BE49-F238E27FC236}">
                    <a16:creationId xmlns:a16="http://schemas.microsoft.com/office/drawing/2014/main" id="{1B22F583-E87E-4A76-B17B-5BB0BAA03D9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082625" flipV="1">
                <a:off x="5594734" y="2269344"/>
                <a:ext cx="191730" cy="402636"/>
              </a:xfrm>
              <a:prstGeom prst="trapezoid">
                <a:avLst>
                  <a:gd name="adj" fmla="val 11666"/>
                </a:avLst>
              </a:pr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FF1FA737-8D0D-47EC-9882-8BD7694B5D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21355" y="2082315"/>
                <a:ext cx="339792" cy="24599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56" name="Rectangle: Rounded Corners 155">
              <a:extLst>
                <a:ext uri="{FF2B5EF4-FFF2-40B4-BE49-F238E27FC236}">
                  <a16:creationId xmlns:a16="http://schemas.microsoft.com/office/drawing/2014/main" id="{86A03AF9-9BC5-4791-B400-77FEA7D71B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62025" y="2794114"/>
              <a:ext cx="186443" cy="37939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57" name="Rectangle: Rounded Corners 156">
              <a:extLst>
                <a:ext uri="{FF2B5EF4-FFF2-40B4-BE49-F238E27FC236}">
                  <a16:creationId xmlns:a16="http://schemas.microsoft.com/office/drawing/2014/main" id="{EFFB2703-E10C-49A0-9498-F117959754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73044" y="2892288"/>
              <a:ext cx="533231" cy="733190"/>
            </a:xfrm>
            <a:prstGeom prst="roundRect">
              <a:avLst>
                <a:gd name="adj" fmla="val 33590"/>
              </a:avLst>
            </a:pr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21891CB2-8EBD-4A2F-B18B-FA3ABA0B972D}"/>
                </a:ext>
              </a:extLst>
            </p:cNvPr>
            <p:cNvGrpSpPr/>
            <p:nvPr/>
          </p:nvGrpSpPr>
          <p:grpSpPr>
            <a:xfrm>
              <a:off x="2990734" y="4164171"/>
              <a:ext cx="234211" cy="860461"/>
              <a:chOff x="5627457" y="2619295"/>
              <a:chExt cx="174559" cy="641305"/>
            </a:xfrm>
          </p:grpSpPr>
          <p:sp>
            <p:nvSpPr>
              <p:cNvPr id="171" name="Trapezoid 170">
                <a:extLst>
                  <a:ext uri="{FF2B5EF4-FFF2-40B4-BE49-F238E27FC236}">
                    <a16:creationId xmlns:a16="http://schemas.microsoft.com/office/drawing/2014/main" id="{D1DBE978-29C6-4B01-B1B6-AF4484B7B55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7362" flipV="1">
                <a:off x="5627457" y="2710687"/>
                <a:ext cx="153926" cy="402636"/>
              </a:xfrm>
              <a:prstGeom prst="trapezoid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FDDCCD31-A966-4D9D-B132-5289BCB753BF}"/>
                  </a:ext>
                </a:extLst>
              </p:cNvPr>
              <p:cNvGrpSpPr/>
              <p:nvPr/>
            </p:nvGrpSpPr>
            <p:grpSpPr>
              <a:xfrm rot="4468658" flipV="1">
                <a:off x="5619797" y="3111501"/>
                <a:ext cx="199115" cy="99083"/>
                <a:chOff x="3929941" y="4493533"/>
                <a:chExt cx="241529" cy="101368"/>
              </a:xfrm>
            </p:grpSpPr>
            <p:sp>
              <p:nvSpPr>
                <p:cNvPr id="174" name="Rectangle: Rounded Corners 173">
                  <a:extLst>
                    <a:ext uri="{FF2B5EF4-FFF2-40B4-BE49-F238E27FC236}">
                      <a16:creationId xmlns:a16="http://schemas.microsoft.com/office/drawing/2014/main" id="{8139A9EC-8A0C-4007-9D07-8DB948C50B5D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258492">
                  <a:off x="4008738" y="4501571"/>
                  <a:ext cx="162732" cy="93330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5" name="Oval 174">
                  <a:extLst>
                    <a:ext uri="{FF2B5EF4-FFF2-40B4-BE49-F238E27FC236}">
                      <a16:creationId xmlns:a16="http://schemas.microsoft.com/office/drawing/2014/main" id="{BB1A5A7B-C77D-4FC4-9F2D-EFC80D92447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29941" y="4493533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F37737A0-26B0-4F99-B26E-A777B99AB7D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5632179" y="2619295"/>
                <a:ext cx="169837" cy="136346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B8D59DCD-640B-4D77-BB64-A41E45BB5142}"/>
                </a:ext>
              </a:extLst>
            </p:cNvPr>
            <p:cNvGrpSpPr/>
            <p:nvPr/>
          </p:nvGrpSpPr>
          <p:grpSpPr>
            <a:xfrm>
              <a:off x="2604518" y="4203766"/>
              <a:ext cx="247421" cy="851853"/>
              <a:chOff x="5339608" y="2648806"/>
              <a:chExt cx="184404" cy="634890"/>
            </a:xfrm>
          </p:grpSpPr>
          <p:sp>
            <p:nvSpPr>
              <p:cNvPr id="166" name="Trapezoid 165">
                <a:extLst>
                  <a:ext uri="{FF2B5EF4-FFF2-40B4-BE49-F238E27FC236}">
                    <a16:creationId xmlns:a16="http://schemas.microsoft.com/office/drawing/2014/main" id="{377C8AC2-0390-4853-9462-F162AE4C7D7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6244" flipV="1">
                <a:off x="5341217" y="2754454"/>
                <a:ext cx="166282" cy="402636"/>
              </a:xfrm>
              <a:prstGeom prst="trapezoid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8EF403EC-E8DA-4332-8BA2-F1E25FB6EB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39608" y="2648806"/>
                <a:ext cx="184404" cy="148040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8ED6E462-89BA-4C23-949C-9169104841DD}"/>
                  </a:ext>
                </a:extLst>
              </p:cNvPr>
              <p:cNvGrpSpPr/>
              <p:nvPr/>
            </p:nvGrpSpPr>
            <p:grpSpPr>
              <a:xfrm rot="6001971">
                <a:off x="5315520" y="3127435"/>
                <a:ext cx="190928" cy="121594"/>
                <a:chOff x="3929941" y="4493533"/>
                <a:chExt cx="262361" cy="102398"/>
              </a:xfrm>
            </p:grpSpPr>
            <p:sp>
              <p:nvSpPr>
                <p:cNvPr id="169" name="Rectangle: Rounded Corners 168">
                  <a:extLst>
                    <a:ext uri="{FF2B5EF4-FFF2-40B4-BE49-F238E27FC236}">
                      <a16:creationId xmlns:a16="http://schemas.microsoft.com/office/drawing/2014/main" id="{EFCD45F3-171E-4290-81A6-3A7170E562A2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258492">
                  <a:off x="4007955" y="4519649"/>
                  <a:ext cx="184347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B0AB3FFA-43F3-413F-B496-C82DAF4BB7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29941" y="4493533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D8967805-EDDF-49F9-8EC1-E676955F657A}"/>
                </a:ext>
              </a:extLst>
            </p:cNvPr>
            <p:cNvGrpSpPr/>
            <p:nvPr/>
          </p:nvGrpSpPr>
          <p:grpSpPr>
            <a:xfrm rot="285939">
              <a:off x="2690541" y="2289242"/>
              <a:ext cx="507589" cy="549908"/>
              <a:chOff x="3355376" y="3848139"/>
              <a:chExt cx="378309" cy="409849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C144C603-69D6-44BD-8317-092E52D25526}"/>
                  </a:ext>
                </a:extLst>
              </p:cNvPr>
              <p:cNvSpPr/>
              <p:nvPr/>
            </p:nvSpPr>
            <p:spPr>
              <a:xfrm>
                <a:off x="3412371" y="3916283"/>
                <a:ext cx="279705" cy="341705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D73670DA-185F-46B1-9E1D-89723B58C993}"/>
                  </a:ext>
                </a:extLst>
              </p:cNvPr>
              <p:cNvSpPr/>
              <p:nvPr/>
            </p:nvSpPr>
            <p:spPr>
              <a:xfrm flipV="1">
                <a:off x="3487499" y="4038340"/>
                <a:ext cx="44788" cy="4478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2C9D0625-B1F6-4EBC-AA5E-89E3F28147E9}"/>
                  </a:ext>
                </a:extLst>
              </p:cNvPr>
              <p:cNvSpPr/>
              <p:nvPr/>
            </p:nvSpPr>
            <p:spPr>
              <a:xfrm flipV="1">
                <a:off x="3581559" y="4030335"/>
                <a:ext cx="44788" cy="4478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BF72AC04-F1E8-45CC-A7A7-BB460DECF79B}"/>
                  </a:ext>
                </a:extLst>
              </p:cNvPr>
              <p:cNvSpPr/>
              <p:nvPr/>
            </p:nvSpPr>
            <p:spPr>
              <a:xfrm>
                <a:off x="3549127" y="4077701"/>
                <a:ext cx="51367" cy="75780"/>
              </a:xfrm>
              <a:custGeom>
                <a:avLst/>
                <a:gdLst>
                  <a:gd name="connsiteX0" fmla="*/ 16778 w 51367"/>
                  <a:gd name="connsiteY0" fmla="*/ 0 h 75780"/>
                  <a:gd name="connsiteX1" fmla="*/ 41945 w 51367"/>
                  <a:gd name="connsiteY1" fmla="*/ 41945 h 75780"/>
                  <a:gd name="connsiteX2" fmla="*/ 50334 w 51367"/>
                  <a:gd name="connsiteY2" fmla="*/ 67112 h 75780"/>
                  <a:gd name="connsiteX3" fmla="*/ 0 w 51367"/>
                  <a:gd name="connsiteY3" fmla="*/ 75501 h 7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367" h="75780">
                    <a:moveTo>
                      <a:pt x="16778" y="0"/>
                    </a:moveTo>
                    <a:cubicBezTo>
                      <a:pt x="25167" y="13982"/>
                      <a:pt x="34653" y="27361"/>
                      <a:pt x="41945" y="41945"/>
                    </a:cubicBezTo>
                    <a:cubicBezTo>
                      <a:pt x="45900" y="49854"/>
                      <a:pt x="54289" y="59203"/>
                      <a:pt x="50334" y="67112"/>
                    </a:cubicBezTo>
                    <a:cubicBezTo>
                      <a:pt x="44813" y="78154"/>
                      <a:pt x="7822" y="75501"/>
                      <a:pt x="0" y="75501"/>
                    </a:cubicBezTo>
                  </a:path>
                </a:pathLst>
              </a:cu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ADBAF2F8-CA6F-4E97-9038-B242BC1645E4}"/>
                  </a:ext>
                </a:extLst>
              </p:cNvPr>
              <p:cNvSpPr/>
              <p:nvPr/>
            </p:nvSpPr>
            <p:spPr>
              <a:xfrm>
                <a:off x="3355376" y="3848139"/>
                <a:ext cx="378309" cy="288285"/>
              </a:xfrm>
              <a:custGeom>
                <a:avLst/>
                <a:gdLst>
                  <a:gd name="connsiteX0" fmla="*/ 168584 w 378309"/>
                  <a:gd name="connsiteY0" fmla="*/ 75501 h 251670"/>
                  <a:gd name="connsiteX1" fmla="*/ 126639 w 378309"/>
                  <a:gd name="connsiteY1" fmla="*/ 92279 h 251670"/>
                  <a:gd name="connsiteX2" fmla="*/ 93083 w 378309"/>
                  <a:gd name="connsiteY2" fmla="*/ 142613 h 251670"/>
                  <a:gd name="connsiteX3" fmla="*/ 67916 w 378309"/>
                  <a:gd name="connsiteY3" fmla="*/ 159391 h 251670"/>
                  <a:gd name="connsiteX4" fmla="*/ 59527 w 378309"/>
                  <a:gd name="connsiteY4" fmla="*/ 184558 h 251670"/>
                  <a:gd name="connsiteX5" fmla="*/ 51138 w 378309"/>
                  <a:gd name="connsiteY5" fmla="*/ 243281 h 251670"/>
                  <a:gd name="connsiteX6" fmla="*/ 25971 w 378309"/>
                  <a:gd name="connsiteY6" fmla="*/ 251670 h 251670"/>
                  <a:gd name="connsiteX7" fmla="*/ 9193 w 378309"/>
                  <a:gd name="connsiteY7" fmla="*/ 226503 h 251670"/>
                  <a:gd name="connsiteX8" fmla="*/ 9193 w 378309"/>
                  <a:gd name="connsiteY8" fmla="*/ 134224 h 251670"/>
                  <a:gd name="connsiteX9" fmla="*/ 17582 w 378309"/>
                  <a:gd name="connsiteY9" fmla="*/ 109057 h 251670"/>
                  <a:gd name="connsiteX10" fmla="*/ 42749 w 378309"/>
                  <a:gd name="connsiteY10" fmla="*/ 92279 h 251670"/>
                  <a:gd name="connsiteX11" fmla="*/ 84694 w 378309"/>
                  <a:gd name="connsiteY11" fmla="*/ 50334 h 251670"/>
                  <a:gd name="connsiteX12" fmla="*/ 109861 w 378309"/>
                  <a:gd name="connsiteY12" fmla="*/ 25167 h 251670"/>
                  <a:gd name="connsiteX13" fmla="*/ 135028 w 378309"/>
                  <a:gd name="connsiteY13" fmla="*/ 16778 h 251670"/>
                  <a:gd name="connsiteX14" fmla="*/ 160195 w 378309"/>
                  <a:gd name="connsiteY14" fmla="*/ 0 h 251670"/>
                  <a:gd name="connsiteX15" fmla="*/ 202140 w 378309"/>
                  <a:gd name="connsiteY15" fmla="*/ 8389 h 251670"/>
                  <a:gd name="connsiteX16" fmla="*/ 277641 w 378309"/>
                  <a:gd name="connsiteY16" fmla="*/ 33556 h 251670"/>
                  <a:gd name="connsiteX17" fmla="*/ 302808 w 378309"/>
                  <a:gd name="connsiteY17" fmla="*/ 41945 h 251670"/>
                  <a:gd name="connsiteX18" fmla="*/ 327975 w 378309"/>
                  <a:gd name="connsiteY18" fmla="*/ 50334 h 251670"/>
                  <a:gd name="connsiteX19" fmla="*/ 336364 w 378309"/>
                  <a:gd name="connsiteY19" fmla="*/ 75501 h 251670"/>
                  <a:gd name="connsiteX20" fmla="*/ 353142 w 378309"/>
                  <a:gd name="connsiteY20" fmla="*/ 100668 h 251670"/>
                  <a:gd name="connsiteX21" fmla="*/ 369920 w 378309"/>
                  <a:gd name="connsiteY21" fmla="*/ 151002 h 251670"/>
                  <a:gd name="connsiteX22" fmla="*/ 378309 w 378309"/>
                  <a:gd name="connsiteY22" fmla="*/ 176169 h 251670"/>
                  <a:gd name="connsiteX23" fmla="*/ 336364 w 378309"/>
                  <a:gd name="connsiteY23" fmla="*/ 192947 h 251670"/>
                  <a:gd name="connsiteX24" fmla="*/ 319586 w 378309"/>
                  <a:gd name="connsiteY24" fmla="*/ 167780 h 251670"/>
                  <a:gd name="connsiteX25" fmla="*/ 294419 w 378309"/>
                  <a:gd name="connsiteY25" fmla="*/ 117446 h 251670"/>
                  <a:gd name="connsiteX26" fmla="*/ 269252 w 378309"/>
                  <a:gd name="connsiteY26" fmla="*/ 109057 h 251670"/>
                  <a:gd name="connsiteX27" fmla="*/ 168584 w 378309"/>
                  <a:gd name="connsiteY27" fmla="*/ 75501 h 251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78309" h="251670">
                    <a:moveTo>
                      <a:pt x="168584" y="75501"/>
                    </a:moveTo>
                    <a:cubicBezTo>
                      <a:pt x="144815" y="72705"/>
                      <a:pt x="137894" y="82275"/>
                      <a:pt x="126639" y="92279"/>
                    </a:cubicBezTo>
                    <a:cubicBezTo>
                      <a:pt x="111568" y="105676"/>
                      <a:pt x="109861" y="131428"/>
                      <a:pt x="93083" y="142613"/>
                    </a:cubicBezTo>
                    <a:lnTo>
                      <a:pt x="67916" y="159391"/>
                    </a:lnTo>
                    <a:cubicBezTo>
                      <a:pt x="65120" y="167780"/>
                      <a:pt x="61261" y="175887"/>
                      <a:pt x="59527" y="184558"/>
                    </a:cubicBezTo>
                    <a:cubicBezTo>
                      <a:pt x="55649" y="203947"/>
                      <a:pt x="59981" y="225595"/>
                      <a:pt x="51138" y="243281"/>
                    </a:cubicBezTo>
                    <a:cubicBezTo>
                      <a:pt x="47183" y="251190"/>
                      <a:pt x="34360" y="248874"/>
                      <a:pt x="25971" y="251670"/>
                    </a:cubicBezTo>
                    <a:cubicBezTo>
                      <a:pt x="20378" y="243281"/>
                      <a:pt x="13702" y="235521"/>
                      <a:pt x="9193" y="226503"/>
                    </a:cubicBezTo>
                    <a:cubicBezTo>
                      <a:pt x="-7154" y="193809"/>
                      <a:pt x="1820" y="174773"/>
                      <a:pt x="9193" y="134224"/>
                    </a:cubicBezTo>
                    <a:cubicBezTo>
                      <a:pt x="10775" y="125524"/>
                      <a:pt x="12058" y="115962"/>
                      <a:pt x="17582" y="109057"/>
                    </a:cubicBezTo>
                    <a:cubicBezTo>
                      <a:pt x="23880" y="101184"/>
                      <a:pt x="34360" y="97872"/>
                      <a:pt x="42749" y="92279"/>
                    </a:cubicBezTo>
                    <a:cubicBezTo>
                      <a:pt x="73509" y="46139"/>
                      <a:pt x="42749" y="85288"/>
                      <a:pt x="84694" y="50334"/>
                    </a:cubicBezTo>
                    <a:cubicBezTo>
                      <a:pt x="93808" y="42739"/>
                      <a:pt x="99990" y="31748"/>
                      <a:pt x="109861" y="25167"/>
                    </a:cubicBezTo>
                    <a:cubicBezTo>
                      <a:pt x="117219" y="20262"/>
                      <a:pt x="127119" y="20733"/>
                      <a:pt x="135028" y="16778"/>
                    </a:cubicBezTo>
                    <a:cubicBezTo>
                      <a:pt x="144046" y="12269"/>
                      <a:pt x="151806" y="5593"/>
                      <a:pt x="160195" y="0"/>
                    </a:cubicBezTo>
                    <a:cubicBezTo>
                      <a:pt x="174177" y="2796"/>
                      <a:pt x="188384" y="4637"/>
                      <a:pt x="202140" y="8389"/>
                    </a:cubicBezTo>
                    <a:lnTo>
                      <a:pt x="277641" y="33556"/>
                    </a:lnTo>
                    <a:lnTo>
                      <a:pt x="302808" y="41945"/>
                    </a:lnTo>
                    <a:lnTo>
                      <a:pt x="327975" y="50334"/>
                    </a:lnTo>
                    <a:cubicBezTo>
                      <a:pt x="330771" y="58723"/>
                      <a:pt x="332409" y="67592"/>
                      <a:pt x="336364" y="75501"/>
                    </a:cubicBezTo>
                    <a:cubicBezTo>
                      <a:pt x="340873" y="84519"/>
                      <a:pt x="349047" y="91455"/>
                      <a:pt x="353142" y="100668"/>
                    </a:cubicBezTo>
                    <a:cubicBezTo>
                      <a:pt x="360325" y="116829"/>
                      <a:pt x="364327" y="134224"/>
                      <a:pt x="369920" y="151002"/>
                    </a:cubicBezTo>
                    <a:lnTo>
                      <a:pt x="378309" y="176169"/>
                    </a:lnTo>
                    <a:cubicBezTo>
                      <a:pt x="369946" y="201257"/>
                      <a:pt x="373711" y="217845"/>
                      <a:pt x="336364" y="192947"/>
                    </a:cubicBezTo>
                    <a:cubicBezTo>
                      <a:pt x="327975" y="187354"/>
                      <a:pt x="324095" y="176798"/>
                      <a:pt x="319586" y="167780"/>
                    </a:cubicBezTo>
                    <a:cubicBezTo>
                      <a:pt x="309454" y="147517"/>
                      <a:pt x="314454" y="133474"/>
                      <a:pt x="294419" y="117446"/>
                    </a:cubicBezTo>
                    <a:cubicBezTo>
                      <a:pt x="287514" y="111922"/>
                      <a:pt x="277161" y="113012"/>
                      <a:pt x="269252" y="109057"/>
                    </a:cubicBezTo>
                    <a:cubicBezTo>
                      <a:pt x="213980" y="81421"/>
                      <a:pt x="192353" y="78297"/>
                      <a:pt x="168584" y="75501"/>
                    </a:cubicBezTo>
                    <a:close/>
                  </a:path>
                </a:pathLst>
              </a:custGeom>
              <a:solidFill>
                <a:srgbClr val="8969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189" name="Picture 188">
            <a:extLst>
              <a:ext uri="{FF2B5EF4-FFF2-40B4-BE49-F238E27FC236}">
                <a16:creationId xmlns:a16="http://schemas.microsoft.com/office/drawing/2014/main" id="{4C30C30F-1FD8-408A-A1E0-03742D281B7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2429"/>
          <a:stretch/>
        </p:blipFill>
        <p:spPr>
          <a:xfrm>
            <a:off x="3447220" y="2610383"/>
            <a:ext cx="1274174" cy="1338344"/>
          </a:xfrm>
          <a:prstGeom prst="rect">
            <a:avLst/>
          </a:prstGeom>
        </p:spPr>
      </p:pic>
      <p:pic>
        <p:nvPicPr>
          <p:cNvPr id="190" name="Picture 189" descr="A picture containing outdoor, water, wave, riding&#10;&#10;Description automatically generated">
            <a:extLst>
              <a:ext uri="{FF2B5EF4-FFF2-40B4-BE49-F238E27FC236}">
                <a16:creationId xmlns:a16="http://schemas.microsoft.com/office/drawing/2014/main" id="{A55A14C5-35BF-4E5E-B385-E15829151F18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25" y="2675102"/>
            <a:ext cx="2738493" cy="1688738"/>
          </a:xfrm>
          <a:prstGeom prst="rect">
            <a:avLst/>
          </a:prstGeom>
        </p:spPr>
      </p:pic>
      <p:pic>
        <p:nvPicPr>
          <p:cNvPr id="208" name="Picture 20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606762B-9425-4EB0-8408-7836107721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424" y="6350321"/>
            <a:ext cx="761248" cy="471548"/>
          </a:xfrm>
          <a:prstGeom prst="rect">
            <a:avLst/>
          </a:prstGeom>
        </p:spPr>
      </p:pic>
      <p:pic>
        <p:nvPicPr>
          <p:cNvPr id="209" name="RESET Picture 11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8D0C6BB8-1E74-4A0F-BF7F-9A3669A35D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83600" y="6373257"/>
            <a:ext cx="683143" cy="417177"/>
          </a:xfrm>
          <a:prstGeom prst="rect">
            <a:avLst/>
          </a:prstGeom>
        </p:spPr>
      </p:pic>
      <p:sp>
        <p:nvSpPr>
          <p:cNvPr id="216" name="Rectangle: Rounded Corners 215">
            <a:extLst>
              <a:ext uri="{FF2B5EF4-FFF2-40B4-BE49-F238E27FC236}">
                <a16:creationId xmlns:a16="http://schemas.microsoft.com/office/drawing/2014/main" id="{6EE1191E-B4CB-44CA-8291-79966435E080}"/>
              </a:ext>
            </a:extLst>
          </p:cNvPr>
          <p:cNvSpPr>
            <a:spLocks noChangeAspect="1"/>
          </p:cNvSpPr>
          <p:nvPr/>
        </p:nvSpPr>
        <p:spPr>
          <a:xfrm>
            <a:off x="8138313" y="456643"/>
            <a:ext cx="186443" cy="379398"/>
          </a:xfrm>
          <a:prstGeom prst="roundRect">
            <a:avLst/>
          </a:prstGeom>
          <a:solidFill>
            <a:srgbClr val="AC83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46EDFC6E-B4B0-4E7B-80DC-96DD503BD843}"/>
              </a:ext>
            </a:extLst>
          </p:cNvPr>
          <p:cNvGrpSpPr/>
          <p:nvPr/>
        </p:nvGrpSpPr>
        <p:grpSpPr>
          <a:xfrm rot="285939">
            <a:off x="7966829" y="-48229"/>
            <a:ext cx="507589" cy="549908"/>
            <a:chOff x="3355376" y="3848139"/>
            <a:chExt cx="378309" cy="409849"/>
          </a:xfrm>
        </p:grpSpPr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36EB28FB-35F0-4555-A8B1-C0943E46DEDE}"/>
                </a:ext>
              </a:extLst>
            </p:cNvPr>
            <p:cNvSpPr/>
            <p:nvPr/>
          </p:nvSpPr>
          <p:spPr>
            <a:xfrm>
              <a:off x="3412371" y="3916283"/>
              <a:ext cx="279705" cy="341705"/>
            </a:xfrm>
            <a:prstGeom prst="ellipse">
              <a:avLst/>
            </a:prstGeom>
            <a:solidFill>
              <a:srgbClr val="AC83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11C1E3CC-4162-420F-81ED-28F94B68FC7F}"/>
                </a:ext>
              </a:extLst>
            </p:cNvPr>
            <p:cNvSpPr/>
            <p:nvPr/>
          </p:nvSpPr>
          <p:spPr>
            <a:xfrm flipV="1">
              <a:off x="3487499" y="4038340"/>
              <a:ext cx="44788" cy="447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92F1C697-3F64-47AE-94A6-0BEC95E82542}"/>
                </a:ext>
              </a:extLst>
            </p:cNvPr>
            <p:cNvSpPr/>
            <p:nvPr/>
          </p:nvSpPr>
          <p:spPr>
            <a:xfrm flipV="1">
              <a:off x="3581559" y="4030335"/>
              <a:ext cx="44788" cy="447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E90CA7B5-4294-415F-AA62-51332170C31E}"/>
                </a:ext>
              </a:extLst>
            </p:cNvPr>
            <p:cNvSpPr/>
            <p:nvPr/>
          </p:nvSpPr>
          <p:spPr>
            <a:xfrm>
              <a:off x="3549127" y="4077701"/>
              <a:ext cx="51367" cy="75780"/>
            </a:xfrm>
            <a:custGeom>
              <a:avLst/>
              <a:gdLst>
                <a:gd name="connsiteX0" fmla="*/ 16778 w 51367"/>
                <a:gd name="connsiteY0" fmla="*/ 0 h 75780"/>
                <a:gd name="connsiteX1" fmla="*/ 41945 w 51367"/>
                <a:gd name="connsiteY1" fmla="*/ 41945 h 75780"/>
                <a:gd name="connsiteX2" fmla="*/ 50334 w 51367"/>
                <a:gd name="connsiteY2" fmla="*/ 67112 h 75780"/>
                <a:gd name="connsiteX3" fmla="*/ 0 w 51367"/>
                <a:gd name="connsiteY3" fmla="*/ 75501 h 7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67" h="75780">
                  <a:moveTo>
                    <a:pt x="16778" y="0"/>
                  </a:moveTo>
                  <a:cubicBezTo>
                    <a:pt x="25167" y="13982"/>
                    <a:pt x="34653" y="27361"/>
                    <a:pt x="41945" y="41945"/>
                  </a:cubicBezTo>
                  <a:cubicBezTo>
                    <a:pt x="45900" y="49854"/>
                    <a:pt x="54289" y="59203"/>
                    <a:pt x="50334" y="67112"/>
                  </a:cubicBezTo>
                  <a:cubicBezTo>
                    <a:pt x="44813" y="78154"/>
                    <a:pt x="7822" y="75501"/>
                    <a:pt x="0" y="755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8D0F0043-72C1-4E65-991C-87F9B1D9A3B5}"/>
                </a:ext>
              </a:extLst>
            </p:cNvPr>
            <p:cNvSpPr/>
            <p:nvPr/>
          </p:nvSpPr>
          <p:spPr>
            <a:xfrm>
              <a:off x="3355376" y="3848139"/>
              <a:ext cx="378309" cy="288285"/>
            </a:xfrm>
            <a:custGeom>
              <a:avLst/>
              <a:gdLst>
                <a:gd name="connsiteX0" fmla="*/ 168584 w 378309"/>
                <a:gd name="connsiteY0" fmla="*/ 75501 h 251670"/>
                <a:gd name="connsiteX1" fmla="*/ 126639 w 378309"/>
                <a:gd name="connsiteY1" fmla="*/ 92279 h 251670"/>
                <a:gd name="connsiteX2" fmla="*/ 93083 w 378309"/>
                <a:gd name="connsiteY2" fmla="*/ 142613 h 251670"/>
                <a:gd name="connsiteX3" fmla="*/ 67916 w 378309"/>
                <a:gd name="connsiteY3" fmla="*/ 159391 h 251670"/>
                <a:gd name="connsiteX4" fmla="*/ 59527 w 378309"/>
                <a:gd name="connsiteY4" fmla="*/ 184558 h 251670"/>
                <a:gd name="connsiteX5" fmla="*/ 51138 w 378309"/>
                <a:gd name="connsiteY5" fmla="*/ 243281 h 251670"/>
                <a:gd name="connsiteX6" fmla="*/ 25971 w 378309"/>
                <a:gd name="connsiteY6" fmla="*/ 251670 h 251670"/>
                <a:gd name="connsiteX7" fmla="*/ 9193 w 378309"/>
                <a:gd name="connsiteY7" fmla="*/ 226503 h 251670"/>
                <a:gd name="connsiteX8" fmla="*/ 9193 w 378309"/>
                <a:gd name="connsiteY8" fmla="*/ 134224 h 251670"/>
                <a:gd name="connsiteX9" fmla="*/ 17582 w 378309"/>
                <a:gd name="connsiteY9" fmla="*/ 109057 h 251670"/>
                <a:gd name="connsiteX10" fmla="*/ 42749 w 378309"/>
                <a:gd name="connsiteY10" fmla="*/ 92279 h 251670"/>
                <a:gd name="connsiteX11" fmla="*/ 84694 w 378309"/>
                <a:gd name="connsiteY11" fmla="*/ 50334 h 251670"/>
                <a:gd name="connsiteX12" fmla="*/ 109861 w 378309"/>
                <a:gd name="connsiteY12" fmla="*/ 25167 h 251670"/>
                <a:gd name="connsiteX13" fmla="*/ 135028 w 378309"/>
                <a:gd name="connsiteY13" fmla="*/ 16778 h 251670"/>
                <a:gd name="connsiteX14" fmla="*/ 160195 w 378309"/>
                <a:gd name="connsiteY14" fmla="*/ 0 h 251670"/>
                <a:gd name="connsiteX15" fmla="*/ 202140 w 378309"/>
                <a:gd name="connsiteY15" fmla="*/ 8389 h 251670"/>
                <a:gd name="connsiteX16" fmla="*/ 277641 w 378309"/>
                <a:gd name="connsiteY16" fmla="*/ 33556 h 251670"/>
                <a:gd name="connsiteX17" fmla="*/ 302808 w 378309"/>
                <a:gd name="connsiteY17" fmla="*/ 41945 h 251670"/>
                <a:gd name="connsiteX18" fmla="*/ 327975 w 378309"/>
                <a:gd name="connsiteY18" fmla="*/ 50334 h 251670"/>
                <a:gd name="connsiteX19" fmla="*/ 336364 w 378309"/>
                <a:gd name="connsiteY19" fmla="*/ 75501 h 251670"/>
                <a:gd name="connsiteX20" fmla="*/ 353142 w 378309"/>
                <a:gd name="connsiteY20" fmla="*/ 100668 h 251670"/>
                <a:gd name="connsiteX21" fmla="*/ 369920 w 378309"/>
                <a:gd name="connsiteY21" fmla="*/ 151002 h 251670"/>
                <a:gd name="connsiteX22" fmla="*/ 378309 w 378309"/>
                <a:gd name="connsiteY22" fmla="*/ 176169 h 251670"/>
                <a:gd name="connsiteX23" fmla="*/ 336364 w 378309"/>
                <a:gd name="connsiteY23" fmla="*/ 192947 h 251670"/>
                <a:gd name="connsiteX24" fmla="*/ 319586 w 378309"/>
                <a:gd name="connsiteY24" fmla="*/ 167780 h 251670"/>
                <a:gd name="connsiteX25" fmla="*/ 294419 w 378309"/>
                <a:gd name="connsiteY25" fmla="*/ 117446 h 251670"/>
                <a:gd name="connsiteX26" fmla="*/ 269252 w 378309"/>
                <a:gd name="connsiteY26" fmla="*/ 109057 h 251670"/>
                <a:gd name="connsiteX27" fmla="*/ 168584 w 378309"/>
                <a:gd name="connsiteY27" fmla="*/ 75501 h 25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8309" h="251670">
                  <a:moveTo>
                    <a:pt x="168584" y="75501"/>
                  </a:moveTo>
                  <a:cubicBezTo>
                    <a:pt x="144815" y="72705"/>
                    <a:pt x="137894" y="82275"/>
                    <a:pt x="126639" y="92279"/>
                  </a:cubicBezTo>
                  <a:cubicBezTo>
                    <a:pt x="111568" y="105676"/>
                    <a:pt x="109861" y="131428"/>
                    <a:pt x="93083" y="142613"/>
                  </a:cubicBezTo>
                  <a:lnTo>
                    <a:pt x="67916" y="159391"/>
                  </a:lnTo>
                  <a:cubicBezTo>
                    <a:pt x="65120" y="167780"/>
                    <a:pt x="61261" y="175887"/>
                    <a:pt x="59527" y="184558"/>
                  </a:cubicBezTo>
                  <a:cubicBezTo>
                    <a:pt x="55649" y="203947"/>
                    <a:pt x="59981" y="225595"/>
                    <a:pt x="51138" y="243281"/>
                  </a:cubicBezTo>
                  <a:cubicBezTo>
                    <a:pt x="47183" y="251190"/>
                    <a:pt x="34360" y="248874"/>
                    <a:pt x="25971" y="251670"/>
                  </a:cubicBezTo>
                  <a:cubicBezTo>
                    <a:pt x="20378" y="243281"/>
                    <a:pt x="13702" y="235521"/>
                    <a:pt x="9193" y="226503"/>
                  </a:cubicBezTo>
                  <a:cubicBezTo>
                    <a:pt x="-7154" y="193809"/>
                    <a:pt x="1820" y="174773"/>
                    <a:pt x="9193" y="134224"/>
                  </a:cubicBezTo>
                  <a:cubicBezTo>
                    <a:pt x="10775" y="125524"/>
                    <a:pt x="12058" y="115962"/>
                    <a:pt x="17582" y="109057"/>
                  </a:cubicBezTo>
                  <a:cubicBezTo>
                    <a:pt x="23880" y="101184"/>
                    <a:pt x="34360" y="97872"/>
                    <a:pt x="42749" y="92279"/>
                  </a:cubicBezTo>
                  <a:cubicBezTo>
                    <a:pt x="73509" y="46139"/>
                    <a:pt x="42749" y="85288"/>
                    <a:pt x="84694" y="50334"/>
                  </a:cubicBezTo>
                  <a:cubicBezTo>
                    <a:pt x="93808" y="42739"/>
                    <a:pt x="99990" y="31748"/>
                    <a:pt x="109861" y="25167"/>
                  </a:cubicBezTo>
                  <a:cubicBezTo>
                    <a:pt x="117219" y="20262"/>
                    <a:pt x="127119" y="20733"/>
                    <a:pt x="135028" y="16778"/>
                  </a:cubicBezTo>
                  <a:cubicBezTo>
                    <a:pt x="144046" y="12269"/>
                    <a:pt x="151806" y="5593"/>
                    <a:pt x="160195" y="0"/>
                  </a:cubicBezTo>
                  <a:cubicBezTo>
                    <a:pt x="174177" y="2796"/>
                    <a:pt x="188384" y="4637"/>
                    <a:pt x="202140" y="8389"/>
                  </a:cubicBezTo>
                  <a:lnTo>
                    <a:pt x="277641" y="33556"/>
                  </a:lnTo>
                  <a:lnTo>
                    <a:pt x="302808" y="41945"/>
                  </a:lnTo>
                  <a:lnTo>
                    <a:pt x="327975" y="50334"/>
                  </a:lnTo>
                  <a:cubicBezTo>
                    <a:pt x="330771" y="58723"/>
                    <a:pt x="332409" y="67592"/>
                    <a:pt x="336364" y="75501"/>
                  </a:cubicBezTo>
                  <a:cubicBezTo>
                    <a:pt x="340873" y="84519"/>
                    <a:pt x="349047" y="91455"/>
                    <a:pt x="353142" y="100668"/>
                  </a:cubicBezTo>
                  <a:cubicBezTo>
                    <a:pt x="360325" y="116829"/>
                    <a:pt x="364327" y="134224"/>
                    <a:pt x="369920" y="151002"/>
                  </a:cubicBezTo>
                  <a:lnTo>
                    <a:pt x="378309" y="176169"/>
                  </a:lnTo>
                  <a:cubicBezTo>
                    <a:pt x="369946" y="201257"/>
                    <a:pt x="373711" y="217845"/>
                    <a:pt x="336364" y="192947"/>
                  </a:cubicBezTo>
                  <a:cubicBezTo>
                    <a:pt x="327975" y="187354"/>
                    <a:pt x="324095" y="176798"/>
                    <a:pt x="319586" y="167780"/>
                  </a:cubicBezTo>
                  <a:cubicBezTo>
                    <a:pt x="309454" y="147517"/>
                    <a:pt x="314454" y="133474"/>
                    <a:pt x="294419" y="117446"/>
                  </a:cubicBezTo>
                  <a:cubicBezTo>
                    <a:pt x="287514" y="111922"/>
                    <a:pt x="277161" y="113012"/>
                    <a:pt x="269252" y="109057"/>
                  </a:cubicBezTo>
                  <a:cubicBezTo>
                    <a:pt x="213980" y="81421"/>
                    <a:pt x="192353" y="78297"/>
                    <a:pt x="168584" y="75501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2B6FE2F5-2CE2-4928-B3AB-0BBEB69472B7}"/>
              </a:ext>
            </a:extLst>
          </p:cNvPr>
          <p:cNvGrpSpPr/>
          <p:nvPr/>
        </p:nvGrpSpPr>
        <p:grpSpPr>
          <a:xfrm>
            <a:off x="8222247" y="1320644"/>
            <a:ext cx="278116" cy="1365354"/>
            <a:chOff x="6348741" y="4801889"/>
            <a:chExt cx="278116" cy="1365354"/>
          </a:xfrm>
        </p:grpSpPr>
        <p:sp>
          <p:nvSpPr>
            <p:cNvPr id="224" name="Trapezoid 223">
              <a:extLst>
                <a:ext uri="{FF2B5EF4-FFF2-40B4-BE49-F238E27FC236}">
                  <a16:creationId xmlns:a16="http://schemas.microsoft.com/office/drawing/2014/main" id="{8B54CFCF-DD42-4E46-A97D-33EB186AF11D}"/>
                </a:ext>
              </a:extLst>
            </p:cNvPr>
            <p:cNvSpPr>
              <a:spLocks noChangeAspect="1"/>
            </p:cNvSpPr>
            <p:nvPr/>
          </p:nvSpPr>
          <p:spPr>
            <a:xfrm rot="21082625" flipV="1">
              <a:off x="6348741" y="4801889"/>
              <a:ext cx="257250" cy="540230"/>
            </a:xfrm>
            <a:prstGeom prst="trapezoid">
              <a:avLst>
                <a:gd name="adj" fmla="val 11666"/>
              </a:avLst>
            </a:prstGeom>
            <a:solidFill>
              <a:srgbClr val="052054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D4AA8104-DA17-4FDC-8358-72221D350E91}"/>
                </a:ext>
              </a:extLst>
            </p:cNvPr>
            <p:cNvGrpSpPr/>
            <p:nvPr/>
          </p:nvGrpSpPr>
          <p:grpSpPr>
            <a:xfrm>
              <a:off x="6392646" y="5271429"/>
              <a:ext cx="234211" cy="895814"/>
              <a:chOff x="5627457" y="2619295"/>
              <a:chExt cx="174559" cy="667654"/>
            </a:xfrm>
          </p:grpSpPr>
          <p:sp>
            <p:nvSpPr>
              <p:cNvPr id="238" name="Trapezoid 237">
                <a:extLst>
                  <a:ext uri="{FF2B5EF4-FFF2-40B4-BE49-F238E27FC236}">
                    <a16:creationId xmlns:a16="http://schemas.microsoft.com/office/drawing/2014/main" id="{0FF5BE9E-C979-4FBC-A851-86A4617A1F2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7362" flipV="1">
                <a:off x="5627457" y="2710687"/>
                <a:ext cx="153926" cy="402636"/>
              </a:xfrm>
              <a:prstGeom prst="trapezoid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B09FF39D-340C-48BF-B946-CEF6EB72373F}"/>
                  </a:ext>
                </a:extLst>
              </p:cNvPr>
              <p:cNvGrpSpPr/>
              <p:nvPr/>
            </p:nvGrpSpPr>
            <p:grpSpPr>
              <a:xfrm rot="4468658" flipV="1">
                <a:off x="5607406" y="3127784"/>
                <a:ext cx="225153" cy="93177"/>
                <a:chOff x="3929941" y="4493533"/>
                <a:chExt cx="273114" cy="95326"/>
              </a:xfrm>
            </p:grpSpPr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4DB2EB8B-6A7A-4990-B8A8-6115E44DEB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29941" y="4493533"/>
                  <a:ext cx="95326" cy="95326"/>
                </a:xfrm>
                <a:prstGeom prst="ellipse">
                  <a:avLst/>
                </a:prstGeom>
                <a:solidFill>
                  <a:srgbClr val="FFED7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5" name="Rectangle: Rounded Corners 244">
                  <a:extLst>
                    <a:ext uri="{FF2B5EF4-FFF2-40B4-BE49-F238E27FC236}">
                      <a16:creationId xmlns:a16="http://schemas.microsoft.com/office/drawing/2014/main" id="{F407E8DD-3C2E-4151-B017-1AC5DB5A9334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258492">
                  <a:off x="4009040" y="4502572"/>
                  <a:ext cx="194015" cy="85507"/>
                </a:xfrm>
                <a:prstGeom prst="roundRect">
                  <a:avLst/>
                </a:prstGeom>
                <a:solidFill>
                  <a:srgbClr val="FFED7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12D5A13B-1DD9-46FD-A746-15DB7A4A2FA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5632179" y="2619295"/>
                <a:ext cx="169837" cy="136346"/>
              </a:xfrm>
              <a:prstGeom prst="ellipse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54EBF7F0-ED26-49F3-8D67-4F95E7D9516E}"/>
              </a:ext>
            </a:extLst>
          </p:cNvPr>
          <p:cNvGrpSpPr/>
          <p:nvPr/>
        </p:nvGrpSpPr>
        <p:grpSpPr>
          <a:xfrm>
            <a:off x="7803711" y="1276247"/>
            <a:ext cx="545767" cy="1408448"/>
            <a:chOff x="5895843" y="4812750"/>
            <a:chExt cx="545767" cy="1408448"/>
          </a:xfrm>
        </p:grpSpPr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5EBCD812-AB9F-478B-A109-C326BD9A9D51}"/>
                </a:ext>
              </a:extLst>
            </p:cNvPr>
            <p:cNvSpPr>
              <a:spLocks noChangeAspect="1"/>
            </p:cNvSpPr>
            <p:nvPr/>
          </p:nvSpPr>
          <p:spPr>
            <a:xfrm rot="3393184">
              <a:off x="5877407" y="4831186"/>
              <a:ext cx="582639" cy="545767"/>
            </a:xfrm>
            <a:custGeom>
              <a:avLst/>
              <a:gdLst>
                <a:gd name="connsiteX0" fmla="*/ 170379 w 698077"/>
                <a:gd name="connsiteY0" fmla="*/ 0 h 653906"/>
                <a:gd name="connsiteX1" fmla="*/ 236699 w 698077"/>
                <a:gd name="connsiteY1" fmla="*/ 10749 h 653906"/>
                <a:gd name="connsiteX2" fmla="*/ 247696 w 698077"/>
                <a:gd name="connsiteY2" fmla="*/ 16702 h 653906"/>
                <a:gd name="connsiteX3" fmla="*/ 253137 w 698077"/>
                <a:gd name="connsiteY3" fmla="*/ 10964 h 653906"/>
                <a:gd name="connsiteX4" fmla="*/ 269887 w 698077"/>
                <a:gd name="connsiteY4" fmla="*/ 28713 h 653906"/>
                <a:gd name="connsiteX5" fmla="*/ 290856 w 698077"/>
                <a:gd name="connsiteY5" fmla="*/ 40062 h 653906"/>
                <a:gd name="connsiteX6" fmla="*/ 327369 w 698077"/>
                <a:gd name="connsiteY6" fmla="*/ 83540 h 653906"/>
                <a:gd name="connsiteX7" fmla="*/ 329454 w 698077"/>
                <a:gd name="connsiteY7" fmla="*/ 91832 h 653906"/>
                <a:gd name="connsiteX8" fmla="*/ 698077 w 698077"/>
                <a:gd name="connsiteY8" fmla="*/ 482432 h 653906"/>
                <a:gd name="connsiteX9" fmla="*/ 535477 w 698077"/>
                <a:gd name="connsiteY9" fmla="*/ 653906 h 653906"/>
                <a:gd name="connsiteX10" fmla="*/ 41053 w 698077"/>
                <a:gd name="connsiteY10" fmla="*/ 234622 h 653906"/>
                <a:gd name="connsiteX11" fmla="*/ 46246 w 698077"/>
                <a:gd name="connsiteY11" fmla="*/ 229146 h 653906"/>
                <a:gd name="connsiteX12" fmla="*/ 13389 w 698077"/>
                <a:gd name="connsiteY12" fmla="*/ 190022 h 653906"/>
                <a:gd name="connsiteX13" fmla="*/ 0 w 698077"/>
                <a:gd name="connsiteY13" fmla="*/ 136781 h 653906"/>
                <a:gd name="connsiteX14" fmla="*/ 170379 w 698077"/>
                <a:gd name="connsiteY14" fmla="*/ 0 h 65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77" h="653906">
                  <a:moveTo>
                    <a:pt x="170379" y="0"/>
                  </a:moveTo>
                  <a:cubicBezTo>
                    <a:pt x="193904" y="0"/>
                    <a:pt x="216315" y="3828"/>
                    <a:pt x="236699" y="10749"/>
                  </a:cubicBezTo>
                  <a:lnTo>
                    <a:pt x="247696" y="16702"/>
                  </a:lnTo>
                  <a:lnTo>
                    <a:pt x="253137" y="10964"/>
                  </a:lnTo>
                  <a:lnTo>
                    <a:pt x="269887" y="28713"/>
                  </a:lnTo>
                  <a:lnTo>
                    <a:pt x="290856" y="40062"/>
                  </a:lnTo>
                  <a:cubicBezTo>
                    <a:pt x="306272" y="52439"/>
                    <a:pt x="318747" y="67176"/>
                    <a:pt x="327369" y="83540"/>
                  </a:cubicBezTo>
                  <a:lnTo>
                    <a:pt x="329454" y="91832"/>
                  </a:lnTo>
                  <a:lnTo>
                    <a:pt x="698077" y="482432"/>
                  </a:lnTo>
                  <a:lnTo>
                    <a:pt x="535477" y="653906"/>
                  </a:lnTo>
                  <a:lnTo>
                    <a:pt x="41053" y="234622"/>
                  </a:lnTo>
                  <a:lnTo>
                    <a:pt x="46246" y="229146"/>
                  </a:lnTo>
                  <a:lnTo>
                    <a:pt x="13389" y="190022"/>
                  </a:lnTo>
                  <a:cubicBezTo>
                    <a:pt x="4768" y="173658"/>
                    <a:pt x="0" y="155667"/>
                    <a:pt x="0" y="136781"/>
                  </a:cubicBezTo>
                  <a:cubicBezTo>
                    <a:pt x="0" y="61239"/>
                    <a:pt x="76281" y="0"/>
                    <a:pt x="170379" y="0"/>
                  </a:cubicBezTo>
                  <a:close/>
                </a:path>
              </a:pathLst>
            </a:custGeom>
            <a:solidFill>
              <a:srgbClr val="052054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2F47E8E1-61C5-4F49-8061-D8C54CD282B2}"/>
                </a:ext>
              </a:extLst>
            </p:cNvPr>
            <p:cNvGrpSpPr/>
            <p:nvPr/>
          </p:nvGrpSpPr>
          <p:grpSpPr>
            <a:xfrm>
              <a:off x="5989028" y="5311033"/>
              <a:ext cx="264776" cy="910165"/>
              <a:chOff x="5326672" y="2648806"/>
              <a:chExt cx="197340" cy="678349"/>
            </a:xfrm>
          </p:grpSpPr>
          <p:sp>
            <p:nvSpPr>
              <p:cNvPr id="249" name="Trapezoid 248">
                <a:extLst>
                  <a:ext uri="{FF2B5EF4-FFF2-40B4-BE49-F238E27FC236}">
                    <a16:creationId xmlns:a16="http://schemas.microsoft.com/office/drawing/2014/main" id="{DB1711AC-A963-475A-800C-DD8F0B2B5D0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6244" flipV="1">
                <a:off x="5341217" y="2754454"/>
                <a:ext cx="166282" cy="402636"/>
              </a:xfrm>
              <a:prstGeom prst="trapezoid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8E2F1C44-5E88-4C54-9EEC-A8EDE71451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39608" y="2648806"/>
                <a:ext cx="184404" cy="148040"/>
              </a:xfrm>
              <a:prstGeom prst="ellipse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A603817A-0A9B-429A-B71F-B601C642F71D}"/>
                  </a:ext>
                </a:extLst>
              </p:cNvPr>
              <p:cNvGrpSpPr/>
              <p:nvPr/>
            </p:nvGrpSpPr>
            <p:grpSpPr>
              <a:xfrm rot="6001971">
                <a:off x="5269877" y="3157163"/>
                <a:ext cx="226787" cy="113197"/>
                <a:chOff x="3946517" y="4516274"/>
                <a:chExt cx="311639" cy="95326"/>
              </a:xfrm>
            </p:grpSpPr>
            <p:sp>
              <p:nvSpPr>
                <p:cNvPr id="252" name="Oval 251">
                  <a:extLst>
                    <a:ext uri="{FF2B5EF4-FFF2-40B4-BE49-F238E27FC236}">
                      <a16:creationId xmlns:a16="http://schemas.microsoft.com/office/drawing/2014/main" id="{CA2CE249-D086-4328-BAD6-1588276690A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46517" y="4516274"/>
                  <a:ext cx="95326" cy="95326"/>
                </a:xfrm>
                <a:prstGeom prst="ellipse">
                  <a:avLst/>
                </a:prstGeom>
                <a:solidFill>
                  <a:srgbClr val="FFED7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53" name="Rectangle: Rounded Corners 252">
                  <a:extLst>
                    <a:ext uri="{FF2B5EF4-FFF2-40B4-BE49-F238E27FC236}">
                      <a16:creationId xmlns:a16="http://schemas.microsoft.com/office/drawing/2014/main" id="{43852EB4-928B-406F-A2BA-06E1BF32650E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258492">
                  <a:off x="4028975" y="4525334"/>
                  <a:ext cx="229181" cy="75474"/>
                </a:xfrm>
                <a:prstGeom prst="roundRect">
                  <a:avLst/>
                </a:prstGeom>
                <a:solidFill>
                  <a:srgbClr val="FFED7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254" name="Oval 253">
            <a:extLst>
              <a:ext uri="{FF2B5EF4-FFF2-40B4-BE49-F238E27FC236}">
                <a16:creationId xmlns:a16="http://schemas.microsoft.com/office/drawing/2014/main" id="{64114B84-31DC-4A65-B92B-D6B6D6F1EC9F}"/>
              </a:ext>
            </a:extLst>
          </p:cNvPr>
          <p:cNvSpPr>
            <a:spLocks noChangeAspect="1"/>
          </p:cNvSpPr>
          <p:nvPr/>
        </p:nvSpPr>
        <p:spPr>
          <a:xfrm>
            <a:off x="7976312" y="1112588"/>
            <a:ext cx="503479" cy="392107"/>
          </a:xfrm>
          <a:prstGeom prst="ellipse">
            <a:avLst/>
          </a:prstGeom>
          <a:solidFill>
            <a:srgbClr val="052054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D3E898BE-6898-484F-A893-65C9CAAF745E}"/>
              </a:ext>
            </a:extLst>
          </p:cNvPr>
          <p:cNvGrpSpPr/>
          <p:nvPr/>
        </p:nvGrpSpPr>
        <p:grpSpPr>
          <a:xfrm>
            <a:off x="7222791" y="570919"/>
            <a:ext cx="2056270" cy="744208"/>
            <a:chOff x="9500497" y="3977087"/>
            <a:chExt cx="2056270" cy="744208"/>
          </a:xfrm>
        </p:grpSpPr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FB10A1BC-CA7B-4AA0-87BC-C156AEAF58CF}"/>
                </a:ext>
              </a:extLst>
            </p:cNvPr>
            <p:cNvGrpSpPr/>
            <p:nvPr/>
          </p:nvGrpSpPr>
          <p:grpSpPr>
            <a:xfrm>
              <a:off x="10603699" y="4042513"/>
              <a:ext cx="953068" cy="462557"/>
              <a:chOff x="5699890" y="1712904"/>
              <a:chExt cx="710327" cy="344746"/>
            </a:xfrm>
          </p:grpSpPr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6AB0E132-A219-4891-9863-1B90E35323B0}"/>
                  </a:ext>
                </a:extLst>
              </p:cNvPr>
              <p:cNvSpPr/>
              <p:nvPr/>
            </p:nvSpPr>
            <p:spPr>
              <a:xfrm rot="17300918">
                <a:off x="5801795" y="1610999"/>
                <a:ext cx="137848" cy="341657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5BC58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65" name="Group 264">
                <a:extLst>
                  <a:ext uri="{FF2B5EF4-FFF2-40B4-BE49-F238E27FC236}">
                    <a16:creationId xmlns:a16="http://schemas.microsoft.com/office/drawing/2014/main" id="{59DD6023-D356-4808-AD85-DF4C807ABA35}"/>
                  </a:ext>
                </a:extLst>
              </p:cNvPr>
              <p:cNvGrpSpPr/>
              <p:nvPr/>
            </p:nvGrpSpPr>
            <p:grpSpPr>
              <a:xfrm rot="18595549">
                <a:off x="6135186" y="1782618"/>
                <a:ext cx="171080" cy="37898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267" name="Rectangle: Rounded Corners 266">
                  <a:extLst>
                    <a:ext uri="{FF2B5EF4-FFF2-40B4-BE49-F238E27FC236}">
                      <a16:creationId xmlns:a16="http://schemas.microsoft.com/office/drawing/2014/main" id="{DE46B1FF-BE54-4129-9A7A-EC58A768FAF6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AC83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8" name="Partial Circle 267">
                  <a:extLst>
                    <a:ext uri="{FF2B5EF4-FFF2-40B4-BE49-F238E27FC236}">
                      <a16:creationId xmlns:a16="http://schemas.microsoft.com/office/drawing/2014/main" id="{DC01420D-69C6-427B-9BFF-B853D1A71A20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AC83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1D7415D1-DFF7-4CB4-9D0A-ED822581EA85}"/>
                  </a:ext>
                </a:extLst>
              </p:cNvPr>
              <p:cNvSpPr/>
              <p:nvPr/>
            </p:nvSpPr>
            <p:spPr>
              <a:xfrm rot="15700102">
                <a:off x="5987948" y="1761378"/>
                <a:ext cx="124088" cy="143299"/>
              </a:xfrm>
              <a:prstGeom prst="ellipse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212DC251-17D0-4383-B8D0-584055AD6A6C}"/>
                </a:ext>
              </a:extLst>
            </p:cNvPr>
            <p:cNvGrpSpPr/>
            <p:nvPr/>
          </p:nvGrpSpPr>
          <p:grpSpPr>
            <a:xfrm>
              <a:off x="9500497" y="4027425"/>
              <a:ext cx="821513" cy="359711"/>
              <a:chOff x="4858161" y="1717663"/>
              <a:chExt cx="612278" cy="268094"/>
            </a:xfrm>
          </p:grpSpPr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55924FB6-A707-41D3-B1F1-80D212ADC04F}"/>
                  </a:ext>
                </a:extLst>
              </p:cNvPr>
              <p:cNvSpPr/>
              <p:nvPr/>
            </p:nvSpPr>
            <p:spPr>
              <a:xfrm rot="15472771" flipV="1">
                <a:off x="5240171" y="1606274"/>
                <a:ext cx="118880" cy="341657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5BC58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60" name="Group 259">
                <a:extLst>
                  <a:ext uri="{FF2B5EF4-FFF2-40B4-BE49-F238E27FC236}">
                    <a16:creationId xmlns:a16="http://schemas.microsoft.com/office/drawing/2014/main" id="{11C2D285-8F0C-44D5-B356-F2EB7D31B3FF}"/>
                  </a:ext>
                </a:extLst>
              </p:cNvPr>
              <p:cNvGrpSpPr/>
              <p:nvPr/>
            </p:nvGrpSpPr>
            <p:grpSpPr>
              <a:xfrm rot="13989180" flipV="1">
                <a:off x="4936038" y="1736800"/>
                <a:ext cx="171080" cy="32683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262" name="Rectangle: Rounded Corners 261">
                  <a:extLst>
                    <a:ext uri="{FF2B5EF4-FFF2-40B4-BE49-F238E27FC236}">
                      <a16:creationId xmlns:a16="http://schemas.microsoft.com/office/drawing/2014/main" id="{4963A2DC-11E2-4B8E-99E1-A2F9ACD52EFE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AC83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3" name="Partial Circle 262">
                  <a:extLst>
                    <a:ext uri="{FF2B5EF4-FFF2-40B4-BE49-F238E27FC236}">
                      <a16:creationId xmlns:a16="http://schemas.microsoft.com/office/drawing/2014/main" id="{1238D1EA-7945-4CDB-B777-AE009772397E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AC83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61" name="Oval 260">
                <a:extLst>
                  <a:ext uri="{FF2B5EF4-FFF2-40B4-BE49-F238E27FC236}">
                    <a16:creationId xmlns:a16="http://schemas.microsoft.com/office/drawing/2014/main" id="{23E81462-5B1E-47CB-A194-22BD173B7954}"/>
                  </a:ext>
                </a:extLst>
              </p:cNvPr>
              <p:cNvSpPr/>
              <p:nvPr/>
            </p:nvSpPr>
            <p:spPr>
              <a:xfrm rot="15700102">
                <a:off x="5100340" y="1726290"/>
                <a:ext cx="124088" cy="143299"/>
              </a:xfrm>
              <a:prstGeom prst="ellipse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58" name="Rectangle: Rounded Corners 257">
              <a:extLst>
                <a:ext uri="{FF2B5EF4-FFF2-40B4-BE49-F238E27FC236}">
                  <a16:creationId xmlns:a16="http://schemas.microsoft.com/office/drawing/2014/main" id="{8531C7B2-E575-45C3-AB8E-0EBA1631EF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19186" y="3977087"/>
              <a:ext cx="541244" cy="744208"/>
            </a:xfrm>
            <a:prstGeom prst="roundRect">
              <a:avLst>
                <a:gd name="adj" fmla="val 33590"/>
              </a:avLst>
            </a:prstGeom>
            <a:solidFill>
              <a:srgbClr val="05BC58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9" name="Back button Oval 268">
            <a:hlinkClick r:id="rId12" action="ppaction://hlinksldjump"/>
            <a:extLst>
              <a:ext uri="{FF2B5EF4-FFF2-40B4-BE49-F238E27FC236}">
                <a16:creationId xmlns:a16="http://schemas.microsoft.com/office/drawing/2014/main" id="{9C963183-4DE5-4934-9098-C98A63D858F9}"/>
              </a:ext>
            </a:extLst>
          </p:cNvPr>
          <p:cNvSpPr/>
          <p:nvPr/>
        </p:nvSpPr>
        <p:spPr>
          <a:xfrm>
            <a:off x="5624792" y="5876949"/>
            <a:ext cx="681565" cy="413683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70" name="Rectangle 269">
            <a:extLst>
              <a:ext uri="{FF2B5EF4-FFF2-40B4-BE49-F238E27FC236}">
                <a16:creationId xmlns:a16="http://schemas.microsoft.com/office/drawing/2014/main" id="{FD46EEFF-7386-4F9E-8169-9851CF0D0C42}"/>
              </a:ext>
            </a:extLst>
          </p:cNvPr>
          <p:cNvSpPr/>
          <p:nvPr/>
        </p:nvSpPr>
        <p:spPr>
          <a:xfrm>
            <a:off x="8826603" y="-58491"/>
            <a:ext cx="32704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ROLLERPOOL</a:t>
            </a:r>
          </a:p>
        </p:txBody>
      </p:sp>
      <p:pic>
        <p:nvPicPr>
          <p:cNvPr id="272" name="Roller 1400 - straight">
            <a:hlinkClick r:id="" action="ppaction://media"/>
            <a:extLst>
              <a:ext uri="{FF2B5EF4-FFF2-40B4-BE49-F238E27FC236}">
                <a16:creationId xmlns:a16="http://schemas.microsoft.com/office/drawing/2014/main" id="{E76B2133-DF90-4A3E-B356-76407F3435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23878" y="7106096"/>
            <a:ext cx="609600" cy="609600"/>
          </a:xfrm>
          <a:prstGeom prst="rect">
            <a:avLst/>
          </a:prstGeom>
        </p:spPr>
      </p:pic>
      <p:sp>
        <p:nvSpPr>
          <p:cNvPr id="273" name="Rectangle 272">
            <a:extLst>
              <a:ext uri="{FF2B5EF4-FFF2-40B4-BE49-F238E27FC236}">
                <a16:creationId xmlns:a16="http://schemas.microsoft.com/office/drawing/2014/main" id="{4EAB386C-007F-44D7-9ABC-940E5791BABC}"/>
              </a:ext>
            </a:extLst>
          </p:cNvPr>
          <p:cNvSpPr/>
          <p:nvPr/>
        </p:nvSpPr>
        <p:spPr>
          <a:xfrm>
            <a:off x="145626" y="32963"/>
            <a:ext cx="2534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SURVIVAL</a:t>
            </a:r>
          </a:p>
        </p:txBody>
      </p:sp>
    </p:spTree>
    <p:extLst>
      <p:ext uri="{BB962C8B-B14F-4D97-AF65-F5344CB8AC3E}">
        <p14:creationId xmlns:p14="http://schemas.microsoft.com/office/powerpoint/2010/main" val="280027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6" presetClass="emph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4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1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2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1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3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3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9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0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3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5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6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0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3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9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2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1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7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8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0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3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4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6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9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2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5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8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1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4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7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0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3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4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6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9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2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5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6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8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9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1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2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4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5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7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0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3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6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7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9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0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5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8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1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7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0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3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6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9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2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3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5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6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8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 tmFilter="0, 0; .2, .5; .8, .5; 1, 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1" dur="250" autoRev="1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 tmFilter="0, 0; .2, .5; .8, .5; 1, 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4" dur="250" autoRev="1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5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7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8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0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1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3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4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6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7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9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0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2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4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5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7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8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1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2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3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4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6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7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0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3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6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9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2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5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8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1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2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4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7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9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0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1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3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4" presetID="26" presetClass="emph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9" dur="250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0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5" dur="250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7" dur="50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8" dur="250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0" dur="50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1" dur="250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3" dur="50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4" dur="250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5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7" dur="250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0" dur="250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3" dur="25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6" dur="25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9" dur="250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2" dur="250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4" dur="50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5" dur="250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7" dur="50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8" dur="250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0" dur="5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1" dur="25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3" dur="5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4" dur="25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6" dur="50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7" dur="250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9" dur="50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0" dur="250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2" dur="50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3" dur="250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4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5" dur="50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6" dur="250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8" dur="500" tmFilter="0, 0; .2, .5; .8, .5; 1, 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9" dur="250" autoRev="1" fill="hold"/>
                                        <p:tgtEl>
                                          <p:spTgt spid="2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1" dur="500" tmFilter="0, 0; .2, .5; .8, .5; 1, 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2" dur="250" autoRev="1" fill="hold"/>
                                        <p:tgtEl>
                                          <p:spTgt spid="2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3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 tmFilter="0, 0; .2, .5; .8, .5; 1, 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5" dur="250" autoRev="1" fill="hold"/>
                                        <p:tgtEl>
                                          <p:spTgt spid="2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6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 tmFilter="0, 0; .2, .5; .8, .5; 1, 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8" dur="250" autoRev="1" fill="hold"/>
                                        <p:tgtEl>
                                          <p:spTgt spid="2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 tmFilter="0, 0; .2, .5; .8, .5; 1, 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1" dur="250" autoRev="1" fill="hold"/>
                                        <p:tgtEl>
                                          <p:spTgt spid="2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500" tmFilter="0, 0; .2, .5; .8, .5; 1, 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4" dur="250" autoRev="1" fill="hold"/>
                                        <p:tgtEl>
                                          <p:spTgt spid="2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 tmFilter="0, 0; .2, .5; .8, .5; 1, 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7" dur="250" autoRev="1" fill="hold"/>
                                        <p:tgtEl>
                                          <p:spTgt spid="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 tmFilter="0, 0; .2, .5; .8, .5; 1, 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0" dur="250" autoRev="1" fill="hold"/>
                                        <p:tgtEl>
                                          <p:spTgt spid="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2" dur="500" tmFilter="0, 0; .2, .5; .8, .5; 1, 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3" dur="250" autoRev="1" fill="hold"/>
                                        <p:tgtEl>
                                          <p:spTgt spid="2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5" dur="500" tmFilter="0, 0; .2, .5; .8, .5; 1, 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6" dur="250" autoRev="1" fill="hold"/>
                                        <p:tgtEl>
                                          <p:spTgt spid="2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8" dur="500" tmFilter="0, 0; .2, .5; .8, .5; 1, 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9" dur="250" autoRev="1" fill="hold"/>
                                        <p:tgtEl>
                                          <p:spTgt spid="2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1" dur="500" tmFilter="0, 0; .2, .5; .8, .5; 1, 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2" dur="250" autoRev="1" fill="hold"/>
                                        <p:tgtEl>
                                          <p:spTgt spid="2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4" dur="500" tmFilter="0, 0; .2, .5; .8, .5; 1, 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5" dur="250" autoRev="1" fill="hold"/>
                                        <p:tgtEl>
                                          <p:spTgt spid="2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6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7" dur="500" tmFilter="0, 0; .2, .5; .8, .5; 1, 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8" dur="250" autoRev="1" fill="hold"/>
                                        <p:tgtEl>
                                          <p:spTgt spid="2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0" dur="500" tmFilter="0, 0; .2, .5; .8, .5; 1, 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1" dur="250" autoRev="1" fill="hold"/>
                                        <p:tgtEl>
                                          <p:spTgt spid="2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3" dur="500" tmFilter="0, 0; .2, .5; .8, .5; 1, 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4" dur="250" autoRev="1" fill="hold"/>
                                        <p:tgtEl>
                                          <p:spTgt spid="2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6" dur="500" tmFilter="0, 0; .2, .5; .8, .5; 1, 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7" dur="250" autoRev="1" fill="hold"/>
                                        <p:tgtEl>
                                          <p:spTgt spid="2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9" dur="500" tmFilter="0, 0; .2, .5; .8, .5; 1, 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0" dur="250" autoRev="1" fill="hold"/>
                                        <p:tgtEl>
                                          <p:spTgt spid="2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2" dur="500" tmFilter="0, 0; .2, .5; .8, .5; 1, 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3" dur="250" autoRev="1" fill="hold"/>
                                        <p:tgtEl>
                                          <p:spTgt spid="2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5" dur="500" tmFilter="0, 0; .2, .5; .8, .5; 1, 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6" dur="250" autoRev="1" fill="hold"/>
                                        <p:tgtEl>
                                          <p:spTgt spid="2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8" dur="500" tmFilter="0, 0; .2, .5; .8, .5; 1, 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9" dur="250" autoRev="1" fill="hold"/>
                                        <p:tgtEl>
                                          <p:spTgt spid="2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0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1" dur="500" tmFilter="0, 0; .2, .5; .8, .5; 1, 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2" dur="250" autoRev="1" fill="hold"/>
                                        <p:tgtEl>
                                          <p:spTgt spid="2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4" dur="500" tmFilter="0, 0; .2, .5; .8, .5; 1, 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5" dur="250" autoRev="1" fill="hold"/>
                                        <p:tgtEl>
                                          <p:spTgt spid="2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6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7" dur="500" tmFilter="0, 0; .2, .5; .8, .5; 1, 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8" dur="250" autoRev="1" fill="hold"/>
                                        <p:tgtEl>
                                          <p:spTgt spid="2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0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1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3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4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5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6" dur="500" tmFilter="0, 0; .2, .5; .8, .5; 1, 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7" dur="250" autoRev="1" fill="hold"/>
                                        <p:tgtEl>
                                          <p:spTgt spid="2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9" dur="500" tmFilter="0, 0; .2, .5; .8, .5; 1, 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0" dur="250" autoRev="1" fill="hold"/>
                                        <p:tgtEl>
                                          <p:spTgt spid="2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1" presetID="26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2" dur="500" tmFilter="0, 0; .2, .5; .8, .5; 1, 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3" dur="250" autoRev="1" fill="hold"/>
                                        <p:tgtEl>
                                          <p:spTgt spid="2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4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00091 0.1368 " pathEditMode="relative" rAng="0" ptsTypes="AA">
                                      <p:cBhvr>
                                        <p:cTn id="645" dur="2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6829"/>
                                    </p:animMotion>
                                  </p:childTnLst>
                                </p:cTn>
                              </p:par>
                              <p:par>
                                <p:cTn id="646" presetID="42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95833E-6 2.22222E-6 L 0.00417 0.13518 " pathEditMode="relative" rAng="0" ptsTypes="AA">
                                      <p:cBhvr>
                                        <p:cTn id="647" dur="2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6759"/>
                                    </p:animMotion>
                                  </p:childTnLst>
                                </p:cTn>
                              </p:par>
                              <p:par>
                                <p:cTn id="648" presetID="12" presetClass="exit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9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5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4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42773__qubodup__big-water-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7" presetID="42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8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9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0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ers &amp; boos - m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2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4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5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6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8" dur="500" tmFilter="0, 0; .2, .5; .8, .5; 1, 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9" dur="250" autoRev="1" fill="hold"/>
                                        <p:tgtEl>
                                          <p:spTgt spid="2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1" dur="500" tmFilter="0, 0; .2, .5; .8, .5; 1, 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2" dur="250" autoRev="1" fill="hold"/>
                                        <p:tgtEl>
                                          <p:spTgt spid="2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7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8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1" presetID="0" presetClass="path" presetSubtype="0" repeatCount="indefinite" decel="34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0833E-6 0.01713 L 2.70833E-6 0.01667 L 2.70833E-6 0.00046 L 2.70833E-6 3.7037E-7 " pathEditMode="relative" rAng="0" ptsTypes="AAAA">
                                      <p:cBhvr>
                                        <p:cTn id="692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6"/>
                                    </p:animMotion>
                                  </p:childTnLst>
                                </p:cTn>
                              </p:par>
                              <p:par>
                                <p:cTn id="693" presetID="0" presetClass="path" presetSubtype="0" repeatCount="indefinite" decel="34000" autoRev="1" fill="hold" nodeType="withEffect">
                                  <p:stCondLst>
                                    <p:cond delay="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0.01713 L 1.11022E-16 0.01666 L 1.11022E-16 0.00046 L 1.11022E-16 2.59259E-6 " pathEditMode="relative" rAng="0" ptsTypes="AAAA">
                                      <p:cBhvr>
                                        <p:cTn id="694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6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2"/>
                </p:tgtEl>
              </p:cMediaNode>
            </p:audio>
            <p:seq concurrent="1" nextAc="seek">
              <p:cTn id="696" restart="whenNotActive" fill="hold" evtFilter="cancelBubble" nodeType="interactiveSeq">
                <p:stCondLst>
                  <p:cond evt="onClick" delay="0">
                    <p:tgtEl>
                      <p:spTgt spid="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7" fill="hold">
                      <p:stCondLst>
                        <p:cond delay="0"/>
                      </p:stCondLst>
                      <p:childTnLst>
                        <p:par>
                          <p:cTn id="698" fill="hold">
                            <p:stCondLst>
                              <p:cond delay="0"/>
                            </p:stCondLst>
                            <p:childTnLst>
                              <p:par>
                                <p:cTn id="6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0" dur="1" fill="hold"/>
                                        <p:tgtEl>
                                          <p:spTgt spid="2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9"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70" grpId="0" animBg="1"/>
      <p:bldP spid="70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226" grpId="0" animBg="1"/>
      <p:bldP spid="226" grpId="1" animBg="1"/>
      <p:bldP spid="227" grpId="0" animBg="1"/>
      <p:bldP spid="227" grpId="1" animBg="1"/>
      <p:bldP spid="228" grpId="0" animBg="1"/>
      <p:bldP spid="228" grpId="1" animBg="1"/>
      <p:bldP spid="229" grpId="0" animBg="1"/>
      <p:bldP spid="229" grpId="1" animBg="1"/>
      <p:bldP spid="230" grpId="0" animBg="1"/>
      <p:bldP spid="230" grpId="1" animBg="1"/>
      <p:bldP spid="231" grpId="0" animBg="1"/>
      <p:bldP spid="231" grpId="1" animBg="1"/>
      <p:bldP spid="232" grpId="0" animBg="1"/>
      <p:bldP spid="232" grpId="1" animBg="1"/>
      <p:bldP spid="233" grpId="0" animBg="1"/>
      <p:bldP spid="233" grpId="1" animBg="1"/>
      <p:bldP spid="234" grpId="0" animBg="1"/>
      <p:bldP spid="234" grpId="1" animBg="1"/>
      <p:bldP spid="235" grpId="0" animBg="1"/>
      <p:bldP spid="235" grpId="1" animBg="1"/>
      <p:bldP spid="236" grpId="0" animBg="1"/>
      <p:bldP spid="236" grpId="1" animBg="1"/>
      <p:bldP spid="237" grpId="0" animBg="1"/>
      <p:bldP spid="237" grpId="1" animBg="1"/>
      <p:bldP spid="239" grpId="0" animBg="1"/>
      <p:bldP spid="239" grpId="1" animBg="1"/>
      <p:bldP spid="240" grpId="0" animBg="1"/>
      <p:bldP spid="240" grpId="1" animBg="1"/>
      <p:bldP spid="58" grpId="0" animBg="1"/>
      <p:bldP spid="58" grpId="1" animBg="1"/>
      <p:bldP spid="124" grpId="0" animBg="1"/>
      <p:bldP spid="124" grpId="1" animBg="1"/>
      <p:bldP spid="131" grpId="0" animBg="1"/>
      <p:bldP spid="131" grpId="1" animBg="1"/>
      <p:bldP spid="72" grpId="0" animBg="1"/>
      <p:bldP spid="72" grpId="1" animBg="1"/>
      <p:bldP spid="212" grpId="0" animBg="1"/>
      <p:bldP spid="215" grpId="0" animBg="1"/>
      <p:bldP spid="241" grpId="0" animBg="1"/>
      <p:bldP spid="25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8D4DD1EE-1BAE-4BCC-B278-581D925AB477}"/>
              </a:ext>
            </a:extLst>
          </p:cNvPr>
          <p:cNvGrpSpPr/>
          <p:nvPr/>
        </p:nvGrpSpPr>
        <p:grpSpPr>
          <a:xfrm>
            <a:off x="8916876" y="2416618"/>
            <a:ext cx="2988677" cy="2079458"/>
            <a:chOff x="8940778" y="2367190"/>
            <a:chExt cx="2988677" cy="2079458"/>
          </a:xfrm>
        </p:grpSpPr>
        <p:sp>
          <p:nvSpPr>
            <p:cNvPr id="30" name="Trapezoid 29">
              <a:extLst>
                <a:ext uri="{FF2B5EF4-FFF2-40B4-BE49-F238E27FC236}">
                  <a16:creationId xmlns:a16="http://schemas.microsoft.com/office/drawing/2014/main" id="{75298AF7-15AA-4EC7-B681-E241B1275152}"/>
                </a:ext>
              </a:extLst>
            </p:cNvPr>
            <p:cNvSpPr/>
            <p:nvPr/>
          </p:nvSpPr>
          <p:spPr>
            <a:xfrm>
              <a:off x="8940778" y="2367190"/>
              <a:ext cx="2988677" cy="2079458"/>
            </a:xfrm>
            <a:prstGeom prst="trapezoid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scene3d>
              <a:camera prst="orthographicFront">
                <a:rot lat="0" lon="4500000" rev="0"/>
              </a:camera>
              <a:lightRig rig="threePt" dir="t"/>
            </a:scene3d>
            <a:sp3d extrusionH="152400">
              <a:bevelB w="298450"/>
              <a:extrusionClr>
                <a:srgbClr val="4C3A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DBDB754-49FB-4593-ADA6-B77C33BD3784}"/>
                </a:ext>
              </a:extLst>
            </p:cNvPr>
            <p:cNvSpPr/>
            <p:nvPr/>
          </p:nvSpPr>
          <p:spPr>
            <a:xfrm>
              <a:off x="10365799" y="2625812"/>
              <a:ext cx="176243" cy="506627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F536C0-0EA8-4855-8C63-2104AE654FA5}"/>
              </a:ext>
            </a:extLst>
          </p:cNvPr>
          <p:cNvGrpSpPr/>
          <p:nvPr/>
        </p:nvGrpSpPr>
        <p:grpSpPr>
          <a:xfrm>
            <a:off x="1193522" y="2306337"/>
            <a:ext cx="952503" cy="2109399"/>
            <a:chOff x="1218953" y="2224216"/>
            <a:chExt cx="952503" cy="210939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6A31A7B-F2B9-4C7D-9D1E-97E40FB61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218953" y="2224216"/>
              <a:ext cx="952503" cy="2109399"/>
            </a:xfrm>
            <a:prstGeom prst="rect">
              <a:avLst/>
            </a:prstGeom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0713661-2600-4229-9826-86F6A9601B9D}"/>
                </a:ext>
              </a:extLst>
            </p:cNvPr>
            <p:cNvSpPr/>
            <p:nvPr/>
          </p:nvSpPr>
          <p:spPr>
            <a:xfrm flipH="1">
              <a:off x="1726122" y="2588075"/>
              <a:ext cx="176243" cy="506627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02DCCC7-3CE3-49A6-9F54-7DD4BFF17221}"/>
              </a:ext>
            </a:extLst>
          </p:cNvPr>
          <p:cNvSpPr/>
          <p:nvPr/>
        </p:nvSpPr>
        <p:spPr>
          <a:xfrm>
            <a:off x="1884876" y="-1050324"/>
            <a:ext cx="8422248" cy="8588835"/>
          </a:xfrm>
          <a:prstGeom prst="rect">
            <a:avLst/>
          </a:prstGeom>
          <a:solidFill>
            <a:schemeClr val="tx1"/>
          </a:solidFill>
          <a:ln w="276225">
            <a:solidFill>
              <a:srgbClr val="3A4F6A"/>
            </a:solidFill>
          </a:ln>
          <a:scene3d>
            <a:camera prst="perspectiveFront">
              <a:rot lat="17399980" lon="0" rev="0"/>
            </a:camera>
            <a:lightRig rig="threePt" dir="t">
              <a:rot lat="0" lon="0" rev="3000000"/>
            </a:lightRig>
          </a:scene3d>
          <a:sp3d extrusionH="1073150">
            <a:extrusionClr>
              <a:schemeClr val="accent4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id="{BDD8EAE8-0C7F-46CD-9BB3-AAA8726434D6}"/>
              </a:ext>
            </a:extLst>
          </p:cNvPr>
          <p:cNvSpPr/>
          <p:nvPr/>
        </p:nvSpPr>
        <p:spPr>
          <a:xfrm>
            <a:off x="669471" y="2222232"/>
            <a:ext cx="10950443" cy="3027151"/>
          </a:xfrm>
          <a:prstGeom prst="trapezoid">
            <a:avLst>
              <a:gd name="adj" fmla="val 78447"/>
            </a:avLst>
          </a:prstGeom>
          <a:solidFill>
            <a:srgbClr val="006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2C271C27-BDDF-4D2C-ADB9-3006957BEC6E}"/>
              </a:ext>
            </a:extLst>
          </p:cNvPr>
          <p:cNvSpPr/>
          <p:nvPr/>
        </p:nvSpPr>
        <p:spPr>
          <a:xfrm>
            <a:off x="1913052" y="401299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9C6AFF0E-7335-4AAC-A661-74124B9E01E4}"/>
              </a:ext>
            </a:extLst>
          </p:cNvPr>
          <p:cNvSpPr/>
          <p:nvPr/>
        </p:nvSpPr>
        <p:spPr>
          <a:xfrm>
            <a:off x="7832003" y="4566392"/>
            <a:ext cx="2551379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F518759E-9C67-4D92-8623-423E3C27AB06}"/>
              </a:ext>
            </a:extLst>
          </p:cNvPr>
          <p:cNvSpPr/>
          <p:nvPr/>
        </p:nvSpPr>
        <p:spPr>
          <a:xfrm>
            <a:off x="6095764" y="4690945"/>
            <a:ext cx="1458884" cy="30618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48753941-1389-4E16-B9FC-80CF01B46A33}"/>
              </a:ext>
            </a:extLst>
          </p:cNvPr>
          <p:cNvSpPr/>
          <p:nvPr/>
        </p:nvSpPr>
        <p:spPr>
          <a:xfrm>
            <a:off x="1600869" y="457479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3B6F6606-6CB9-4C69-97DC-BAC018A72063}"/>
              </a:ext>
            </a:extLst>
          </p:cNvPr>
          <p:cNvSpPr/>
          <p:nvPr/>
        </p:nvSpPr>
        <p:spPr>
          <a:xfrm>
            <a:off x="5637707" y="405582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36E7E057-76F3-40E5-8F77-32D542A3B095}"/>
              </a:ext>
            </a:extLst>
          </p:cNvPr>
          <p:cNvSpPr/>
          <p:nvPr/>
        </p:nvSpPr>
        <p:spPr>
          <a:xfrm>
            <a:off x="8145601" y="4036042"/>
            <a:ext cx="1921027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9314F01E-EDA0-403F-8DE3-738FDE089051}"/>
              </a:ext>
            </a:extLst>
          </p:cNvPr>
          <p:cNvSpPr/>
          <p:nvPr/>
        </p:nvSpPr>
        <p:spPr>
          <a:xfrm flipV="1">
            <a:off x="2553954" y="361375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7669A56C-172B-4BE9-8A7A-840677FD9F2C}"/>
              </a:ext>
            </a:extLst>
          </p:cNvPr>
          <p:cNvSpPr/>
          <p:nvPr/>
        </p:nvSpPr>
        <p:spPr>
          <a:xfrm>
            <a:off x="2030284" y="440053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8377C067-FB0A-4CBF-8395-B68A8E767C7C}"/>
              </a:ext>
            </a:extLst>
          </p:cNvPr>
          <p:cNvSpPr/>
          <p:nvPr/>
        </p:nvSpPr>
        <p:spPr>
          <a:xfrm>
            <a:off x="3886258" y="471252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2C038185-0008-4B90-834C-A435389A57B6}"/>
              </a:ext>
            </a:extLst>
          </p:cNvPr>
          <p:cNvSpPr/>
          <p:nvPr/>
        </p:nvSpPr>
        <p:spPr>
          <a:xfrm>
            <a:off x="5958886" y="2276686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4B02142E-C44A-467D-B9A0-E2B9B46F4B32}"/>
              </a:ext>
            </a:extLst>
          </p:cNvPr>
          <p:cNvSpPr/>
          <p:nvPr/>
        </p:nvSpPr>
        <p:spPr>
          <a:xfrm flipV="1">
            <a:off x="5565896" y="35217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FABBAD1A-0B67-480D-AC83-E91385189DA1}"/>
              </a:ext>
            </a:extLst>
          </p:cNvPr>
          <p:cNvSpPr/>
          <p:nvPr/>
        </p:nvSpPr>
        <p:spPr>
          <a:xfrm>
            <a:off x="6895008" y="3532686"/>
            <a:ext cx="1524104" cy="26181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5B05657D-8EF5-4865-BA4F-E6EAF39F8EE3}"/>
              </a:ext>
            </a:extLst>
          </p:cNvPr>
          <p:cNvSpPr/>
          <p:nvPr/>
        </p:nvSpPr>
        <p:spPr>
          <a:xfrm>
            <a:off x="3556846" y="380196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1F139C68-FD38-48C7-926D-FE2E10C12F58}"/>
              </a:ext>
            </a:extLst>
          </p:cNvPr>
          <p:cNvSpPr/>
          <p:nvPr/>
        </p:nvSpPr>
        <p:spPr>
          <a:xfrm flipV="1">
            <a:off x="4027598" y="4640282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BAC61D6-71BA-4878-8E8D-C4E64C4722F2}"/>
              </a:ext>
            </a:extLst>
          </p:cNvPr>
          <p:cNvSpPr/>
          <p:nvPr/>
        </p:nvSpPr>
        <p:spPr>
          <a:xfrm>
            <a:off x="3447190" y="426865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771173F5-7D1D-434A-8750-69D1F2C850CC}"/>
              </a:ext>
            </a:extLst>
          </p:cNvPr>
          <p:cNvSpPr/>
          <p:nvPr/>
        </p:nvSpPr>
        <p:spPr>
          <a:xfrm flipH="1">
            <a:off x="9269686" y="4709271"/>
            <a:ext cx="1645100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D2A503C-A0AE-450A-8C0E-AF379EB1DB4B}"/>
              </a:ext>
            </a:extLst>
          </p:cNvPr>
          <p:cNvSpPr/>
          <p:nvPr/>
        </p:nvSpPr>
        <p:spPr>
          <a:xfrm>
            <a:off x="7558619" y="4378691"/>
            <a:ext cx="1458884" cy="30618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7FAD10D2-CB3E-44AC-966F-C6D99651F2FB}"/>
              </a:ext>
            </a:extLst>
          </p:cNvPr>
          <p:cNvSpPr/>
          <p:nvPr/>
        </p:nvSpPr>
        <p:spPr>
          <a:xfrm>
            <a:off x="2396826" y="441237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F6951339-28C1-4C29-90C7-3941114FC2E5}"/>
              </a:ext>
            </a:extLst>
          </p:cNvPr>
          <p:cNvSpPr/>
          <p:nvPr/>
        </p:nvSpPr>
        <p:spPr>
          <a:xfrm>
            <a:off x="6607644" y="400260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A38184AD-0CA2-4919-B255-4B664482FC5B}"/>
              </a:ext>
            </a:extLst>
          </p:cNvPr>
          <p:cNvSpPr/>
          <p:nvPr/>
        </p:nvSpPr>
        <p:spPr>
          <a:xfrm>
            <a:off x="5579513" y="4576729"/>
            <a:ext cx="1921027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67E3B4BE-3F1C-47D1-85B2-A1129DCA21F8}"/>
              </a:ext>
            </a:extLst>
          </p:cNvPr>
          <p:cNvSpPr/>
          <p:nvPr/>
        </p:nvSpPr>
        <p:spPr>
          <a:xfrm flipV="1">
            <a:off x="3349911" y="355962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25ABA2AB-00C1-4E66-B632-5DAAADA41255}"/>
              </a:ext>
            </a:extLst>
          </p:cNvPr>
          <p:cNvSpPr/>
          <p:nvPr/>
        </p:nvSpPr>
        <p:spPr>
          <a:xfrm>
            <a:off x="2735622" y="4640282"/>
            <a:ext cx="1458884" cy="31322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FE6580D5-FFCC-47D2-AFB8-0BB738082380}"/>
              </a:ext>
            </a:extLst>
          </p:cNvPr>
          <p:cNvSpPr/>
          <p:nvPr/>
        </p:nvSpPr>
        <p:spPr>
          <a:xfrm>
            <a:off x="4895350" y="432455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6508AC78-719C-4D96-9056-3006C75EFFDB}"/>
              </a:ext>
            </a:extLst>
          </p:cNvPr>
          <p:cNvSpPr/>
          <p:nvPr/>
        </p:nvSpPr>
        <p:spPr>
          <a:xfrm flipV="1">
            <a:off x="8779142" y="3777423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68CDA243-6153-4DEF-9286-38E948A3F8D0}"/>
              </a:ext>
            </a:extLst>
          </p:cNvPr>
          <p:cNvSpPr/>
          <p:nvPr/>
        </p:nvSpPr>
        <p:spPr>
          <a:xfrm>
            <a:off x="7690965" y="3478556"/>
            <a:ext cx="1524104" cy="26181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E065FACD-9FD1-497F-8CFA-40D060ECDA4B}"/>
              </a:ext>
            </a:extLst>
          </p:cNvPr>
          <p:cNvSpPr/>
          <p:nvPr/>
        </p:nvSpPr>
        <p:spPr>
          <a:xfrm>
            <a:off x="4352803" y="374783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403275D2-CD82-486A-9680-75DA60C0C90E}"/>
              </a:ext>
            </a:extLst>
          </p:cNvPr>
          <p:cNvSpPr/>
          <p:nvPr/>
        </p:nvSpPr>
        <p:spPr>
          <a:xfrm flipV="1">
            <a:off x="4977722" y="4270957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FE9BCC7B-2FD0-43D6-9C2A-9ACCAEB445D1}"/>
              </a:ext>
            </a:extLst>
          </p:cNvPr>
          <p:cNvSpPr/>
          <p:nvPr/>
        </p:nvSpPr>
        <p:spPr>
          <a:xfrm>
            <a:off x="2065452" y="416539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83DB6AB4-FE94-49DA-A6B4-81DFBB8E0D3A}"/>
              </a:ext>
            </a:extLst>
          </p:cNvPr>
          <p:cNvSpPr/>
          <p:nvPr/>
        </p:nvSpPr>
        <p:spPr>
          <a:xfrm>
            <a:off x="1753269" y="472719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8A915636-6E68-42CD-83B9-DF2494272725}"/>
              </a:ext>
            </a:extLst>
          </p:cNvPr>
          <p:cNvSpPr/>
          <p:nvPr/>
        </p:nvSpPr>
        <p:spPr>
          <a:xfrm>
            <a:off x="5964087" y="420913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202BA35-BDF6-4980-ABF6-458C3A5D4C11}"/>
              </a:ext>
            </a:extLst>
          </p:cNvPr>
          <p:cNvSpPr/>
          <p:nvPr/>
        </p:nvSpPr>
        <p:spPr>
          <a:xfrm flipV="1">
            <a:off x="2706354" y="376615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44D39692-D2DF-4336-BA7C-0D191C419653}"/>
              </a:ext>
            </a:extLst>
          </p:cNvPr>
          <p:cNvSpPr/>
          <p:nvPr/>
        </p:nvSpPr>
        <p:spPr>
          <a:xfrm>
            <a:off x="2182684" y="466122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FB88CAFB-F0D9-4BC3-A8DA-911FEA86EC18}"/>
              </a:ext>
            </a:extLst>
          </p:cNvPr>
          <p:cNvSpPr/>
          <p:nvPr/>
        </p:nvSpPr>
        <p:spPr>
          <a:xfrm>
            <a:off x="4184066" y="423418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59D26675-9776-47B8-BD80-CCD2D478F029}"/>
              </a:ext>
            </a:extLst>
          </p:cNvPr>
          <p:cNvSpPr/>
          <p:nvPr/>
        </p:nvSpPr>
        <p:spPr>
          <a:xfrm flipV="1">
            <a:off x="5718296" y="36741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FD1F6D9F-02FA-4290-AE5E-353AA9388744}"/>
              </a:ext>
            </a:extLst>
          </p:cNvPr>
          <p:cNvSpPr/>
          <p:nvPr/>
        </p:nvSpPr>
        <p:spPr>
          <a:xfrm>
            <a:off x="3709246" y="395436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895E4C8E-3FFA-40DB-9A75-240C6A3F9FB7}"/>
              </a:ext>
            </a:extLst>
          </p:cNvPr>
          <p:cNvSpPr/>
          <p:nvPr/>
        </p:nvSpPr>
        <p:spPr>
          <a:xfrm flipV="1">
            <a:off x="4252006" y="4864557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D9EA0929-DAF7-4A14-B107-7B897F306094}"/>
              </a:ext>
            </a:extLst>
          </p:cNvPr>
          <p:cNvSpPr/>
          <p:nvPr/>
        </p:nvSpPr>
        <p:spPr>
          <a:xfrm>
            <a:off x="3599590" y="452934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65312DD5-AAC9-4C87-9A5A-728B74313D8F}"/>
              </a:ext>
            </a:extLst>
          </p:cNvPr>
          <p:cNvSpPr/>
          <p:nvPr/>
        </p:nvSpPr>
        <p:spPr>
          <a:xfrm>
            <a:off x="2549226" y="467306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B7BD99FA-45E1-4F4F-9B6C-CD39E6DB92B3}"/>
              </a:ext>
            </a:extLst>
          </p:cNvPr>
          <p:cNvSpPr/>
          <p:nvPr/>
        </p:nvSpPr>
        <p:spPr>
          <a:xfrm flipV="1">
            <a:off x="3502311" y="371202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433E005E-A49E-4D19-8A78-B7A8915E605F}"/>
              </a:ext>
            </a:extLst>
          </p:cNvPr>
          <p:cNvSpPr/>
          <p:nvPr/>
        </p:nvSpPr>
        <p:spPr>
          <a:xfrm>
            <a:off x="2935953" y="4607342"/>
            <a:ext cx="1458884" cy="31322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93E51C77-72FF-4E30-BBE6-2A7565C9B19E}"/>
              </a:ext>
            </a:extLst>
          </p:cNvPr>
          <p:cNvSpPr/>
          <p:nvPr/>
        </p:nvSpPr>
        <p:spPr>
          <a:xfrm>
            <a:off x="5047750" y="458524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81F42393-5C37-4307-97DB-9B7FB48B2876}"/>
              </a:ext>
            </a:extLst>
          </p:cNvPr>
          <p:cNvSpPr/>
          <p:nvPr/>
        </p:nvSpPr>
        <p:spPr>
          <a:xfrm>
            <a:off x="4505203" y="390023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345BC84D-278D-4B39-985D-14929C36A64A}"/>
              </a:ext>
            </a:extLst>
          </p:cNvPr>
          <p:cNvSpPr/>
          <p:nvPr/>
        </p:nvSpPr>
        <p:spPr>
          <a:xfrm flipV="1">
            <a:off x="5130122" y="4404307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D710E072-B073-42D5-BAC2-7984E8BAD45F}"/>
              </a:ext>
            </a:extLst>
          </p:cNvPr>
          <p:cNvSpPr/>
          <p:nvPr/>
        </p:nvSpPr>
        <p:spPr>
          <a:xfrm>
            <a:off x="5691258" y="385325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5294F683-28A4-4F64-8731-DC86F26CE266}"/>
              </a:ext>
            </a:extLst>
          </p:cNvPr>
          <p:cNvSpPr/>
          <p:nvPr/>
        </p:nvSpPr>
        <p:spPr>
          <a:xfrm>
            <a:off x="5219204" y="461867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BF964CE5-DB70-4EB3-AF47-7BC3682F4D1F}"/>
              </a:ext>
            </a:extLst>
          </p:cNvPr>
          <p:cNvSpPr/>
          <p:nvPr/>
        </p:nvSpPr>
        <p:spPr>
          <a:xfrm>
            <a:off x="9133590" y="457479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F55B1260-8CA2-4051-ABD5-DBF41898C950}"/>
              </a:ext>
            </a:extLst>
          </p:cNvPr>
          <p:cNvSpPr/>
          <p:nvPr/>
        </p:nvSpPr>
        <p:spPr>
          <a:xfrm flipV="1">
            <a:off x="6172289" y="3676685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711B7BBC-C10E-4C37-A3B0-A75900C18D19}"/>
              </a:ext>
            </a:extLst>
          </p:cNvPr>
          <p:cNvSpPr/>
          <p:nvPr/>
        </p:nvSpPr>
        <p:spPr>
          <a:xfrm>
            <a:off x="5648619" y="455270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9A83919B-4C82-4BCA-BF0A-2CA5CFBEB8CF}"/>
              </a:ext>
            </a:extLst>
          </p:cNvPr>
          <p:cNvSpPr/>
          <p:nvPr/>
        </p:nvSpPr>
        <p:spPr>
          <a:xfrm>
            <a:off x="7650001" y="4144719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062EECD1-CAF3-4E60-970F-FE17FFB3F92C}"/>
              </a:ext>
            </a:extLst>
          </p:cNvPr>
          <p:cNvSpPr/>
          <p:nvPr/>
        </p:nvSpPr>
        <p:spPr>
          <a:xfrm flipV="1">
            <a:off x="9184231" y="3584645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88DEBFB7-EA71-4B69-8EE6-131A2BDEAD82}"/>
              </a:ext>
            </a:extLst>
          </p:cNvPr>
          <p:cNvSpPr/>
          <p:nvPr/>
        </p:nvSpPr>
        <p:spPr>
          <a:xfrm>
            <a:off x="7175181" y="386489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19E345ED-A552-4E8B-8352-A59AD73B721E}"/>
              </a:ext>
            </a:extLst>
          </p:cNvPr>
          <p:cNvSpPr/>
          <p:nvPr/>
        </p:nvSpPr>
        <p:spPr>
          <a:xfrm flipV="1">
            <a:off x="7645933" y="4703215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463E0164-47BB-4C7E-9A89-23A24F9A2FB8}"/>
              </a:ext>
            </a:extLst>
          </p:cNvPr>
          <p:cNvSpPr/>
          <p:nvPr/>
        </p:nvSpPr>
        <p:spPr>
          <a:xfrm>
            <a:off x="7065525" y="433158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E4A2960C-4210-49F8-BAA0-C99390BA5B53}"/>
              </a:ext>
            </a:extLst>
          </p:cNvPr>
          <p:cNvSpPr/>
          <p:nvPr/>
        </p:nvSpPr>
        <p:spPr>
          <a:xfrm>
            <a:off x="6015161" y="456454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23204FFC-3EF0-47BC-A1DA-96326BC547C1}"/>
              </a:ext>
            </a:extLst>
          </p:cNvPr>
          <p:cNvSpPr/>
          <p:nvPr/>
        </p:nvSpPr>
        <p:spPr>
          <a:xfrm flipV="1">
            <a:off x="6968246" y="3622555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F51133CB-319A-4274-BC92-984DB21B42C2}"/>
              </a:ext>
            </a:extLst>
          </p:cNvPr>
          <p:cNvSpPr/>
          <p:nvPr/>
        </p:nvSpPr>
        <p:spPr>
          <a:xfrm>
            <a:off x="6353957" y="4655590"/>
            <a:ext cx="1458884" cy="31322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139FB98F-36C8-4DE4-8491-E284612C7138}"/>
              </a:ext>
            </a:extLst>
          </p:cNvPr>
          <p:cNvSpPr/>
          <p:nvPr/>
        </p:nvSpPr>
        <p:spPr>
          <a:xfrm>
            <a:off x="8513685" y="438748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8FEAB930-9B4B-4B20-A60F-8FBD8BA3291B}"/>
              </a:ext>
            </a:extLst>
          </p:cNvPr>
          <p:cNvSpPr/>
          <p:nvPr/>
        </p:nvSpPr>
        <p:spPr>
          <a:xfrm flipH="1">
            <a:off x="9270896" y="3922516"/>
            <a:ext cx="1174481" cy="224169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214AA6EC-C7EF-4A14-B0EE-4CB77020FAF7}"/>
              </a:ext>
            </a:extLst>
          </p:cNvPr>
          <p:cNvSpPr/>
          <p:nvPr/>
        </p:nvSpPr>
        <p:spPr>
          <a:xfrm flipV="1">
            <a:off x="9214650" y="4284465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F98D7B18-8660-4BA8-8640-A4445DBC7099}"/>
              </a:ext>
            </a:extLst>
          </p:cNvPr>
          <p:cNvSpPr/>
          <p:nvPr/>
        </p:nvSpPr>
        <p:spPr>
          <a:xfrm>
            <a:off x="9471118" y="440167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4E8FAA4F-505F-48F0-8516-D26FECC9A5A6}"/>
              </a:ext>
            </a:extLst>
          </p:cNvPr>
          <p:cNvSpPr/>
          <p:nvPr/>
        </p:nvSpPr>
        <p:spPr>
          <a:xfrm>
            <a:off x="1765783" y="385191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E0F24E0C-224B-431B-BDD4-79F5956CD0FF}"/>
              </a:ext>
            </a:extLst>
          </p:cNvPr>
          <p:cNvSpPr/>
          <p:nvPr/>
        </p:nvSpPr>
        <p:spPr>
          <a:xfrm>
            <a:off x="3570016" y="3543101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2EB820EC-F3E3-4E52-AB98-0DA4B9341C4C}"/>
              </a:ext>
            </a:extLst>
          </p:cNvPr>
          <p:cNvSpPr/>
          <p:nvPr/>
        </p:nvSpPr>
        <p:spPr>
          <a:xfrm>
            <a:off x="2964694" y="427542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76536284-00C1-4E01-B930-CEDDBD8B0B87}"/>
              </a:ext>
            </a:extLst>
          </p:cNvPr>
          <p:cNvSpPr/>
          <p:nvPr/>
        </p:nvSpPr>
        <p:spPr>
          <a:xfrm>
            <a:off x="4059312" y="4143860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F1BD7C2B-7655-4FA3-8F25-202056A81F9A}"/>
              </a:ext>
            </a:extLst>
          </p:cNvPr>
          <p:cNvSpPr/>
          <p:nvPr/>
        </p:nvSpPr>
        <p:spPr>
          <a:xfrm>
            <a:off x="9744496" y="4979283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BD0923DB-00B5-4DD3-BFF2-F6FE70B9AA65}"/>
              </a:ext>
            </a:extLst>
          </p:cNvPr>
          <p:cNvSpPr/>
          <p:nvPr/>
        </p:nvSpPr>
        <p:spPr>
          <a:xfrm>
            <a:off x="1152936" y="473885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1A823740-4EFD-42C5-99D8-1ACD032CF7E0}"/>
              </a:ext>
            </a:extLst>
          </p:cNvPr>
          <p:cNvSpPr/>
          <p:nvPr/>
        </p:nvSpPr>
        <p:spPr>
          <a:xfrm flipV="1">
            <a:off x="5187451" y="227123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F92A8183-96C3-47A8-BEFD-A2826D031189}"/>
              </a:ext>
            </a:extLst>
          </p:cNvPr>
          <p:cNvSpPr/>
          <p:nvPr/>
        </p:nvSpPr>
        <p:spPr>
          <a:xfrm>
            <a:off x="1378297" y="4339187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B568835B-B082-478E-BF2F-E2A1F23F1475}"/>
              </a:ext>
            </a:extLst>
          </p:cNvPr>
          <p:cNvSpPr/>
          <p:nvPr/>
        </p:nvSpPr>
        <p:spPr>
          <a:xfrm flipV="1">
            <a:off x="8807859" y="4742144"/>
            <a:ext cx="1458884" cy="178932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B7978B5F-3B07-41D1-B019-53ECAABFD6EC}"/>
              </a:ext>
            </a:extLst>
          </p:cNvPr>
          <p:cNvSpPr/>
          <p:nvPr/>
        </p:nvSpPr>
        <p:spPr>
          <a:xfrm>
            <a:off x="997056" y="496030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B10462AD-DED4-4A3A-975F-0E1789ADDCDA}"/>
              </a:ext>
            </a:extLst>
          </p:cNvPr>
          <p:cNvSpPr/>
          <p:nvPr/>
        </p:nvSpPr>
        <p:spPr>
          <a:xfrm flipV="1">
            <a:off x="7224628" y="4188473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47AE718A-BCBB-4AFC-BB23-E5CAB33DE389}"/>
              </a:ext>
            </a:extLst>
          </p:cNvPr>
          <p:cNvSpPr/>
          <p:nvPr/>
        </p:nvSpPr>
        <p:spPr>
          <a:xfrm flipV="1">
            <a:off x="1443076" y="4265312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05C54F48-1B30-404F-99F7-68E6B4766F2D}"/>
              </a:ext>
            </a:extLst>
          </p:cNvPr>
          <p:cNvSpPr/>
          <p:nvPr/>
        </p:nvSpPr>
        <p:spPr>
          <a:xfrm>
            <a:off x="1570091" y="4231237"/>
            <a:ext cx="1070130" cy="10326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56D8F2CB-63D8-4E4E-A619-D86F058549C7}"/>
              </a:ext>
            </a:extLst>
          </p:cNvPr>
          <p:cNvSpPr/>
          <p:nvPr/>
        </p:nvSpPr>
        <p:spPr>
          <a:xfrm>
            <a:off x="6996485" y="429455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034586DF-A317-4E10-AAE0-DECA4ACB4710}"/>
              </a:ext>
            </a:extLst>
          </p:cNvPr>
          <p:cNvSpPr/>
          <p:nvPr/>
        </p:nvSpPr>
        <p:spPr>
          <a:xfrm>
            <a:off x="4487410" y="4605036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60ECA09F-5A7B-476B-9538-99024A200153}"/>
              </a:ext>
            </a:extLst>
          </p:cNvPr>
          <p:cNvSpPr/>
          <p:nvPr/>
        </p:nvSpPr>
        <p:spPr>
          <a:xfrm flipV="1">
            <a:off x="3181759" y="340706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D4DDF43F-1ED0-4952-8F55-C5228FB1F7C4}"/>
              </a:ext>
            </a:extLst>
          </p:cNvPr>
          <p:cNvSpPr/>
          <p:nvPr/>
        </p:nvSpPr>
        <p:spPr>
          <a:xfrm>
            <a:off x="5859931" y="3432244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16A9F51D-BF6E-4C25-AE9A-F5D5EA263F53}"/>
              </a:ext>
            </a:extLst>
          </p:cNvPr>
          <p:cNvSpPr/>
          <p:nvPr/>
        </p:nvSpPr>
        <p:spPr>
          <a:xfrm>
            <a:off x="7812841" y="3408720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294358E1-316A-4045-B665-E353EFFDD8C5}"/>
              </a:ext>
            </a:extLst>
          </p:cNvPr>
          <p:cNvSpPr/>
          <p:nvPr/>
        </p:nvSpPr>
        <p:spPr>
          <a:xfrm flipV="1">
            <a:off x="4292539" y="3443856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2B273CFD-2DAD-4BC7-9D19-E1E251257CE8}"/>
              </a:ext>
            </a:extLst>
          </p:cNvPr>
          <p:cNvSpPr/>
          <p:nvPr/>
        </p:nvSpPr>
        <p:spPr>
          <a:xfrm flipV="1">
            <a:off x="5088496" y="3426797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4E814F5D-5DD8-487B-9815-3B34394A9C63}"/>
              </a:ext>
            </a:extLst>
          </p:cNvPr>
          <p:cNvSpPr/>
          <p:nvPr/>
        </p:nvSpPr>
        <p:spPr>
          <a:xfrm flipV="1">
            <a:off x="7404661" y="3407140"/>
            <a:ext cx="648740" cy="11178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68474937-CB60-4847-BB48-15A6BFD4FDAE}"/>
              </a:ext>
            </a:extLst>
          </p:cNvPr>
          <p:cNvSpPr/>
          <p:nvPr/>
        </p:nvSpPr>
        <p:spPr>
          <a:xfrm>
            <a:off x="2836765" y="3436251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67E2E537-7AF6-4632-AE38-561D3E10C571}"/>
              </a:ext>
            </a:extLst>
          </p:cNvPr>
          <p:cNvSpPr/>
          <p:nvPr/>
        </p:nvSpPr>
        <p:spPr>
          <a:xfrm flipV="1">
            <a:off x="8251727" y="3436251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1823EA75-D9BD-421C-BAFD-2E8B2871C2BC}"/>
              </a:ext>
            </a:extLst>
          </p:cNvPr>
          <p:cNvSpPr/>
          <p:nvPr/>
        </p:nvSpPr>
        <p:spPr>
          <a:xfrm flipV="1">
            <a:off x="4174418" y="349616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567436D8-4570-4EA1-8017-DB57CAA522AC}"/>
              </a:ext>
            </a:extLst>
          </p:cNvPr>
          <p:cNvSpPr/>
          <p:nvPr/>
        </p:nvSpPr>
        <p:spPr>
          <a:xfrm>
            <a:off x="2563900" y="458124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46AC6974-AECE-47F8-B688-5DAE50E763BB}"/>
              </a:ext>
            </a:extLst>
          </p:cNvPr>
          <p:cNvSpPr/>
          <p:nvPr/>
        </p:nvSpPr>
        <p:spPr>
          <a:xfrm>
            <a:off x="2058035" y="350306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Freeform: Shape 149">
            <a:extLst>
              <a:ext uri="{FF2B5EF4-FFF2-40B4-BE49-F238E27FC236}">
                <a16:creationId xmlns:a16="http://schemas.microsoft.com/office/drawing/2014/main" id="{5443B2F2-7E82-4760-A532-6AADD1863F87}"/>
              </a:ext>
            </a:extLst>
          </p:cNvPr>
          <p:cNvSpPr/>
          <p:nvPr/>
        </p:nvSpPr>
        <p:spPr>
          <a:xfrm>
            <a:off x="1918183" y="400431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F05D602E-0D56-4B26-8184-B3D6B48D9025}"/>
              </a:ext>
            </a:extLst>
          </p:cNvPr>
          <p:cNvSpPr/>
          <p:nvPr/>
        </p:nvSpPr>
        <p:spPr>
          <a:xfrm flipV="1">
            <a:off x="1595476" y="4526000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" name="Freeform: Shape 225">
            <a:extLst>
              <a:ext uri="{FF2B5EF4-FFF2-40B4-BE49-F238E27FC236}">
                <a16:creationId xmlns:a16="http://schemas.microsoft.com/office/drawing/2014/main" id="{9265A6E1-D0DF-4200-B513-BF4E93D1E0F1}"/>
              </a:ext>
            </a:extLst>
          </p:cNvPr>
          <p:cNvSpPr/>
          <p:nvPr/>
        </p:nvSpPr>
        <p:spPr>
          <a:xfrm>
            <a:off x="2571191" y="4551299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" name="Freeform: Shape 226">
            <a:extLst>
              <a:ext uri="{FF2B5EF4-FFF2-40B4-BE49-F238E27FC236}">
                <a16:creationId xmlns:a16="http://schemas.microsoft.com/office/drawing/2014/main" id="{76F5852F-1780-4FD0-8965-026384C7217C}"/>
              </a:ext>
            </a:extLst>
          </p:cNvPr>
          <p:cNvSpPr/>
          <p:nvPr/>
        </p:nvSpPr>
        <p:spPr>
          <a:xfrm>
            <a:off x="2259008" y="500481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" name="Freeform: Shape 227">
            <a:extLst>
              <a:ext uri="{FF2B5EF4-FFF2-40B4-BE49-F238E27FC236}">
                <a16:creationId xmlns:a16="http://schemas.microsoft.com/office/drawing/2014/main" id="{1A4B78F9-B7FF-467A-8461-33CE3B555F72}"/>
              </a:ext>
            </a:extLst>
          </p:cNvPr>
          <p:cNvSpPr/>
          <p:nvPr/>
        </p:nvSpPr>
        <p:spPr>
          <a:xfrm>
            <a:off x="2688423" y="4938839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" name="Freeform: Shape 228">
            <a:extLst>
              <a:ext uri="{FF2B5EF4-FFF2-40B4-BE49-F238E27FC236}">
                <a16:creationId xmlns:a16="http://schemas.microsoft.com/office/drawing/2014/main" id="{F62755B4-ABB6-4563-A1DF-701864FFE664}"/>
              </a:ext>
            </a:extLst>
          </p:cNvPr>
          <p:cNvSpPr/>
          <p:nvPr/>
        </p:nvSpPr>
        <p:spPr>
          <a:xfrm>
            <a:off x="3054965" y="4950684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" name="Freeform: Shape 229">
            <a:extLst>
              <a:ext uri="{FF2B5EF4-FFF2-40B4-BE49-F238E27FC236}">
                <a16:creationId xmlns:a16="http://schemas.microsoft.com/office/drawing/2014/main" id="{9818B794-8352-44D2-B133-90D55FF32BC3}"/>
              </a:ext>
            </a:extLst>
          </p:cNvPr>
          <p:cNvSpPr/>
          <p:nvPr/>
        </p:nvSpPr>
        <p:spPr>
          <a:xfrm>
            <a:off x="5339996" y="4982338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" name="Freeform: Shape 230">
            <a:extLst>
              <a:ext uri="{FF2B5EF4-FFF2-40B4-BE49-F238E27FC236}">
                <a16:creationId xmlns:a16="http://schemas.microsoft.com/office/drawing/2014/main" id="{B62F4BC7-E483-41E0-86A5-DCC5B42FCA20}"/>
              </a:ext>
            </a:extLst>
          </p:cNvPr>
          <p:cNvSpPr/>
          <p:nvPr/>
        </p:nvSpPr>
        <p:spPr>
          <a:xfrm>
            <a:off x="7474045" y="4994202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" name="Freeform: Shape 231">
            <a:extLst>
              <a:ext uri="{FF2B5EF4-FFF2-40B4-BE49-F238E27FC236}">
                <a16:creationId xmlns:a16="http://schemas.microsoft.com/office/drawing/2014/main" id="{FC9356A6-990F-4B49-B33D-FB5D11D1642F}"/>
              </a:ext>
            </a:extLst>
          </p:cNvPr>
          <p:cNvSpPr/>
          <p:nvPr/>
        </p:nvSpPr>
        <p:spPr>
          <a:xfrm flipV="1">
            <a:off x="2101215" y="480361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" name="Freeform: Shape 232">
            <a:extLst>
              <a:ext uri="{FF2B5EF4-FFF2-40B4-BE49-F238E27FC236}">
                <a16:creationId xmlns:a16="http://schemas.microsoft.com/office/drawing/2014/main" id="{E9E81F00-D91F-4C59-8861-08BA251D5AF8}"/>
              </a:ext>
            </a:extLst>
          </p:cNvPr>
          <p:cNvSpPr/>
          <p:nvPr/>
        </p:nvSpPr>
        <p:spPr>
          <a:xfrm>
            <a:off x="2032188" y="4753758"/>
            <a:ext cx="1070130" cy="10326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" name="Freeform: Shape 233">
            <a:extLst>
              <a:ext uri="{FF2B5EF4-FFF2-40B4-BE49-F238E27FC236}">
                <a16:creationId xmlns:a16="http://schemas.microsoft.com/office/drawing/2014/main" id="{367937EF-D35F-48DC-AAED-7ACDFFCA00E4}"/>
              </a:ext>
            </a:extLst>
          </p:cNvPr>
          <p:cNvSpPr/>
          <p:nvPr/>
        </p:nvSpPr>
        <p:spPr>
          <a:xfrm>
            <a:off x="3222039" y="5011261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" name="Freeform: Shape 234">
            <a:extLst>
              <a:ext uri="{FF2B5EF4-FFF2-40B4-BE49-F238E27FC236}">
                <a16:creationId xmlns:a16="http://schemas.microsoft.com/office/drawing/2014/main" id="{05DB168D-B2BD-40A1-ADBA-D9CDFC03CECA}"/>
              </a:ext>
            </a:extLst>
          </p:cNvPr>
          <p:cNvSpPr/>
          <p:nvPr/>
        </p:nvSpPr>
        <p:spPr>
          <a:xfrm>
            <a:off x="2576322" y="4542625"/>
            <a:ext cx="1458884" cy="178933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6" name="Freeform: Shape 235">
            <a:extLst>
              <a:ext uri="{FF2B5EF4-FFF2-40B4-BE49-F238E27FC236}">
                <a16:creationId xmlns:a16="http://schemas.microsoft.com/office/drawing/2014/main" id="{E239B15F-82F5-4B4C-9B81-E76852CD704E}"/>
              </a:ext>
            </a:extLst>
          </p:cNvPr>
          <p:cNvSpPr/>
          <p:nvPr/>
        </p:nvSpPr>
        <p:spPr>
          <a:xfrm flipV="1">
            <a:off x="2253615" y="495601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" name="Freeform: Shape 236">
            <a:extLst>
              <a:ext uri="{FF2B5EF4-FFF2-40B4-BE49-F238E27FC236}">
                <a16:creationId xmlns:a16="http://schemas.microsoft.com/office/drawing/2014/main" id="{95AFCB53-3D74-41DE-9041-6069501CF858}"/>
              </a:ext>
            </a:extLst>
          </p:cNvPr>
          <p:cNvSpPr/>
          <p:nvPr/>
        </p:nvSpPr>
        <p:spPr>
          <a:xfrm flipH="1">
            <a:off x="6352631" y="4829337"/>
            <a:ext cx="1645100" cy="378544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" name="Freeform: Shape 238">
            <a:extLst>
              <a:ext uri="{FF2B5EF4-FFF2-40B4-BE49-F238E27FC236}">
                <a16:creationId xmlns:a16="http://schemas.microsoft.com/office/drawing/2014/main" id="{4FF02202-CA31-42AD-8B0D-12349F689D15}"/>
              </a:ext>
            </a:extLst>
          </p:cNvPr>
          <p:cNvSpPr/>
          <p:nvPr/>
        </p:nvSpPr>
        <p:spPr>
          <a:xfrm flipV="1">
            <a:off x="5834909" y="2344399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" name="Freeform: Shape 239">
            <a:extLst>
              <a:ext uri="{FF2B5EF4-FFF2-40B4-BE49-F238E27FC236}">
                <a16:creationId xmlns:a16="http://schemas.microsoft.com/office/drawing/2014/main" id="{287023D7-206F-4840-8A9C-C295BA12DD67}"/>
              </a:ext>
            </a:extLst>
          </p:cNvPr>
          <p:cNvSpPr/>
          <p:nvPr/>
        </p:nvSpPr>
        <p:spPr>
          <a:xfrm flipV="1">
            <a:off x="6630866" y="2327340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F2A5C1FF-7DB4-429E-9D0B-CA8181074D9C}"/>
              </a:ext>
            </a:extLst>
          </p:cNvPr>
          <p:cNvSpPr/>
          <p:nvPr/>
        </p:nvSpPr>
        <p:spPr>
          <a:xfrm flipV="1">
            <a:off x="3264018" y="221887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A1C0388D-F444-4B4A-B2C6-2F3B7BBD70D3}"/>
              </a:ext>
            </a:extLst>
          </p:cNvPr>
          <p:cNvSpPr/>
          <p:nvPr/>
        </p:nvSpPr>
        <p:spPr>
          <a:xfrm flipV="1">
            <a:off x="4374798" y="2255666"/>
            <a:ext cx="923933" cy="129201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352B1FDB-4232-4F11-A14F-5075AE8987A8}"/>
              </a:ext>
            </a:extLst>
          </p:cNvPr>
          <p:cNvSpPr/>
          <p:nvPr/>
        </p:nvSpPr>
        <p:spPr>
          <a:xfrm>
            <a:off x="2919024" y="2248061"/>
            <a:ext cx="923933" cy="17336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D2F3B3B5-E666-4B10-B542-661C8DF425DC}"/>
              </a:ext>
            </a:extLst>
          </p:cNvPr>
          <p:cNvSpPr/>
          <p:nvPr/>
        </p:nvSpPr>
        <p:spPr>
          <a:xfrm flipV="1">
            <a:off x="4256677" y="2307971"/>
            <a:ext cx="668925" cy="143480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0" name="Freeform: Shape 209">
            <a:extLst>
              <a:ext uri="{FF2B5EF4-FFF2-40B4-BE49-F238E27FC236}">
                <a16:creationId xmlns:a16="http://schemas.microsoft.com/office/drawing/2014/main" id="{6BEBCCD6-51B8-4ABB-A2A8-609223336AB6}"/>
              </a:ext>
            </a:extLst>
          </p:cNvPr>
          <p:cNvSpPr/>
          <p:nvPr/>
        </p:nvSpPr>
        <p:spPr>
          <a:xfrm>
            <a:off x="7716405" y="2191489"/>
            <a:ext cx="948069" cy="177895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" name="Freeform: Shape 210">
            <a:extLst>
              <a:ext uri="{FF2B5EF4-FFF2-40B4-BE49-F238E27FC236}">
                <a16:creationId xmlns:a16="http://schemas.microsoft.com/office/drawing/2014/main" id="{A78F57A4-BC51-4F69-8414-136533119123}"/>
              </a:ext>
            </a:extLst>
          </p:cNvPr>
          <p:cNvSpPr/>
          <p:nvPr/>
        </p:nvSpPr>
        <p:spPr>
          <a:xfrm flipV="1">
            <a:off x="6587604" y="2237238"/>
            <a:ext cx="665687" cy="11470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" name="Freeform: Shape 211">
            <a:extLst>
              <a:ext uri="{FF2B5EF4-FFF2-40B4-BE49-F238E27FC236}">
                <a16:creationId xmlns:a16="http://schemas.microsoft.com/office/drawing/2014/main" id="{608258A8-4546-42E3-8404-6593F8FB85B1}"/>
              </a:ext>
            </a:extLst>
          </p:cNvPr>
          <p:cNvSpPr/>
          <p:nvPr/>
        </p:nvSpPr>
        <p:spPr>
          <a:xfrm flipV="1">
            <a:off x="8294174" y="2296199"/>
            <a:ext cx="948069" cy="13257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3" name="Freeform: Shape 212">
            <a:extLst>
              <a:ext uri="{FF2B5EF4-FFF2-40B4-BE49-F238E27FC236}">
                <a16:creationId xmlns:a16="http://schemas.microsoft.com/office/drawing/2014/main" id="{DF2152C3-537E-4C00-8BD4-F4EF1FE30AB7}"/>
              </a:ext>
            </a:extLst>
          </p:cNvPr>
          <p:cNvSpPr/>
          <p:nvPr/>
        </p:nvSpPr>
        <p:spPr>
          <a:xfrm>
            <a:off x="7716405" y="2191489"/>
            <a:ext cx="948069" cy="177895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4" name="Freeform: Shape 213">
            <a:extLst>
              <a:ext uri="{FF2B5EF4-FFF2-40B4-BE49-F238E27FC236}">
                <a16:creationId xmlns:a16="http://schemas.microsoft.com/office/drawing/2014/main" id="{3F4F5FFD-8EE2-43BE-A213-ED339B465CFC}"/>
              </a:ext>
            </a:extLst>
          </p:cNvPr>
          <p:cNvSpPr/>
          <p:nvPr/>
        </p:nvSpPr>
        <p:spPr>
          <a:xfrm flipV="1">
            <a:off x="4537800" y="2292024"/>
            <a:ext cx="665687" cy="11470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5" name="Freeform: Shape 214">
            <a:extLst>
              <a:ext uri="{FF2B5EF4-FFF2-40B4-BE49-F238E27FC236}">
                <a16:creationId xmlns:a16="http://schemas.microsoft.com/office/drawing/2014/main" id="{AD93E349-5D19-4B7E-99B0-8519241C99A0}"/>
              </a:ext>
            </a:extLst>
          </p:cNvPr>
          <p:cNvSpPr/>
          <p:nvPr/>
        </p:nvSpPr>
        <p:spPr>
          <a:xfrm flipV="1">
            <a:off x="8338292" y="2296594"/>
            <a:ext cx="948069" cy="13257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2" name="Freeform: Shape 271">
            <a:extLst>
              <a:ext uri="{FF2B5EF4-FFF2-40B4-BE49-F238E27FC236}">
                <a16:creationId xmlns:a16="http://schemas.microsoft.com/office/drawing/2014/main" id="{355B8C84-17A5-4C0A-A5CD-A4C050203A00}"/>
              </a:ext>
            </a:extLst>
          </p:cNvPr>
          <p:cNvSpPr/>
          <p:nvPr/>
        </p:nvSpPr>
        <p:spPr>
          <a:xfrm>
            <a:off x="7846771" y="2200668"/>
            <a:ext cx="948069" cy="177895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3" name="Freeform: Shape 272">
            <a:extLst>
              <a:ext uri="{FF2B5EF4-FFF2-40B4-BE49-F238E27FC236}">
                <a16:creationId xmlns:a16="http://schemas.microsoft.com/office/drawing/2014/main" id="{90D2278E-C920-44E8-AA59-63BC043EFC87}"/>
              </a:ext>
            </a:extLst>
          </p:cNvPr>
          <p:cNvSpPr/>
          <p:nvPr/>
        </p:nvSpPr>
        <p:spPr>
          <a:xfrm flipV="1">
            <a:off x="7454985" y="2256687"/>
            <a:ext cx="665687" cy="11470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4" name="Freeform: Shape 273">
            <a:extLst>
              <a:ext uri="{FF2B5EF4-FFF2-40B4-BE49-F238E27FC236}">
                <a16:creationId xmlns:a16="http://schemas.microsoft.com/office/drawing/2014/main" id="{22749F06-8D94-4D06-AFBE-C0EF30C9D125}"/>
              </a:ext>
            </a:extLst>
          </p:cNvPr>
          <p:cNvSpPr/>
          <p:nvPr/>
        </p:nvSpPr>
        <p:spPr>
          <a:xfrm flipV="1">
            <a:off x="8424540" y="2305378"/>
            <a:ext cx="948069" cy="13257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5" name="Freeform: Shape 274">
            <a:extLst>
              <a:ext uri="{FF2B5EF4-FFF2-40B4-BE49-F238E27FC236}">
                <a16:creationId xmlns:a16="http://schemas.microsoft.com/office/drawing/2014/main" id="{8C97E74D-59EC-4ED4-B92C-FB42749FB800}"/>
              </a:ext>
            </a:extLst>
          </p:cNvPr>
          <p:cNvSpPr/>
          <p:nvPr/>
        </p:nvSpPr>
        <p:spPr>
          <a:xfrm>
            <a:off x="7846771" y="2200668"/>
            <a:ext cx="948069" cy="177895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rgbClr val="00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" name="Freeform: Shape 275">
            <a:extLst>
              <a:ext uri="{FF2B5EF4-FFF2-40B4-BE49-F238E27FC236}">
                <a16:creationId xmlns:a16="http://schemas.microsoft.com/office/drawing/2014/main" id="{A40BB5BC-835F-43E7-B886-C4AA03D88EBE}"/>
              </a:ext>
            </a:extLst>
          </p:cNvPr>
          <p:cNvSpPr/>
          <p:nvPr/>
        </p:nvSpPr>
        <p:spPr>
          <a:xfrm flipV="1">
            <a:off x="7454985" y="2256687"/>
            <a:ext cx="665687" cy="114707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7" name="Freeform: Shape 276">
            <a:extLst>
              <a:ext uri="{FF2B5EF4-FFF2-40B4-BE49-F238E27FC236}">
                <a16:creationId xmlns:a16="http://schemas.microsoft.com/office/drawing/2014/main" id="{07407D4B-516C-4145-9BEE-F2DD4A289058}"/>
              </a:ext>
            </a:extLst>
          </p:cNvPr>
          <p:cNvSpPr/>
          <p:nvPr/>
        </p:nvSpPr>
        <p:spPr>
          <a:xfrm flipV="1">
            <a:off x="8424540" y="2305378"/>
            <a:ext cx="948069" cy="13257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" name="Freeform: Shape 240">
            <a:extLst>
              <a:ext uri="{FF2B5EF4-FFF2-40B4-BE49-F238E27FC236}">
                <a16:creationId xmlns:a16="http://schemas.microsoft.com/office/drawing/2014/main" id="{FCC8D7CB-475F-42D4-ABF5-78AA80F8252D}"/>
              </a:ext>
            </a:extLst>
          </p:cNvPr>
          <p:cNvSpPr/>
          <p:nvPr/>
        </p:nvSpPr>
        <p:spPr>
          <a:xfrm flipV="1">
            <a:off x="3041011" y="2283879"/>
            <a:ext cx="948069" cy="132576"/>
          </a:xfrm>
          <a:custGeom>
            <a:avLst/>
            <a:gdLst>
              <a:gd name="connsiteX0" fmla="*/ 787 w 1458884"/>
              <a:gd name="connsiteY0" fmla="*/ 74229 h 178933"/>
              <a:gd name="connsiteX1" fmla="*/ 74927 w 1458884"/>
              <a:gd name="connsiteY1" fmla="*/ 49516 h 178933"/>
              <a:gd name="connsiteX2" fmla="*/ 161424 w 1458884"/>
              <a:gd name="connsiteY2" fmla="*/ 12445 h 178933"/>
              <a:gd name="connsiteX3" fmla="*/ 322062 w 1458884"/>
              <a:gd name="connsiteY3" fmla="*/ 24802 h 178933"/>
              <a:gd name="connsiteX4" fmla="*/ 359132 w 1458884"/>
              <a:gd name="connsiteY4" fmla="*/ 37159 h 178933"/>
              <a:gd name="connsiteX5" fmla="*/ 470343 w 1458884"/>
              <a:gd name="connsiteY5" fmla="*/ 49516 h 178933"/>
              <a:gd name="connsiteX6" fmla="*/ 630981 w 1458884"/>
              <a:gd name="connsiteY6" fmla="*/ 37159 h 178933"/>
              <a:gd name="connsiteX7" fmla="*/ 705122 w 1458884"/>
              <a:gd name="connsiteY7" fmla="*/ 12445 h 178933"/>
              <a:gd name="connsiteX8" fmla="*/ 890473 w 1458884"/>
              <a:gd name="connsiteY8" fmla="*/ 24802 h 178933"/>
              <a:gd name="connsiteX9" fmla="*/ 939900 w 1458884"/>
              <a:gd name="connsiteY9" fmla="*/ 37159 h 178933"/>
              <a:gd name="connsiteX10" fmla="*/ 1063468 w 1458884"/>
              <a:gd name="connsiteY10" fmla="*/ 24802 h 178933"/>
              <a:gd name="connsiteX11" fmla="*/ 1211749 w 1458884"/>
              <a:gd name="connsiteY11" fmla="*/ 12445 h 178933"/>
              <a:gd name="connsiteX12" fmla="*/ 1285889 w 1458884"/>
              <a:gd name="connsiteY12" fmla="*/ 37159 h 178933"/>
              <a:gd name="connsiteX13" fmla="*/ 1322959 w 1458884"/>
              <a:gd name="connsiteY13" fmla="*/ 61872 h 178933"/>
              <a:gd name="connsiteX14" fmla="*/ 1384743 w 1458884"/>
              <a:gd name="connsiteY14" fmla="*/ 74229 h 178933"/>
              <a:gd name="connsiteX15" fmla="*/ 1458884 w 1458884"/>
              <a:gd name="connsiteY15" fmla="*/ 98943 h 178933"/>
              <a:gd name="connsiteX16" fmla="*/ 1273532 w 1458884"/>
              <a:gd name="connsiteY16" fmla="*/ 123656 h 178933"/>
              <a:gd name="connsiteX17" fmla="*/ 1236462 w 1458884"/>
              <a:gd name="connsiteY17" fmla="*/ 136013 h 178933"/>
              <a:gd name="connsiteX18" fmla="*/ 890473 w 1458884"/>
              <a:gd name="connsiteY18" fmla="*/ 148370 h 178933"/>
              <a:gd name="connsiteX19" fmla="*/ 853403 w 1458884"/>
              <a:gd name="connsiteY19" fmla="*/ 160727 h 178933"/>
              <a:gd name="connsiteX20" fmla="*/ 519770 w 1458884"/>
              <a:gd name="connsiteY20" fmla="*/ 160727 h 178933"/>
              <a:gd name="connsiteX21" fmla="*/ 198495 w 1458884"/>
              <a:gd name="connsiteY21" fmla="*/ 148370 h 178933"/>
              <a:gd name="connsiteX22" fmla="*/ 124354 w 1458884"/>
              <a:gd name="connsiteY22" fmla="*/ 136013 h 178933"/>
              <a:gd name="connsiteX23" fmla="*/ 787 w 1458884"/>
              <a:gd name="connsiteY23" fmla="*/ 74229 h 1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58884" h="178933">
                <a:moveTo>
                  <a:pt x="787" y="74229"/>
                </a:moveTo>
                <a:cubicBezTo>
                  <a:pt x="-7451" y="59813"/>
                  <a:pt x="51122" y="60096"/>
                  <a:pt x="74927" y="49516"/>
                </a:cubicBezTo>
                <a:cubicBezTo>
                  <a:pt x="184647" y="751"/>
                  <a:pt x="30670" y="45134"/>
                  <a:pt x="161424" y="12445"/>
                </a:cubicBezTo>
                <a:cubicBezTo>
                  <a:pt x="214970" y="16564"/>
                  <a:pt x="268773" y="18141"/>
                  <a:pt x="322062" y="24802"/>
                </a:cubicBezTo>
                <a:cubicBezTo>
                  <a:pt x="334987" y="26418"/>
                  <a:pt x="346284" y="35018"/>
                  <a:pt x="359132" y="37159"/>
                </a:cubicBezTo>
                <a:cubicBezTo>
                  <a:pt x="395923" y="43291"/>
                  <a:pt x="433273" y="45397"/>
                  <a:pt x="470343" y="49516"/>
                </a:cubicBezTo>
                <a:cubicBezTo>
                  <a:pt x="523889" y="45397"/>
                  <a:pt x="577934" y="45535"/>
                  <a:pt x="630981" y="37159"/>
                </a:cubicBezTo>
                <a:cubicBezTo>
                  <a:pt x="656713" y="33096"/>
                  <a:pt x="705122" y="12445"/>
                  <a:pt x="705122" y="12445"/>
                </a:cubicBezTo>
                <a:cubicBezTo>
                  <a:pt x="766906" y="16564"/>
                  <a:pt x="828892" y="18320"/>
                  <a:pt x="890473" y="24802"/>
                </a:cubicBezTo>
                <a:cubicBezTo>
                  <a:pt x="907362" y="26580"/>
                  <a:pt x="922917" y="37159"/>
                  <a:pt x="939900" y="37159"/>
                </a:cubicBezTo>
                <a:cubicBezTo>
                  <a:pt x="981295" y="37159"/>
                  <a:pt x="1022279" y="28921"/>
                  <a:pt x="1063468" y="24802"/>
                </a:cubicBezTo>
                <a:cubicBezTo>
                  <a:pt x="1161377" y="-7834"/>
                  <a:pt x="1111912" y="-4193"/>
                  <a:pt x="1211749" y="12445"/>
                </a:cubicBezTo>
                <a:cubicBezTo>
                  <a:pt x="1236462" y="20683"/>
                  <a:pt x="1264214" y="22709"/>
                  <a:pt x="1285889" y="37159"/>
                </a:cubicBezTo>
                <a:cubicBezTo>
                  <a:pt x="1298246" y="45397"/>
                  <a:pt x="1309054" y="56658"/>
                  <a:pt x="1322959" y="61872"/>
                </a:cubicBezTo>
                <a:cubicBezTo>
                  <a:pt x="1342624" y="69246"/>
                  <a:pt x="1364481" y="68703"/>
                  <a:pt x="1384743" y="74229"/>
                </a:cubicBezTo>
                <a:cubicBezTo>
                  <a:pt x="1409876" y="81083"/>
                  <a:pt x="1434170" y="90705"/>
                  <a:pt x="1458884" y="98943"/>
                </a:cubicBezTo>
                <a:cubicBezTo>
                  <a:pt x="1364172" y="130512"/>
                  <a:pt x="1475114" y="96778"/>
                  <a:pt x="1273532" y="123656"/>
                </a:cubicBezTo>
                <a:cubicBezTo>
                  <a:pt x="1260621" y="125377"/>
                  <a:pt x="1249460" y="135174"/>
                  <a:pt x="1236462" y="136013"/>
                </a:cubicBezTo>
                <a:cubicBezTo>
                  <a:pt x="1121298" y="143443"/>
                  <a:pt x="1005803" y="144251"/>
                  <a:pt x="890473" y="148370"/>
                </a:cubicBezTo>
                <a:cubicBezTo>
                  <a:pt x="878116" y="152489"/>
                  <a:pt x="865927" y="157149"/>
                  <a:pt x="853403" y="160727"/>
                </a:cubicBezTo>
                <a:cubicBezTo>
                  <a:pt x="727015" y="196837"/>
                  <a:pt x="737003" y="169593"/>
                  <a:pt x="519770" y="160727"/>
                </a:cubicBezTo>
                <a:lnTo>
                  <a:pt x="198495" y="148370"/>
                </a:lnTo>
                <a:cubicBezTo>
                  <a:pt x="173781" y="144251"/>
                  <a:pt x="148660" y="142090"/>
                  <a:pt x="124354" y="136013"/>
                </a:cubicBezTo>
                <a:cubicBezTo>
                  <a:pt x="15080" y="108694"/>
                  <a:pt x="9025" y="88645"/>
                  <a:pt x="787" y="7422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Trapezoid 137">
            <a:extLst>
              <a:ext uri="{FF2B5EF4-FFF2-40B4-BE49-F238E27FC236}">
                <a16:creationId xmlns:a16="http://schemas.microsoft.com/office/drawing/2014/main" id="{146168D6-2B81-428F-A991-CE5DC3BC25C2}"/>
              </a:ext>
            </a:extLst>
          </p:cNvPr>
          <p:cNvSpPr/>
          <p:nvPr/>
        </p:nvSpPr>
        <p:spPr>
          <a:xfrm>
            <a:off x="684441" y="2251039"/>
            <a:ext cx="10838088" cy="2960223"/>
          </a:xfrm>
          <a:prstGeom prst="trapezoid">
            <a:avLst>
              <a:gd name="adj" fmla="val 78447"/>
            </a:avLst>
          </a:prstGeom>
          <a:solidFill>
            <a:srgbClr val="00666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Cylinder 31">
            <a:extLst>
              <a:ext uri="{FF2B5EF4-FFF2-40B4-BE49-F238E27FC236}">
                <a16:creationId xmlns:a16="http://schemas.microsoft.com/office/drawing/2014/main" id="{D0FE56D5-6098-4909-8F2F-C0882096E0C7}"/>
              </a:ext>
            </a:extLst>
          </p:cNvPr>
          <p:cNvSpPr/>
          <p:nvPr/>
        </p:nvSpPr>
        <p:spPr>
          <a:xfrm rot="15991191">
            <a:off x="10190300" y="2811814"/>
            <a:ext cx="284120" cy="317896"/>
          </a:xfrm>
          <a:prstGeom prst="can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9" name="Cylinder 38">
            <a:extLst>
              <a:ext uri="{FF2B5EF4-FFF2-40B4-BE49-F238E27FC236}">
                <a16:creationId xmlns:a16="http://schemas.microsoft.com/office/drawing/2014/main" id="{6868E43A-F103-48ED-A276-A3A59647660B}"/>
              </a:ext>
            </a:extLst>
          </p:cNvPr>
          <p:cNvSpPr/>
          <p:nvPr/>
        </p:nvSpPr>
        <p:spPr>
          <a:xfrm rot="16200000" flipV="1">
            <a:off x="1743084" y="2841732"/>
            <a:ext cx="280084" cy="257544"/>
          </a:xfrm>
          <a:prstGeom prst="can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4CC79C3-D1A7-46E8-BE9F-0CEF34BD25B9}"/>
              </a:ext>
            </a:extLst>
          </p:cNvPr>
          <p:cNvGrpSpPr/>
          <p:nvPr/>
        </p:nvGrpSpPr>
        <p:grpSpPr>
          <a:xfrm>
            <a:off x="1858773" y="2505316"/>
            <a:ext cx="8481366" cy="930378"/>
            <a:chOff x="1742584" y="2515477"/>
            <a:chExt cx="8706834" cy="963388"/>
          </a:xfrm>
          <a:gradFill flip="none" rotWithShape="1">
            <a:gsLst>
              <a:gs pos="0">
                <a:schemeClr val="accent4">
                  <a:lumMod val="50000"/>
                  <a:shade val="30000"/>
                  <a:satMod val="115000"/>
                </a:schemeClr>
              </a:gs>
              <a:gs pos="50000">
                <a:schemeClr val="accent4">
                  <a:lumMod val="50000"/>
                  <a:shade val="67500"/>
                  <a:satMod val="115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6200000" scaled="1"/>
            <a:tileRect/>
          </a:gra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98600E-1351-4F83-A661-E7E44FDF2214}"/>
                </a:ext>
              </a:extLst>
            </p:cNvPr>
            <p:cNvSpPr/>
            <p:nvPr/>
          </p:nvSpPr>
          <p:spPr>
            <a:xfrm>
              <a:off x="2001794" y="2515477"/>
              <a:ext cx="8192529" cy="963388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3" name="Flowchart: Stored Data 12">
              <a:extLst>
                <a:ext uri="{FF2B5EF4-FFF2-40B4-BE49-F238E27FC236}">
                  <a16:creationId xmlns:a16="http://schemas.microsoft.com/office/drawing/2014/main" id="{1502BC7B-AC60-46EC-B850-CFF7048D1A13}"/>
                </a:ext>
              </a:extLst>
            </p:cNvPr>
            <p:cNvSpPr/>
            <p:nvPr/>
          </p:nvSpPr>
          <p:spPr>
            <a:xfrm>
              <a:off x="1742584" y="2515477"/>
              <a:ext cx="1972095" cy="963388"/>
            </a:xfrm>
            <a:prstGeom prst="flowChartOnlineStorage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21" name="Flowchart: Stored Data 20">
              <a:extLst>
                <a:ext uri="{FF2B5EF4-FFF2-40B4-BE49-F238E27FC236}">
                  <a16:creationId xmlns:a16="http://schemas.microsoft.com/office/drawing/2014/main" id="{21B0768B-5ECB-425E-8CAF-AFBCFC0D1EEE}"/>
                </a:ext>
              </a:extLst>
            </p:cNvPr>
            <p:cNvSpPr/>
            <p:nvPr/>
          </p:nvSpPr>
          <p:spPr>
            <a:xfrm rot="10800000">
              <a:off x="8477323" y="2515477"/>
              <a:ext cx="1972095" cy="963388"/>
            </a:xfrm>
            <a:prstGeom prst="flowChartOnlineStorage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</p:grpSp>
      <p:cxnSp>
        <p:nvCxnSpPr>
          <p:cNvPr id="326" name="Straight Connector 325">
            <a:extLst>
              <a:ext uri="{FF2B5EF4-FFF2-40B4-BE49-F238E27FC236}">
                <a16:creationId xmlns:a16="http://schemas.microsoft.com/office/drawing/2014/main" id="{BFAEF20D-92D7-4AEC-86CB-E28C35B6FAD7}"/>
              </a:ext>
            </a:extLst>
          </p:cNvPr>
          <p:cNvCxnSpPr/>
          <p:nvPr/>
        </p:nvCxnSpPr>
        <p:spPr>
          <a:xfrm>
            <a:off x="2107739" y="2505315"/>
            <a:ext cx="7883944" cy="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>
            <a:extLst>
              <a:ext uri="{FF2B5EF4-FFF2-40B4-BE49-F238E27FC236}">
                <a16:creationId xmlns:a16="http://schemas.microsoft.com/office/drawing/2014/main" id="{6CD973A3-5218-4F93-911A-4A1884764525}"/>
              </a:ext>
            </a:extLst>
          </p:cNvPr>
          <p:cNvCxnSpPr/>
          <p:nvPr/>
        </p:nvCxnSpPr>
        <p:spPr>
          <a:xfrm>
            <a:off x="2154962" y="2505315"/>
            <a:ext cx="7883944" cy="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92ED9CE-063A-41D1-B884-6DBA5280D2BF}"/>
              </a:ext>
            </a:extLst>
          </p:cNvPr>
          <p:cNvSpPr/>
          <p:nvPr/>
        </p:nvSpPr>
        <p:spPr>
          <a:xfrm rot="16200000" flipH="1">
            <a:off x="7597053" y="2073766"/>
            <a:ext cx="930377" cy="1793479"/>
          </a:xfrm>
          <a:custGeom>
            <a:avLst/>
            <a:gdLst>
              <a:gd name="connsiteX0" fmla="*/ 0 w 1035700"/>
              <a:gd name="connsiteY0" fmla="*/ 792626 h 8764414"/>
              <a:gd name="connsiteX1" fmla="*/ 0 w 1035700"/>
              <a:gd name="connsiteY1" fmla="*/ 8432048 h 8764414"/>
              <a:gd name="connsiteX2" fmla="*/ 413485 w 1035700"/>
              <a:gd name="connsiteY2" fmla="*/ 8757661 h 8764414"/>
              <a:gd name="connsiteX3" fmla="*/ 517849 w 1035700"/>
              <a:gd name="connsiteY3" fmla="*/ 8764414 h 8764414"/>
              <a:gd name="connsiteX4" fmla="*/ 1035698 w 1035700"/>
              <a:gd name="connsiteY4" fmla="*/ 8432048 h 8764414"/>
              <a:gd name="connsiteX5" fmla="*/ 1035698 w 1035700"/>
              <a:gd name="connsiteY5" fmla="*/ 7971800 h 8764414"/>
              <a:gd name="connsiteX6" fmla="*/ 1035700 w 1035700"/>
              <a:gd name="connsiteY6" fmla="*/ 7971787 h 8764414"/>
              <a:gd name="connsiteX7" fmla="*/ 1035700 w 1035700"/>
              <a:gd name="connsiteY7" fmla="*/ 332366 h 8764414"/>
              <a:gd name="connsiteX8" fmla="*/ 517851 w 1035700"/>
              <a:gd name="connsiteY8" fmla="*/ 0 h 8764414"/>
              <a:gd name="connsiteX9" fmla="*/ 413486 w 1035700"/>
              <a:gd name="connsiteY9" fmla="*/ 6753 h 8764414"/>
              <a:gd name="connsiteX10" fmla="*/ 2 w 1035700"/>
              <a:gd name="connsiteY10" fmla="*/ 332366 h 8764414"/>
              <a:gd name="connsiteX11" fmla="*/ 2 w 1035700"/>
              <a:gd name="connsiteY11" fmla="*/ 792614 h 876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35700" h="8764414">
                <a:moveTo>
                  <a:pt x="0" y="792626"/>
                </a:moveTo>
                <a:lnTo>
                  <a:pt x="0" y="8432048"/>
                </a:lnTo>
                <a:cubicBezTo>
                  <a:pt x="0" y="8592664"/>
                  <a:pt x="177510" y="8726669"/>
                  <a:pt x="413485" y="8757661"/>
                </a:cubicBezTo>
                <a:cubicBezTo>
                  <a:pt x="447195" y="8762088"/>
                  <a:pt x="482099" y="8764414"/>
                  <a:pt x="517849" y="8764414"/>
                </a:cubicBezTo>
                <a:cubicBezTo>
                  <a:pt x="803849" y="8764414"/>
                  <a:pt x="1035698" y="8615608"/>
                  <a:pt x="1035698" y="8432048"/>
                </a:cubicBezTo>
                <a:lnTo>
                  <a:pt x="1035698" y="7971800"/>
                </a:lnTo>
                <a:lnTo>
                  <a:pt x="1035700" y="7971787"/>
                </a:lnTo>
                <a:lnTo>
                  <a:pt x="1035700" y="332366"/>
                </a:lnTo>
                <a:cubicBezTo>
                  <a:pt x="1035700" y="148805"/>
                  <a:pt x="803851" y="0"/>
                  <a:pt x="517851" y="0"/>
                </a:cubicBezTo>
                <a:cubicBezTo>
                  <a:pt x="482101" y="0"/>
                  <a:pt x="447197" y="2325"/>
                  <a:pt x="413486" y="6753"/>
                </a:cubicBezTo>
                <a:cubicBezTo>
                  <a:pt x="177511" y="37745"/>
                  <a:pt x="2" y="171750"/>
                  <a:pt x="2" y="332366"/>
                </a:cubicBezTo>
                <a:lnTo>
                  <a:pt x="2" y="792614"/>
                </a:lnTo>
                <a:close/>
              </a:path>
            </a:pathLst>
          </a:custGeom>
          <a:gradFill flip="none" rotWithShape="1">
            <a:gsLst>
              <a:gs pos="0">
                <a:srgbClr val="003300"/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3A03EC4-7621-46A1-846D-F3D08BFD2F46}"/>
              </a:ext>
            </a:extLst>
          </p:cNvPr>
          <p:cNvSpPr/>
          <p:nvPr/>
        </p:nvSpPr>
        <p:spPr>
          <a:xfrm rot="16200000" flipH="1">
            <a:off x="3653802" y="2073766"/>
            <a:ext cx="930377" cy="1793479"/>
          </a:xfrm>
          <a:custGeom>
            <a:avLst/>
            <a:gdLst>
              <a:gd name="connsiteX0" fmla="*/ 0 w 1035700"/>
              <a:gd name="connsiteY0" fmla="*/ 792626 h 8764414"/>
              <a:gd name="connsiteX1" fmla="*/ 0 w 1035700"/>
              <a:gd name="connsiteY1" fmla="*/ 8432048 h 8764414"/>
              <a:gd name="connsiteX2" fmla="*/ 413485 w 1035700"/>
              <a:gd name="connsiteY2" fmla="*/ 8757661 h 8764414"/>
              <a:gd name="connsiteX3" fmla="*/ 517849 w 1035700"/>
              <a:gd name="connsiteY3" fmla="*/ 8764414 h 8764414"/>
              <a:gd name="connsiteX4" fmla="*/ 1035698 w 1035700"/>
              <a:gd name="connsiteY4" fmla="*/ 8432048 h 8764414"/>
              <a:gd name="connsiteX5" fmla="*/ 1035698 w 1035700"/>
              <a:gd name="connsiteY5" fmla="*/ 7971800 h 8764414"/>
              <a:gd name="connsiteX6" fmla="*/ 1035700 w 1035700"/>
              <a:gd name="connsiteY6" fmla="*/ 7971787 h 8764414"/>
              <a:gd name="connsiteX7" fmla="*/ 1035700 w 1035700"/>
              <a:gd name="connsiteY7" fmla="*/ 332366 h 8764414"/>
              <a:gd name="connsiteX8" fmla="*/ 517851 w 1035700"/>
              <a:gd name="connsiteY8" fmla="*/ 0 h 8764414"/>
              <a:gd name="connsiteX9" fmla="*/ 413486 w 1035700"/>
              <a:gd name="connsiteY9" fmla="*/ 6753 h 8764414"/>
              <a:gd name="connsiteX10" fmla="*/ 2 w 1035700"/>
              <a:gd name="connsiteY10" fmla="*/ 332366 h 8764414"/>
              <a:gd name="connsiteX11" fmla="*/ 2 w 1035700"/>
              <a:gd name="connsiteY11" fmla="*/ 792614 h 876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35700" h="8764414">
                <a:moveTo>
                  <a:pt x="0" y="792626"/>
                </a:moveTo>
                <a:lnTo>
                  <a:pt x="0" y="8432048"/>
                </a:lnTo>
                <a:cubicBezTo>
                  <a:pt x="0" y="8592664"/>
                  <a:pt x="177510" y="8726669"/>
                  <a:pt x="413485" y="8757661"/>
                </a:cubicBezTo>
                <a:cubicBezTo>
                  <a:pt x="447195" y="8762088"/>
                  <a:pt x="482099" y="8764414"/>
                  <a:pt x="517849" y="8764414"/>
                </a:cubicBezTo>
                <a:cubicBezTo>
                  <a:pt x="803849" y="8764414"/>
                  <a:pt x="1035698" y="8615608"/>
                  <a:pt x="1035698" y="8432048"/>
                </a:cubicBezTo>
                <a:lnTo>
                  <a:pt x="1035698" y="7971800"/>
                </a:lnTo>
                <a:lnTo>
                  <a:pt x="1035700" y="7971787"/>
                </a:lnTo>
                <a:lnTo>
                  <a:pt x="1035700" y="332366"/>
                </a:lnTo>
                <a:cubicBezTo>
                  <a:pt x="1035700" y="148805"/>
                  <a:pt x="803851" y="0"/>
                  <a:pt x="517851" y="0"/>
                </a:cubicBezTo>
                <a:cubicBezTo>
                  <a:pt x="482101" y="0"/>
                  <a:pt x="447197" y="2325"/>
                  <a:pt x="413486" y="6753"/>
                </a:cubicBezTo>
                <a:cubicBezTo>
                  <a:pt x="177511" y="37745"/>
                  <a:pt x="2" y="171750"/>
                  <a:pt x="2" y="332366"/>
                </a:cubicBezTo>
                <a:lnTo>
                  <a:pt x="2" y="792614"/>
                </a:lnTo>
                <a:close/>
              </a:path>
            </a:pathLst>
          </a:custGeom>
          <a:gradFill flip="none" rotWithShape="1">
            <a:gsLst>
              <a:gs pos="0">
                <a:srgbClr val="280B3D"/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AD6EDC"/>
              </a:gs>
            </a:gsLst>
            <a:lin ang="10800000" scaled="1"/>
            <a:tileRect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EBA0E2-3FB1-425D-9E67-13E76FD87ECD}"/>
              </a:ext>
            </a:extLst>
          </p:cNvPr>
          <p:cNvSpPr/>
          <p:nvPr/>
        </p:nvSpPr>
        <p:spPr>
          <a:xfrm>
            <a:off x="4940686" y="2505315"/>
            <a:ext cx="129984" cy="93037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FDC9F6-8368-48C6-9974-28FE329E8974}"/>
              </a:ext>
            </a:extLst>
          </p:cNvPr>
          <p:cNvSpPr/>
          <p:nvPr/>
        </p:nvSpPr>
        <p:spPr>
          <a:xfrm>
            <a:off x="7133882" y="2505315"/>
            <a:ext cx="129984" cy="93037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1E569A7-278C-4C8B-81F4-76B7B6771932}"/>
              </a:ext>
            </a:extLst>
          </p:cNvPr>
          <p:cNvSpPr/>
          <p:nvPr/>
        </p:nvSpPr>
        <p:spPr>
          <a:xfrm>
            <a:off x="6061717" y="2505315"/>
            <a:ext cx="129984" cy="93037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E4158201-D857-4FD5-9596-C49ACAACD08B}"/>
              </a:ext>
            </a:extLst>
          </p:cNvPr>
          <p:cNvGrpSpPr/>
          <p:nvPr/>
        </p:nvGrpSpPr>
        <p:grpSpPr>
          <a:xfrm>
            <a:off x="3219123" y="185388"/>
            <a:ext cx="1859056" cy="2766377"/>
            <a:chOff x="2021250" y="2289242"/>
            <a:chExt cx="1859056" cy="2766377"/>
          </a:xfrm>
        </p:grpSpPr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B0BF0E56-7728-46C5-A3A7-44BDB26DBA4E}"/>
                </a:ext>
              </a:extLst>
            </p:cNvPr>
            <p:cNvGrpSpPr/>
            <p:nvPr/>
          </p:nvGrpSpPr>
          <p:grpSpPr>
            <a:xfrm rot="13123483">
              <a:off x="2021250" y="2396144"/>
              <a:ext cx="953068" cy="462557"/>
              <a:chOff x="5699890" y="1712904"/>
              <a:chExt cx="710327" cy="344746"/>
            </a:xfrm>
          </p:grpSpPr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0D226197-8D16-4AA9-ABDE-BA015B2F8C1B}"/>
                  </a:ext>
                </a:extLst>
              </p:cNvPr>
              <p:cNvSpPr/>
              <p:nvPr/>
            </p:nvSpPr>
            <p:spPr>
              <a:xfrm rot="17300918">
                <a:off x="5801795" y="1610999"/>
                <a:ext cx="137848" cy="341657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C71264FF-614D-444D-9B30-122A6DB1F62A}"/>
                  </a:ext>
                </a:extLst>
              </p:cNvPr>
              <p:cNvGrpSpPr/>
              <p:nvPr/>
            </p:nvGrpSpPr>
            <p:grpSpPr>
              <a:xfrm rot="18595549">
                <a:off x="6135186" y="1782618"/>
                <a:ext cx="171080" cy="37898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187" name="Rectangle: Rounded Corners 186">
                  <a:extLst>
                    <a:ext uri="{FF2B5EF4-FFF2-40B4-BE49-F238E27FC236}">
                      <a16:creationId xmlns:a16="http://schemas.microsoft.com/office/drawing/2014/main" id="{27F40E8E-56E5-4C87-9D46-E43C71F57D11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8" name="Partial Circle 187">
                  <a:extLst>
                    <a:ext uri="{FF2B5EF4-FFF2-40B4-BE49-F238E27FC236}">
                      <a16:creationId xmlns:a16="http://schemas.microsoft.com/office/drawing/2014/main" id="{534005AD-E048-4956-8E99-26EDBC2FBD51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66DFD411-6FBA-463E-B171-8846A826809D}"/>
                  </a:ext>
                </a:extLst>
              </p:cNvPr>
              <p:cNvSpPr/>
              <p:nvPr/>
            </p:nvSpPr>
            <p:spPr>
              <a:xfrm rot="15700102">
                <a:off x="5987948" y="1761378"/>
                <a:ext cx="124088" cy="143299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861946B0-3ED3-4859-AF16-EF794B728A39}"/>
                </a:ext>
              </a:extLst>
            </p:cNvPr>
            <p:cNvGrpSpPr/>
            <p:nvPr/>
          </p:nvGrpSpPr>
          <p:grpSpPr>
            <a:xfrm rot="9355356">
              <a:off x="3008008" y="2485366"/>
              <a:ext cx="872298" cy="385553"/>
              <a:chOff x="4858161" y="1717663"/>
              <a:chExt cx="612278" cy="268094"/>
            </a:xfrm>
          </p:grpSpPr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B7CE0FD5-5DDD-470D-9326-C21F86D4B2A0}"/>
                  </a:ext>
                </a:extLst>
              </p:cNvPr>
              <p:cNvSpPr/>
              <p:nvPr/>
            </p:nvSpPr>
            <p:spPr>
              <a:xfrm rot="15472771" flipV="1">
                <a:off x="5240171" y="1606274"/>
                <a:ext cx="118880" cy="341657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4A55B976-33A4-4595-BB0B-959ACCF51AC1}"/>
                  </a:ext>
                </a:extLst>
              </p:cNvPr>
              <p:cNvGrpSpPr/>
              <p:nvPr/>
            </p:nvGrpSpPr>
            <p:grpSpPr>
              <a:xfrm rot="13989180" flipV="1">
                <a:off x="4936038" y="1736800"/>
                <a:ext cx="171080" cy="32683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182" name="Rectangle: Rounded Corners 181">
                  <a:extLst>
                    <a:ext uri="{FF2B5EF4-FFF2-40B4-BE49-F238E27FC236}">
                      <a16:creationId xmlns:a16="http://schemas.microsoft.com/office/drawing/2014/main" id="{B363D3EB-23C4-4FEA-8F8C-FC6488260AC2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3" name="Partial Circle 182">
                  <a:extLst>
                    <a:ext uri="{FF2B5EF4-FFF2-40B4-BE49-F238E27FC236}">
                      <a16:creationId xmlns:a16="http://schemas.microsoft.com/office/drawing/2014/main" id="{64ACD571-C418-4A52-92FC-805F686440D3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grpFill/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9D60BC48-CCAD-4CB7-B9B1-731512DBE35F}"/>
                  </a:ext>
                </a:extLst>
              </p:cNvPr>
              <p:cNvSpPr/>
              <p:nvPr/>
            </p:nvSpPr>
            <p:spPr>
              <a:xfrm rot="15700102">
                <a:off x="5100340" y="1726290"/>
                <a:ext cx="124088" cy="143299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D18885D2-76E7-4EE3-940A-FBB292018862}"/>
                </a:ext>
              </a:extLst>
            </p:cNvPr>
            <p:cNvGrpSpPr/>
            <p:nvPr/>
          </p:nvGrpSpPr>
          <p:grpSpPr>
            <a:xfrm>
              <a:off x="2493931" y="3443687"/>
              <a:ext cx="710148" cy="844443"/>
              <a:chOff x="5257187" y="2082315"/>
              <a:chExt cx="529277" cy="629367"/>
            </a:xfrm>
          </p:grpSpPr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765AB5CF-C28D-4FF5-B741-541D50324AA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243447" y="2291179"/>
                <a:ext cx="434243" cy="406763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7" name="Trapezoid 176">
                <a:extLst>
                  <a:ext uri="{FF2B5EF4-FFF2-40B4-BE49-F238E27FC236}">
                    <a16:creationId xmlns:a16="http://schemas.microsoft.com/office/drawing/2014/main" id="{1B22F583-E87E-4A76-B17B-5BB0BAA03D9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082625" flipV="1">
                <a:off x="5594734" y="2269344"/>
                <a:ext cx="191730" cy="402636"/>
              </a:xfrm>
              <a:prstGeom prst="trapezoid">
                <a:avLst>
                  <a:gd name="adj" fmla="val 11666"/>
                </a:avLst>
              </a:pr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FF1FA737-8D0D-47EC-9882-8BD7694B5D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21355" y="2082315"/>
                <a:ext cx="339792" cy="24599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56" name="Rectangle: Rounded Corners 155">
              <a:extLst>
                <a:ext uri="{FF2B5EF4-FFF2-40B4-BE49-F238E27FC236}">
                  <a16:creationId xmlns:a16="http://schemas.microsoft.com/office/drawing/2014/main" id="{86A03AF9-9BC5-4791-B400-77FEA7D71B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62025" y="2794114"/>
              <a:ext cx="186443" cy="37939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57" name="Rectangle: Rounded Corners 156">
              <a:extLst>
                <a:ext uri="{FF2B5EF4-FFF2-40B4-BE49-F238E27FC236}">
                  <a16:creationId xmlns:a16="http://schemas.microsoft.com/office/drawing/2014/main" id="{EFFB2703-E10C-49A0-9498-F117959754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73044" y="2892288"/>
              <a:ext cx="533231" cy="733190"/>
            </a:xfrm>
            <a:prstGeom prst="roundRect">
              <a:avLst>
                <a:gd name="adj" fmla="val 33590"/>
              </a:avLst>
            </a:pr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21891CB2-8EBD-4A2F-B18B-FA3ABA0B972D}"/>
                </a:ext>
              </a:extLst>
            </p:cNvPr>
            <p:cNvGrpSpPr/>
            <p:nvPr/>
          </p:nvGrpSpPr>
          <p:grpSpPr>
            <a:xfrm>
              <a:off x="2990734" y="4164171"/>
              <a:ext cx="234211" cy="860461"/>
              <a:chOff x="5627457" y="2619295"/>
              <a:chExt cx="174559" cy="641305"/>
            </a:xfrm>
          </p:grpSpPr>
          <p:sp>
            <p:nvSpPr>
              <p:cNvPr id="171" name="Trapezoid 170">
                <a:extLst>
                  <a:ext uri="{FF2B5EF4-FFF2-40B4-BE49-F238E27FC236}">
                    <a16:creationId xmlns:a16="http://schemas.microsoft.com/office/drawing/2014/main" id="{D1DBE978-29C6-4B01-B1B6-AF4484B7B55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7362" flipV="1">
                <a:off x="5627457" y="2710687"/>
                <a:ext cx="153926" cy="402636"/>
              </a:xfrm>
              <a:prstGeom prst="trapezoid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FDDCCD31-A966-4D9D-B132-5289BCB753BF}"/>
                  </a:ext>
                </a:extLst>
              </p:cNvPr>
              <p:cNvGrpSpPr/>
              <p:nvPr/>
            </p:nvGrpSpPr>
            <p:grpSpPr>
              <a:xfrm rot="4468658" flipV="1">
                <a:off x="5619797" y="3111501"/>
                <a:ext cx="199115" cy="99083"/>
                <a:chOff x="3929941" y="4493533"/>
                <a:chExt cx="241529" cy="101368"/>
              </a:xfrm>
            </p:grpSpPr>
            <p:sp>
              <p:nvSpPr>
                <p:cNvPr id="174" name="Rectangle: Rounded Corners 173">
                  <a:extLst>
                    <a:ext uri="{FF2B5EF4-FFF2-40B4-BE49-F238E27FC236}">
                      <a16:creationId xmlns:a16="http://schemas.microsoft.com/office/drawing/2014/main" id="{8139A9EC-8A0C-4007-9D07-8DB948C50B5D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258492">
                  <a:off x="4008738" y="4501571"/>
                  <a:ext cx="162732" cy="93330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5" name="Oval 174">
                  <a:extLst>
                    <a:ext uri="{FF2B5EF4-FFF2-40B4-BE49-F238E27FC236}">
                      <a16:creationId xmlns:a16="http://schemas.microsoft.com/office/drawing/2014/main" id="{BB1A5A7B-C77D-4FC4-9F2D-EFC80D92447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29941" y="4493533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F37737A0-26B0-4F99-B26E-A777B99AB7D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5632179" y="2619295"/>
                <a:ext cx="169837" cy="136346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B8D59DCD-640B-4D77-BB64-A41E45BB5142}"/>
                </a:ext>
              </a:extLst>
            </p:cNvPr>
            <p:cNvGrpSpPr/>
            <p:nvPr/>
          </p:nvGrpSpPr>
          <p:grpSpPr>
            <a:xfrm>
              <a:off x="2604518" y="4203766"/>
              <a:ext cx="247421" cy="851853"/>
              <a:chOff x="5339608" y="2648806"/>
              <a:chExt cx="184404" cy="634890"/>
            </a:xfrm>
          </p:grpSpPr>
          <p:sp>
            <p:nvSpPr>
              <p:cNvPr id="166" name="Trapezoid 165">
                <a:extLst>
                  <a:ext uri="{FF2B5EF4-FFF2-40B4-BE49-F238E27FC236}">
                    <a16:creationId xmlns:a16="http://schemas.microsoft.com/office/drawing/2014/main" id="{377C8AC2-0390-4853-9462-F162AE4C7D7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6244" flipV="1">
                <a:off x="5341217" y="2754454"/>
                <a:ext cx="166282" cy="402636"/>
              </a:xfrm>
              <a:prstGeom prst="trapezoid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8EF403EC-E8DA-4332-8BA2-F1E25FB6EB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39608" y="2648806"/>
                <a:ext cx="184404" cy="148040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8ED6E462-89BA-4C23-949C-9169104841DD}"/>
                  </a:ext>
                </a:extLst>
              </p:cNvPr>
              <p:cNvGrpSpPr/>
              <p:nvPr/>
            </p:nvGrpSpPr>
            <p:grpSpPr>
              <a:xfrm rot="6001971">
                <a:off x="5315520" y="3127435"/>
                <a:ext cx="190928" cy="121594"/>
                <a:chOff x="3929941" y="4493533"/>
                <a:chExt cx="262361" cy="102398"/>
              </a:xfrm>
            </p:grpSpPr>
            <p:sp>
              <p:nvSpPr>
                <p:cNvPr id="169" name="Rectangle: Rounded Corners 168">
                  <a:extLst>
                    <a:ext uri="{FF2B5EF4-FFF2-40B4-BE49-F238E27FC236}">
                      <a16:creationId xmlns:a16="http://schemas.microsoft.com/office/drawing/2014/main" id="{EFCD45F3-171E-4290-81A6-3A7170E562A2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258492">
                  <a:off x="4007955" y="4519649"/>
                  <a:ext cx="184347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B0AB3FFA-43F3-413F-B496-C82DAF4BB7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29941" y="4493533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D8967805-EDDF-49F9-8EC1-E676955F657A}"/>
                </a:ext>
              </a:extLst>
            </p:cNvPr>
            <p:cNvGrpSpPr/>
            <p:nvPr/>
          </p:nvGrpSpPr>
          <p:grpSpPr>
            <a:xfrm rot="285939">
              <a:off x="2690541" y="2289242"/>
              <a:ext cx="507589" cy="549908"/>
              <a:chOff x="3355376" y="3848139"/>
              <a:chExt cx="378309" cy="409849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C144C603-69D6-44BD-8317-092E52D25526}"/>
                  </a:ext>
                </a:extLst>
              </p:cNvPr>
              <p:cNvSpPr/>
              <p:nvPr/>
            </p:nvSpPr>
            <p:spPr>
              <a:xfrm>
                <a:off x="3412371" y="3916283"/>
                <a:ext cx="279705" cy="341705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D73670DA-185F-46B1-9E1D-89723B58C993}"/>
                  </a:ext>
                </a:extLst>
              </p:cNvPr>
              <p:cNvSpPr/>
              <p:nvPr/>
            </p:nvSpPr>
            <p:spPr>
              <a:xfrm flipV="1">
                <a:off x="3487499" y="4038340"/>
                <a:ext cx="44788" cy="4478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2C9D0625-B1F6-4EBC-AA5E-89E3F28147E9}"/>
                  </a:ext>
                </a:extLst>
              </p:cNvPr>
              <p:cNvSpPr/>
              <p:nvPr/>
            </p:nvSpPr>
            <p:spPr>
              <a:xfrm flipV="1">
                <a:off x="3581559" y="4030335"/>
                <a:ext cx="44788" cy="4478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BF72AC04-F1E8-45CC-A7A7-BB460DECF79B}"/>
                  </a:ext>
                </a:extLst>
              </p:cNvPr>
              <p:cNvSpPr/>
              <p:nvPr/>
            </p:nvSpPr>
            <p:spPr>
              <a:xfrm>
                <a:off x="3549127" y="4077701"/>
                <a:ext cx="51367" cy="75780"/>
              </a:xfrm>
              <a:custGeom>
                <a:avLst/>
                <a:gdLst>
                  <a:gd name="connsiteX0" fmla="*/ 16778 w 51367"/>
                  <a:gd name="connsiteY0" fmla="*/ 0 h 75780"/>
                  <a:gd name="connsiteX1" fmla="*/ 41945 w 51367"/>
                  <a:gd name="connsiteY1" fmla="*/ 41945 h 75780"/>
                  <a:gd name="connsiteX2" fmla="*/ 50334 w 51367"/>
                  <a:gd name="connsiteY2" fmla="*/ 67112 h 75780"/>
                  <a:gd name="connsiteX3" fmla="*/ 0 w 51367"/>
                  <a:gd name="connsiteY3" fmla="*/ 75501 h 7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367" h="75780">
                    <a:moveTo>
                      <a:pt x="16778" y="0"/>
                    </a:moveTo>
                    <a:cubicBezTo>
                      <a:pt x="25167" y="13982"/>
                      <a:pt x="34653" y="27361"/>
                      <a:pt x="41945" y="41945"/>
                    </a:cubicBezTo>
                    <a:cubicBezTo>
                      <a:pt x="45900" y="49854"/>
                      <a:pt x="54289" y="59203"/>
                      <a:pt x="50334" y="67112"/>
                    </a:cubicBezTo>
                    <a:cubicBezTo>
                      <a:pt x="44813" y="78154"/>
                      <a:pt x="7822" y="75501"/>
                      <a:pt x="0" y="75501"/>
                    </a:cubicBezTo>
                  </a:path>
                </a:pathLst>
              </a:cu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ADBAF2F8-CA6F-4E97-9038-B242BC1645E4}"/>
                  </a:ext>
                </a:extLst>
              </p:cNvPr>
              <p:cNvSpPr/>
              <p:nvPr/>
            </p:nvSpPr>
            <p:spPr>
              <a:xfrm>
                <a:off x="3355376" y="3848139"/>
                <a:ext cx="378309" cy="288285"/>
              </a:xfrm>
              <a:custGeom>
                <a:avLst/>
                <a:gdLst>
                  <a:gd name="connsiteX0" fmla="*/ 168584 w 378309"/>
                  <a:gd name="connsiteY0" fmla="*/ 75501 h 251670"/>
                  <a:gd name="connsiteX1" fmla="*/ 126639 w 378309"/>
                  <a:gd name="connsiteY1" fmla="*/ 92279 h 251670"/>
                  <a:gd name="connsiteX2" fmla="*/ 93083 w 378309"/>
                  <a:gd name="connsiteY2" fmla="*/ 142613 h 251670"/>
                  <a:gd name="connsiteX3" fmla="*/ 67916 w 378309"/>
                  <a:gd name="connsiteY3" fmla="*/ 159391 h 251670"/>
                  <a:gd name="connsiteX4" fmla="*/ 59527 w 378309"/>
                  <a:gd name="connsiteY4" fmla="*/ 184558 h 251670"/>
                  <a:gd name="connsiteX5" fmla="*/ 51138 w 378309"/>
                  <a:gd name="connsiteY5" fmla="*/ 243281 h 251670"/>
                  <a:gd name="connsiteX6" fmla="*/ 25971 w 378309"/>
                  <a:gd name="connsiteY6" fmla="*/ 251670 h 251670"/>
                  <a:gd name="connsiteX7" fmla="*/ 9193 w 378309"/>
                  <a:gd name="connsiteY7" fmla="*/ 226503 h 251670"/>
                  <a:gd name="connsiteX8" fmla="*/ 9193 w 378309"/>
                  <a:gd name="connsiteY8" fmla="*/ 134224 h 251670"/>
                  <a:gd name="connsiteX9" fmla="*/ 17582 w 378309"/>
                  <a:gd name="connsiteY9" fmla="*/ 109057 h 251670"/>
                  <a:gd name="connsiteX10" fmla="*/ 42749 w 378309"/>
                  <a:gd name="connsiteY10" fmla="*/ 92279 h 251670"/>
                  <a:gd name="connsiteX11" fmla="*/ 84694 w 378309"/>
                  <a:gd name="connsiteY11" fmla="*/ 50334 h 251670"/>
                  <a:gd name="connsiteX12" fmla="*/ 109861 w 378309"/>
                  <a:gd name="connsiteY12" fmla="*/ 25167 h 251670"/>
                  <a:gd name="connsiteX13" fmla="*/ 135028 w 378309"/>
                  <a:gd name="connsiteY13" fmla="*/ 16778 h 251670"/>
                  <a:gd name="connsiteX14" fmla="*/ 160195 w 378309"/>
                  <a:gd name="connsiteY14" fmla="*/ 0 h 251670"/>
                  <a:gd name="connsiteX15" fmla="*/ 202140 w 378309"/>
                  <a:gd name="connsiteY15" fmla="*/ 8389 h 251670"/>
                  <a:gd name="connsiteX16" fmla="*/ 277641 w 378309"/>
                  <a:gd name="connsiteY16" fmla="*/ 33556 h 251670"/>
                  <a:gd name="connsiteX17" fmla="*/ 302808 w 378309"/>
                  <a:gd name="connsiteY17" fmla="*/ 41945 h 251670"/>
                  <a:gd name="connsiteX18" fmla="*/ 327975 w 378309"/>
                  <a:gd name="connsiteY18" fmla="*/ 50334 h 251670"/>
                  <a:gd name="connsiteX19" fmla="*/ 336364 w 378309"/>
                  <a:gd name="connsiteY19" fmla="*/ 75501 h 251670"/>
                  <a:gd name="connsiteX20" fmla="*/ 353142 w 378309"/>
                  <a:gd name="connsiteY20" fmla="*/ 100668 h 251670"/>
                  <a:gd name="connsiteX21" fmla="*/ 369920 w 378309"/>
                  <a:gd name="connsiteY21" fmla="*/ 151002 h 251670"/>
                  <a:gd name="connsiteX22" fmla="*/ 378309 w 378309"/>
                  <a:gd name="connsiteY22" fmla="*/ 176169 h 251670"/>
                  <a:gd name="connsiteX23" fmla="*/ 336364 w 378309"/>
                  <a:gd name="connsiteY23" fmla="*/ 192947 h 251670"/>
                  <a:gd name="connsiteX24" fmla="*/ 319586 w 378309"/>
                  <a:gd name="connsiteY24" fmla="*/ 167780 h 251670"/>
                  <a:gd name="connsiteX25" fmla="*/ 294419 w 378309"/>
                  <a:gd name="connsiteY25" fmla="*/ 117446 h 251670"/>
                  <a:gd name="connsiteX26" fmla="*/ 269252 w 378309"/>
                  <a:gd name="connsiteY26" fmla="*/ 109057 h 251670"/>
                  <a:gd name="connsiteX27" fmla="*/ 168584 w 378309"/>
                  <a:gd name="connsiteY27" fmla="*/ 75501 h 251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78309" h="251670">
                    <a:moveTo>
                      <a:pt x="168584" y="75501"/>
                    </a:moveTo>
                    <a:cubicBezTo>
                      <a:pt x="144815" y="72705"/>
                      <a:pt x="137894" y="82275"/>
                      <a:pt x="126639" y="92279"/>
                    </a:cubicBezTo>
                    <a:cubicBezTo>
                      <a:pt x="111568" y="105676"/>
                      <a:pt x="109861" y="131428"/>
                      <a:pt x="93083" y="142613"/>
                    </a:cubicBezTo>
                    <a:lnTo>
                      <a:pt x="67916" y="159391"/>
                    </a:lnTo>
                    <a:cubicBezTo>
                      <a:pt x="65120" y="167780"/>
                      <a:pt x="61261" y="175887"/>
                      <a:pt x="59527" y="184558"/>
                    </a:cubicBezTo>
                    <a:cubicBezTo>
                      <a:pt x="55649" y="203947"/>
                      <a:pt x="59981" y="225595"/>
                      <a:pt x="51138" y="243281"/>
                    </a:cubicBezTo>
                    <a:cubicBezTo>
                      <a:pt x="47183" y="251190"/>
                      <a:pt x="34360" y="248874"/>
                      <a:pt x="25971" y="251670"/>
                    </a:cubicBezTo>
                    <a:cubicBezTo>
                      <a:pt x="20378" y="243281"/>
                      <a:pt x="13702" y="235521"/>
                      <a:pt x="9193" y="226503"/>
                    </a:cubicBezTo>
                    <a:cubicBezTo>
                      <a:pt x="-7154" y="193809"/>
                      <a:pt x="1820" y="174773"/>
                      <a:pt x="9193" y="134224"/>
                    </a:cubicBezTo>
                    <a:cubicBezTo>
                      <a:pt x="10775" y="125524"/>
                      <a:pt x="12058" y="115962"/>
                      <a:pt x="17582" y="109057"/>
                    </a:cubicBezTo>
                    <a:cubicBezTo>
                      <a:pt x="23880" y="101184"/>
                      <a:pt x="34360" y="97872"/>
                      <a:pt x="42749" y="92279"/>
                    </a:cubicBezTo>
                    <a:cubicBezTo>
                      <a:pt x="73509" y="46139"/>
                      <a:pt x="42749" y="85288"/>
                      <a:pt x="84694" y="50334"/>
                    </a:cubicBezTo>
                    <a:cubicBezTo>
                      <a:pt x="93808" y="42739"/>
                      <a:pt x="99990" y="31748"/>
                      <a:pt x="109861" y="25167"/>
                    </a:cubicBezTo>
                    <a:cubicBezTo>
                      <a:pt x="117219" y="20262"/>
                      <a:pt x="127119" y="20733"/>
                      <a:pt x="135028" y="16778"/>
                    </a:cubicBezTo>
                    <a:cubicBezTo>
                      <a:pt x="144046" y="12269"/>
                      <a:pt x="151806" y="5593"/>
                      <a:pt x="160195" y="0"/>
                    </a:cubicBezTo>
                    <a:cubicBezTo>
                      <a:pt x="174177" y="2796"/>
                      <a:pt x="188384" y="4637"/>
                      <a:pt x="202140" y="8389"/>
                    </a:cubicBezTo>
                    <a:lnTo>
                      <a:pt x="277641" y="33556"/>
                    </a:lnTo>
                    <a:lnTo>
                      <a:pt x="302808" y="41945"/>
                    </a:lnTo>
                    <a:lnTo>
                      <a:pt x="327975" y="50334"/>
                    </a:lnTo>
                    <a:cubicBezTo>
                      <a:pt x="330771" y="58723"/>
                      <a:pt x="332409" y="67592"/>
                      <a:pt x="336364" y="75501"/>
                    </a:cubicBezTo>
                    <a:cubicBezTo>
                      <a:pt x="340873" y="84519"/>
                      <a:pt x="349047" y="91455"/>
                      <a:pt x="353142" y="100668"/>
                    </a:cubicBezTo>
                    <a:cubicBezTo>
                      <a:pt x="360325" y="116829"/>
                      <a:pt x="364327" y="134224"/>
                      <a:pt x="369920" y="151002"/>
                    </a:cubicBezTo>
                    <a:lnTo>
                      <a:pt x="378309" y="176169"/>
                    </a:lnTo>
                    <a:cubicBezTo>
                      <a:pt x="369946" y="201257"/>
                      <a:pt x="373711" y="217845"/>
                      <a:pt x="336364" y="192947"/>
                    </a:cubicBezTo>
                    <a:cubicBezTo>
                      <a:pt x="327975" y="187354"/>
                      <a:pt x="324095" y="176798"/>
                      <a:pt x="319586" y="167780"/>
                    </a:cubicBezTo>
                    <a:cubicBezTo>
                      <a:pt x="309454" y="147517"/>
                      <a:pt x="314454" y="133474"/>
                      <a:pt x="294419" y="117446"/>
                    </a:cubicBezTo>
                    <a:cubicBezTo>
                      <a:pt x="287514" y="111922"/>
                      <a:pt x="277161" y="113012"/>
                      <a:pt x="269252" y="109057"/>
                    </a:cubicBezTo>
                    <a:cubicBezTo>
                      <a:pt x="213980" y="81421"/>
                      <a:pt x="192353" y="78297"/>
                      <a:pt x="168584" y="75501"/>
                    </a:cubicBezTo>
                    <a:close/>
                  </a:path>
                </a:pathLst>
              </a:custGeom>
              <a:solidFill>
                <a:srgbClr val="8969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189" name="Picture 188">
            <a:extLst>
              <a:ext uri="{FF2B5EF4-FFF2-40B4-BE49-F238E27FC236}">
                <a16:creationId xmlns:a16="http://schemas.microsoft.com/office/drawing/2014/main" id="{4C30C30F-1FD8-408A-A1E0-03742D281B7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2429"/>
          <a:stretch/>
        </p:blipFill>
        <p:spPr>
          <a:xfrm>
            <a:off x="3447220" y="2610383"/>
            <a:ext cx="1274174" cy="1338344"/>
          </a:xfrm>
          <a:prstGeom prst="rect">
            <a:avLst/>
          </a:prstGeom>
        </p:spPr>
      </p:pic>
      <p:pic>
        <p:nvPicPr>
          <p:cNvPr id="190" name="Picture 189" descr="A picture containing outdoor, water, wave, riding&#10;&#10;Description automatically generated">
            <a:extLst>
              <a:ext uri="{FF2B5EF4-FFF2-40B4-BE49-F238E27FC236}">
                <a16:creationId xmlns:a16="http://schemas.microsoft.com/office/drawing/2014/main" id="{A55A14C5-35BF-4E5E-B385-E15829151F18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357" y="2626321"/>
            <a:ext cx="2738493" cy="1688738"/>
          </a:xfrm>
          <a:prstGeom prst="rect">
            <a:avLst/>
          </a:prstGeom>
        </p:spPr>
      </p:pic>
      <p:pic>
        <p:nvPicPr>
          <p:cNvPr id="208" name="Picture 20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B18E01B-D89C-4960-B746-2882686521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424" y="6350321"/>
            <a:ext cx="761248" cy="471548"/>
          </a:xfrm>
          <a:prstGeom prst="rect">
            <a:avLst/>
          </a:prstGeom>
        </p:spPr>
      </p:pic>
      <p:pic>
        <p:nvPicPr>
          <p:cNvPr id="209" name="RESET Picture 11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38B35E97-F3DB-4DD9-A911-316761106D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83600" y="6373257"/>
            <a:ext cx="683143" cy="417177"/>
          </a:xfrm>
          <a:prstGeom prst="rect">
            <a:avLst/>
          </a:prstGeom>
        </p:spPr>
      </p:pic>
      <p:sp>
        <p:nvSpPr>
          <p:cNvPr id="216" name="Rectangle: Rounded Corners 215">
            <a:extLst>
              <a:ext uri="{FF2B5EF4-FFF2-40B4-BE49-F238E27FC236}">
                <a16:creationId xmlns:a16="http://schemas.microsoft.com/office/drawing/2014/main" id="{D749ABF2-0C58-4EC0-9F48-DD89B7819438}"/>
              </a:ext>
            </a:extLst>
          </p:cNvPr>
          <p:cNvSpPr>
            <a:spLocks noChangeAspect="1"/>
          </p:cNvSpPr>
          <p:nvPr/>
        </p:nvSpPr>
        <p:spPr>
          <a:xfrm>
            <a:off x="8138313" y="456643"/>
            <a:ext cx="186443" cy="379398"/>
          </a:xfrm>
          <a:prstGeom prst="roundRect">
            <a:avLst/>
          </a:prstGeom>
          <a:solidFill>
            <a:srgbClr val="AC83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A2E17B49-09EF-4DF1-B88F-B9F2A3246F13}"/>
              </a:ext>
            </a:extLst>
          </p:cNvPr>
          <p:cNvGrpSpPr/>
          <p:nvPr/>
        </p:nvGrpSpPr>
        <p:grpSpPr>
          <a:xfrm rot="285939">
            <a:off x="7966829" y="-48229"/>
            <a:ext cx="507589" cy="549908"/>
            <a:chOff x="3355376" y="3848139"/>
            <a:chExt cx="378309" cy="409849"/>
          </a:xfrm>
        </p:grpSpPr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8C4A0FFA-2D17-4EF8-BEAE-9CDEB0164E1B}"/>
                </a:ext>
              </a:extLst>
            </p:cNvPr>
            <p:cNvSpPr/>
            <p:nvPr/>
          </p:nvSpPr>
          <p:spPr>
            <a:xfrm>
              <a:off x="3412371" y="3916283"/>
              <a:ext cx="279705" cy="341705"/>
            </a:xfrm>
            <a:prstGeom prst="ellipse">
              <a:avLst/>
            </a:prstGeom>
            <a:solidFill>
              <a:srgbClr val="AC83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BE78ADE5-4410-4670-AAFE-65A0D34551FC}"/>
                </a:ext>
              </a:extLst>
            </p:cNvPr>
            <p:cNvSpPr/>
            <p:nvPr/>
          </p:nvSpPr>
          <p:spPr>
            <a:xfrm flipV="1">
              <a:off x="3487499" y="4038340"/>
              <a:ext cx="44788" cy="447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12977115-F440-4E60-942A-34F6C87FA828}"/>
                </a:ext>
              </a:extLst>
            </p:cNvPr>
            <p:cNvSpPr/>
            <p:nvPr/>
          </p:nvSpPr>
          <p:spPr>
            <a:xfrm flipV="1">
              <a:off x="3581559" y="4030335"/>
              <a:ext cx="44788" cy="447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93F3BAC5-94DA-465D-9D84-9209C703741B}"/>
                </a:ext>
              </a:extLst>
            </p:cNvPr>
            <p:cNvSpPr/>
            <p:nvPr/>
          </p:nvSpPr>
          <p:spPr>
            <a:xfrm>
              <a:off x="3549127" y="4077701"/>
              <a:ext cx="51367" cy="75780"/>
            </a:xfrm>
            <a:custGeom>
              <a:avLst/>
              <a:gdLst>
                <a:gd name="connsiteX0" fmla="*/ 16778 w 51367"/>
                <a:gd name="connsiteY0" fmla="*/ 0 h 75780"/>
                <a:gd name="connsiteX1" fmla="*/ 41945 w 51367"/>
                <a:gd name="connsiteY1" fmla="*/ 41945 h 75780"/>
                <a:gd name="connsiteX2" fmla="*/ 50334 w 51367"/>
                <a:gd name="connsiteY2" fmla="*/ 67112 h 75780"/>
                <a:gd name="connsiteX3" fmla="*/ 0 w 51367"/>
                <a:gd name="connsiteY3" fmla="*/ 75501 h 7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67" h="75780">
                  <a:moveTo>
                    <a:pt x="16778" y="0"/>
                  </a:moveTo>
                  <a:cubicBezTo>
                    <a:pt x="25167" y="13982"/>
                    <a:pt x="34653" y="27361"/>
                    <a:pt x="41945" y="41945"/>
                  </a:cubicBezTo>
                  <a:cubicBezTo>
                    <a:pt x="45900" y="49854"/>
                    <a:pt x="54289" y="59203"/>
                    <a:pt x="50334" y="67112"/>
                  </a:cubicBezTo>
                  <a:cubicBezTo>
                    <a:pt x="44813" y="78154"/>
                    <a:pt x="7822" y="75501"/>
                    <a:pt x="0" y="755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C68C7B9A-B01E-45CD-A5CF-1099F369D843}"/>
                </a:ext>
              </a:extLst>
            </p:cNvPr>
            <p:cNvSpPr/>
            <p:nvPr/>
          </p:nvSpPr>
          <p:spPr>
            <a:xfrm>
              <a:off x="3355376" y="3848139"/>
              <a:ext cx="378309" cy="288285"/>
            </a:xfrm>
            <a:custGeom>
              <a:avLst/>
              <a:gdLst>
                <a:gd name="connsiteX0" fmla="*/ 168584 w 378309"/>
                <a:gd name="connsiteY0" fmla="*/ 75501 h 251670"/>
                <a:gd name="connsiteX1" fmla="*/ 126639 w 378309"/>
                <a:gd name="connsiteY1" fmla="*/ 92279 h 251670"/>
                <a:gd name="connsiteX2" fmla="*/ 93083 w 378309"/>
                <a:gd name="connsiteY2" fmla="*/ 142613 h 251670"/>
                <a:gd name="connsiteX3" fmla="*/ 67916 w 378309"/>
                <a:gd name="connsiteY3" fmla="*/ 159391 h 251670"/>
                <a:gd name="connsiteX4" fmla="*/ 59527 w 378309"/>
                <a:gd name="connsiteY4" fmla="*/ 184558 h 251670"/>
                <a:gd name="connsiteX5" fmla="*/ 51138 w 378309"/>
                <a:gd name="connsiteY5" fmla="*/ 243281 h 251670"/>
                <a:gd name="connsiteX6" fmla="*/ 25971 w 378309"/>
                <a:gd name="connsiteY6" fmla="*/ 251670 h 251670"/>
                <a:gd name="connsiteX7" fmla="*/ 9193 w 378309"/>
                <a:gd name="connsiteY7" fmla="*/ 226503 h 251670"/>
                <a:gd name="connsiteX8" fmla="*/ 9193 w 378309"/>
                <a:gd name="connsiteY8" fmla="*/ 134224 h 251670"/>
                <a:gd name="connsiteX9" fmla="*/ 17582 w 378309"/>
                <a:gd name="connsiteY9" fmla="*/ 109057 h 251670"/>
                <a:gd name="connsiteX10" fmla="*/ 42749 w 378309"/>
                <a:gd name="connsiteY10" fmla="*/ 92279 h 251670"/>
                <a:gd name="connsiteX11" fmla="*/ 84694 w 378309"/>
                <a:gd name="connsiteY11" fmla="*/ 50334 h 251670"/>
                <a:gd name="connsiteX12" fmla="*/ 109861 w 378309"/>
                <a:gd name="connsiteY12" fmla="*/ 25167 h 251670"/>
                <a:gd name="connsiteX13" fmla="*/ 135028 w 378309"/>
                <a:gd name="connsiteY13" fmla="*/ 16778 h 251670"/>
                <a:gd name="connsiteX14" fmla="*/ 160195 w 378309"/>
                <a:gd name="connsiteY14" fmla="*/ 0 h 251670"/>
                <a:gd name="connsiteX15" fmla="*/ 202140 w 378309"/>
                <a:gd name="connsiteY15" fmla="*/ 8389 h 251670"/>
                <a:gd name="connsiteX16" fmla="*/ 277641 w 378309"/>
                <a:gd name="connsiteY16" fmla="*/ 33556 h 251670"/>
                <a:gd name="connsiteX17" fmla="*/ 302808 w 378309"/>
                <a:gd name="connsiteY17" fmla="*/ 41945 h 251670"/>
                <a:gd name="connsiteX18" fmla="*/ 327975 w 378309"/>
                <a:gd name="connsiteY18" fmla="*/ 50334 h 251670"/>
                <a:gd name="connsiteX19" fmla="*/ 336364 w 378309"/>
                <a:gd name="connsiteY19" fmla="*/ 75501 h 251670"/>
                <a:gd name="connsiteX20" fmla="*/ 353142 w 378309"/>
                <a:gd name="connsiteY20" fmla="*/ 100668 h 251670"/>
                <a:gd name="connsiteX21" fmla="*/ 369920 w 378309"/>
                <a:gd name="connsiteY21" fmla="*/ 151002 h 251670"/>
                <a:gd name="connsiteX22" fmla="*/ 378309 w 378309"/>
                <a:gd name="connsiteY22" fmla="*/ 176169 h 251670"/>
                <a:gd name="connsiteX23" fmla="*/ 336364 w 378309"/>
                <a:gd name="connsiteY23" fmla="*/ 192947 h 251670"/>
                <a:gd name="connsiteX24" fmla="*/ 319586 w 378309"/>
                <a:gd name="connsiteY24" fmla="*/ 167780 h 251670"/>
                <a:gd name="connsiteX25" fmla="*/ 294419 w 378309"/>
                <a:gd name="connsiteY25" fmla="*/ 117446 h 251670"/>
                <a:gd name="connsiteX26" fmla="*/ 269252 w 378309"/>
                <a:gd name="connsiteY26" fmla="*/ 109057 h 251670"/>
                <a:gd name="connsiteX27" fmla="*/ 168584 w 378309"/>
                <a:gd name="connsiteY27" fmla="*/ 75501 h 25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8309" h="251670">
                  <a:moveTo>
                    <a:pt x="168584" y="75501"/>
                  </a:moveTo>
                  <a:cubicBezTo>
                    <a:pt x="144815" y="72705"/>
                    <a:pt x="137894" y="82275"/>
                    <a:pt x="126639" y="92279"/>
                  </a:cubicBezTo>
                  <a:cubicBezTo>
                    <a:pt x="111568" y="105676"/>
                    <a:pt x="109861" y="131428"/>
                    <a:pt x="93083" y="142613"/>
                  </a:cubicBezTo>
                  <a:lnTo>
                    <a:pt x="67916" y="159391"/>
                  </a:lnTo>
                  <a:cubicBezTo>
                    <a:pt x="65120" y="167780"/>
                    <a:pt x="61261" y="175887"/>
                    <a:pt x="59527" y="184558"/>
                  </a:cubicBezTo>
                  <a:cubicBezTo>
                    <a:pt x="55649" y="203947"/>
                    <a:pt x="59981" y="225595"/>
                    <a:pt x="51138" y="243281"/>
                  </a:cubicBezTo>
                  <a:cubicBezTo>
                    <a:pt x="47183" y="251190"/>
                    <a:pt x="34360" y="248874"/>
                    <a:pt x="25971" y="251670"/>
                  </a:cubicBezTo>
                  <a:cubicBezTo>
                    <a:pt x="20378" y="243281"/>
                    <a:pt x="13702" y="235521"/>
                    <a:pt x="9193" y="226503"/>
                  </a:cubicBezTo>
                  <a:cubicBezTo>
                    <a:pt x="-7154" y="193809"/>
                    <a:pt x="1820" y="174773"/>
                    <a:pt x="9193" y="134224"/>
                  </a:cubicBezTo>
                  <a:cubicBezTo>
                    <a:pt x="10775" y="125524"/>
                    <a:pt x="12058" y="115962"/>
                    <a:pt x="17582" y="109057"/>
                  </a:cubicBezTo>
                  <a:cubicBezTo>
                    <a:pt x="23880" y="101184"/>
                    <a:pt x="34360" y="97872"/>
                    <a:pt x="42749" y="92279"/>
                  </a:cubicBezTo>
                  <a:cubicBezTo>
                    <a:pt x="73509" y="46139"/>
                    <a:pt x="42749" y="85288"/>
                    <a:pt x="84694" y="50334"/>
                  </a:cubicBezTo>
                  <a:cubicBezTo>
                    <a:pt x="93808" y="42739"/>
                    <a:pt x="99990" y="31748"/>
                    <a:pt x="109861" y="25167"/>
                  </a:cubicBezTo>
                  <a:cubicBezTo>
                    <a:pt x="117219" y="20262"/>
                    <a:pt x="127119" y="20733"/>
                    <a:pt x="135028" y="16778"/>
                  </a:cubicBezTo>
                  <a:cubicBezTo>
                    <a:pt x="144046" y="12269"/>
                    <a:pt x="151806" y="5593"/>
                    <a:pt x="160195" y="0"/>
                  </a:cubicBezTo>
                  <a:cubicBezTo>
                    <a:pt x="174177" y="2796"/>
                    <a:pt x="188384" y="4637"/>
                    <a:pt x="202140" y="8389"/>
                  </a:cubicBezTo>
                  <a:lnTo>
                    <a:pt x="277641" y="33556"/>
                  </a:lnTo>
                  <a:lnTo>
                    <a:pt x="302808" y="41945"/>
                  </a:lnTo>
                  <a:lnTo>
                    <a:pt x="327975" y="50334"/>
                  </a:lnTo>
                  <a:cubicBezTo>
                    <a:pt x="330771" y="58723"/>
                    <a:pt x="332409" y="67592"/>
                    <a:pt x="336364" y="75501"/>
                  </a:cubicBezTo>
                  <a:cubicBezTo>
                    <a:pt x="340873" y="84519"/>
                    <a:pt x="349047" y="91455"/>
                    <a:pt x="353142" y="100668"/>
                  </a:cubicBezTo>
                  <a:cubicBezTo>
                    <a:pt x="360325" y="116829"/>
                    <a:pt x="364327" y="134224"/>
                    <a:pt x="369920" y="151002"/>
                  </a:cubicBezTo>
                  <a:lnTo>
                    <a:pt x="378309" y="176169"/>
                  </a:lnTo>
                  <a:cubicBezTo>
                    <a:pt x="369946" y="201257"/>
                    <a:pt x="373711" y="217845"/>
                    <a:pt x="336364" y="192947"/>
                  </a:cubicBezTo>
                  <a:cubicBezTo>
                    <a:pt x="327975" y="187354"/>
                    <a:pt x="324095" y="176798"/>
                    <a:pt x="319586" y="167780"/>
                  </a:cubicBezTo>
                  <a:cubicBezTo>
                    <a:pt x="309454" y="147517"/>
                    <a:pt x="314454" y="133474"/>
                    <a:pt x="294419" y="117446"/>
                  </a:cubicBezTo>
                  <a:cubicBezTo>
                    <a:pt x="287514" y="111922"/>
                    <a:pt x="277161" y="113012"/>
                    <a:pt x="269252" y="109057"/>
                  </a:cubicBezTo>
                  <a:cubicBezTo>
                    <a:pt x="213980" y="81421"/>
                    <a:pt x="192353" y="78297"/>
                    <a:pt x="168584" y="75501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98D2B7B6-D367-40C4-A5A3-F46D2C8BD7FF}"/>
              </a:ext>
            </a:extLst>
          </p:cNvPr>
          <p:cNvGrpSpPr/>
          <p:nvPr/>
        </p:nvGrpSpPr>
        <p:grpSpPr>
          <a:xfrm>
            <a:off x="8222247" y="1320644"/>
            <a:ext cx="278116" cy="1365354"/>
            <a:chOff x="6348741" y="4801889"/>
            <a:chExt cx="278116" cy="1365354"/>
          </a:xfrm>
        </p:grpSpPr>
        <p:sp>
          <p:nvSpPr>
            <p:cNvPr id="224" name="Trapezoid 223">
              <a:extLst>
                <a:ext uri="{FF2B5EF4-FFF2-40B4-BE49-F238E27FC236}">
                  <a16:creationId xmlns:a16="http://schemas.microsoft.com/office/drawing/2014/main" id="{3D8E9FA5-F04A-42DB-880E-88C17F89CB71}"/>
                </a:ext>
              </a:extLst>
            </p:cNvPr>
            <p:cNvSpPr>
              <a:spLocks noChangeAspect="1"/>
            </p:cNvSpPr>
            <p:nvPr/>
          </p:nvSpPr>
          <p:spPr>
            <a:xfrm rot="21082625" flipV="1">
              <a:off x="6348741" y="4801889"/>
              <a:ext cx="257250" cy="540230"/>
            </a:xfrm>
            <a:prstGeom prst="trapezoid">
              <a:avLst>
                <a:gd name="adj" fmla="val 11666"/>
              </a:avLst>
            </a:prstGeom>
            <a:solidFill>
              <a:srgbClr val="052054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8F6A8E7F-4183-4281-81DE-9009AD6E51FA}"/>
                </a:ext>
              </a:extLst>
            </p:cNvPr>
            <p:cNvGrpSpPr/>
            <p:nvPr/>
          </p:nvGrpSpPr>
          <p:grpSpPr>
            <a:xfrm>
              <a:off x="6392646" y="5271429"/>
              <a:ext cx="234211" cy="895814"/>
              <a:chOff x="5627457" y="2619295"/>
              <a:chExt cx="174559" cy="667654"/>
            </a:xfrm>
          </p:grpSpPr>
          <p:sp>
            <p:nvSpPr>
              <p:cNvPr id="238" name="Trapezoid 237">
                <a:extLst>
                  <a:ext uri="{FF2B5EF4-FFF2-40B4-BE49-F238E27FC236}">
                    <a16:creationId xmlns:a16="http://schemas.microsoft.com/office/drawing/2014/main" id="{125D6228-C8E9-416A-AEBE-DD5E262920C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7362" flipV="1">
                <a:off x="5627457" y="2710687"/>
                <a:ext cx="153926" cy="402636"/>
              </a:xfrm>
              <a:prstGeom prst="trapezoid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028BBD2F-478F-4DA1-AA92-1638A685745E}"/>
                  </a:ext>
                </a:extLst>
              </p:cNvPr>
              <p:cNvGrpSpPr/>
              <p:nvPr/>
            </p:nvGrpSpPr>
            <p:grpSpPr>
              <a:xfrm rot="4468658" flipV="1">
                <a:off x="5607406" y="3127784"/>
                <a:ext cx="225153" cy="93177"/>
                <a:chOff x="3929941" y="4493533"/>
                <a:chExt cx="273114" cy="95326"/>
              </a:xfrm>
            </p:grpSpPr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D7F3D5DA-71E9-4F47-BE2C-82C8DA58014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29941" y="4493533"/>
                  <a:ext cx="95326" cy="95326"/>
                </a:xfrm>
                <a:prstGeom prst="ellipse">
                  <a:avLst/>
                </a:prstGeom>
                <a:solidFill>
                  <a:srgbClr val="FFED7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5" name="Rectangle: Rounded Corners 244">
                  <a:extLst>
                    <a:ext uri="{FF2B5EF4-FFF2-40B4-BE49-F238E27FC236}">
                      <a16:creationId xmlns:a16="http://schemas.microsoft.com/office/drawing/2014/main" id="{D8E8C6B8-5104-48B9-A17C-364DBA5A08D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258492">
                  <a:off x="4009040" y="4502572"/>
                  <a:ext cx="194015" cy="85507"/>
                </a:xfrm>
                <a:prstGeom prst="roundRect">
                  <a:avLst/>
                </a:prstGeom>
                <a:solidFill>
                  <a:srgbClr val="FFED7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FA2D89D5-2434-470F-BCBD-D77C2A4EC9B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5632179" y="2619295"/>
                <a:ext cx="169837" cy="136346"/>
              </a:xfrm>
              <a:prstGeom prst="ellipse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9DC10E32-7497-4738-B5C4-4633C86E60CA}"/>
              </a:ext>
            </a:extLst>
          </p:cNvPr>
          <p:cNvGrpSpPr/>
          <p:nvPr/>
        </p:nvGrpSpPr>
        <p:grpSpPr>
          <a:xfrm>
            <a:off x="7803711" y="1276247"/>
            <a:ext cx="545767" cy="1408448"/>
            <a:chOff x="5895843" y="4812750"/>
            <a:chExt cx="545767" cy="1408448"/>
          </a:xfrm>
        </p:grpSpPr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E50AAB73-534B-46FA-AECB-AB25D488296F}"/>
                </a:ext>
              </a:extLst>
            </p:cNvPr>
            <p:cNvSpPr>
              <a:spLocks noChangeAspect="1"/>
            </p:cNvSpPr>
            <p:nvPr/>
          </p:nvSpPr>
          <p:spPr>
            <a:xfrm rot="3393184">
              <a:off x="5877407" y="4831186"/>
              <a:ext cx="582639" cy="545767"/>
            </a:xfrm>
            <a:custGeom>
              <a:avLst/>
              <a:gdLst>
                <a:gd name="connsiteX0" fmla="*/ 170379 w 698077"/>
                <a:gd name="connsiteY0" fmla="*/ 0 h 653906"/>
                <a:gd name="connsiteX1" fmla="*/ 236699 w 698077"/>
                <a:gd name="connsiteY1" fmla="*/ 10749 h 653906"/>
                <a:gd name="connsiteX2" fmla="*/ 247696 w 698077"/>
                <a:gd name="connsiteY2" fmla="*/ 16702 h 653906"/>
                <a:gd name="connsiteX3" fmla="*/ 253137 w 698077"/>
                <a:gd name="connsiteY3" fmla="*/ 10964 h 653906"/>
                <a:gd name="connsiteX4" fmla="*/ 269887 w 698077"/>
                <a:gd name="connsiteY4" fmla="*/ 28713 h 653906"/>
                <a:gd name="connsiteX5" fmla="*/ 290856 w 698077"/>
                <a:gd name="connsiteY5" fmla="*/ 40062 h 653906"/>
                <a:gd name="connsiteX6" fmla="*/ 327369 w 698077"/>
                <a:gd name="connsiteY6" fmla="*/ 83540 h 653906"/>
                <a:gd name="connsiteX7" fmla="*/ 329454 w 698077"/>
                <a:gd name="connsiteY7" fmla="*/ 91832 h 653906"/>
                <a:gd name="connsiteX8" fmla="*/ 698077 w 698077"/>
                <a:gd name="connsiteY8" fmla="*/ 482432 h 653906"/>
                <a:gd name="connsiteX9" fmla="*/ 535477 w 698077"/>
                <a:gd name="connsiteY9" fmla="*/ 653906 h 653906"/>
                <a:gd name="connsiteX10" fmla="*/ 41053 w 698077"/>
                <a:gd name="connsiteY10" fmla="*/ 234622 h 653906"/>
                <a:gd name="connsiteX11" fmla="*/ 46246 w 698077"/>
                <a:gd name="connsiteY11" fmla="*/ 229146 h 653906"/>
                <a:gd name="connsiteX12" fmla="*/ 13389 w 698077"/>
                <a:gd name="connsiteY12" fmla="*/ 190022 h 653906"/>
                <a:gd name="connsiteX13" fmla="*/ 0 w 698077"/>
                <a:gd name="connsiteY13" fmla="*/ 136781 h 653906"/>
                <a:gd name="connsiteX14" fmla="*/ 170379 w 698077"/>
                <a:gd name="connsiteY14" fmla="*/ 0 h 65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77" h="653906">
                  <a:moveTo>
                    <a:pt x="170379" y="0"/>
                  </a:moveTo>
                  <a:cubicBezTo>
                    <a:pt x="193904" y="0"/>
                    <a:pt x="216315" y="3828"/>
                    <a:pt x="236699" y="10749"/>
                  </a:cubicBezTo>
                  <a:lnTo>
                    <a:pt x="247696" y="16702"/>
                  </a:lnTo>
                  <a:lnTo>
                    <a:pt x="253137" y="10964"/>
                  </a:lnTo>
                  <a:lnTo>
                    <a:pt x="269887" y="28713"/>
                  </a:lnTo>
                  <a:lnTo>
                    <a:pt x="290856" y="40062"/>
                  </a:lnTo>
                  <a:cubicBezTo>
                    <a:pt x="306272" y="52439"/>
                    <a:pt x="318747" y="67176"/>
                    <a:pt x="327369" y="83540"/>
                  </a:cubicBezTo>
                  <a:lnTo>
                    <a:pt x="329454" y="91832"/>
                  </a:lnTo>
                  <a:lnTo>
                    <a:pt x="698077" y="482432"/>
                  </a:lnTo>
                  <a:lnTo>
                    <a:pt x="535477" y="653906"/>
                  </a:lnTo>
                  <a:lnTo>
                    <a:pt x="41053" y="234622"/>
                  </a:lnTo>
                  <a:lnTo>
                    <a:pt x="46246" y="229146"/>
                  </a:lnTo>
                  <a:lnTo>
                    <a:pt x="13389" y="190022"/>
                  </a:lnTo>
                  <a:cubicBezTo>
                    <a:pt x="4768" y="173658"/>
                    <a:pt x="0" y="155667"/>
                    <a:pt x="0" y="136781"/>
                  </a:cubicBezTo>
                  <a:cubicBezTo>
                    <a:pt x="0" y="61239"/>
                    <a:pt x="76281" y="0"/>
                    <a:pt x="170379" y="0"/>
                  </a:cubicBezTo>
                  <a:close/>
                </a:path>
              </a:pathLst>
            </a:custGeom>
            <a:solidFill>
              <a:srgbClr val="052054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0D9A8E7A-E3B0-4BC6-9EAD-8C7C43BFB2E9}"/>
                </a:ext>
              </a:extLst>
            </p:cNvPr>
            <p:cNvGrpSpPr/>
            <p:nvPr/>
          </p:nvGrpSpPr>
          <p:grpSpPr>
            <a:xfrm>
              <a:off x="5989028" y="5311033"/>
              <a:ext cx="264776" cy="910165"/>
              <a:chOff x="5326672" y="2648806"/>
              <a:chExt cx="197340" cy="678349"/>
            </a:xfrm>
          </p:grpSpPr>
          <p:sp>
            <p:nvSpPr>
              <p:cNvPr id="249" name="Trapezoid 248">
                <a:extLst>
                  <a:ext uri="{FF2B5EF4-FFF2-40B4-BE49-F238E27FC236}">
                    <a16:creationId xmlns:a16="http://schemas.microsoft.com/office/drawing/2014/main" id="{E14C9C71-CB5C-4890-A7AF-D35AFCFE88F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6244" flipV="1">
                <a:off x="5341217" y="2754454"/>
                <a:ext cx="166282" cy="402636"/>
              </a:xfrm>
              <a:prstGeom prst="trapezoid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F10AA0E3-09BB-4ED2-9776-E1F99143FF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39608" y="2648806"/>
                <a:ext cx="184404" cy="148040"/>
              </a:xfrm>
              <a:prstGeom prst="ellipse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E28D9780-DD56-4F3C-B0D5-77744267EE79}"/>
                  </a:ext>
                </a:extLst>
              </p:cNvPr>
              <p:cNvGrpSpPr/>
              <p:nvPr/>
            </p:nvGrpSpPr>
            <p:grpSpPr>
              <a:xfrm rot="6001971">
                <a:off x="5269877" y="3157163"/>
                <a:ext cx="226787" cy="113197"/>
                <a:chOff x="3946517" y="4516274"/>
                <a:chExt cx="311639" cy="95326"/>
              </a:xfrm>
            </p:grpSpPr>
            <p:sp>
              <p:nvSpPr>
                <p:cNvPr id="252" name="Oval 251">
                  <a:extLst>
                    <a:ext uri="{FF2B5EF4-FFF2-40B4-BE49-F238E27FC236}">
                      <a16:creationId xmlns:a16="http://schemas.microsoft.com/office/drawing/2014/main" id="{D398782A-A534-4CDC-8000-D8E91BCBB95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46517" y="4516274"/>
                  <a:ext cx="95326" cy="95326"/>
                </a:xfrm>
                <a:prstGeom prst="ellipse">
                  <a:avLst/>
                </a:prstGeom>
                <a:solidFill>
                  <a:srgbClr val="FFED7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53" name="Rectangle: Rounded Corners 252">
                  <a:extLst>
                    <a:ext uri="{FF2B5EF4-FFF2-40B4-BE49-F238E27FC236}">
                      <a16:creationId xmlns:a16="http://schemas.microsoft.com/office/drawing/2014/main" id="{2AC6ACB2-7685-41A2-825B-D8FC08B6792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258492">
                  <a:off x="4028975" y="4525334"/>
                  <a:ext cx="229181" cy="75474"/>
                </a:xfrm>
                <a:prstGeom prst="roundRect">
                  <a:avLst/>
                </a:prstGeom>
                <a:solidFill>
                  <a:srgbClr val="FFED7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254" name="Oval 253">
            <a:extLst>
              <a:ext uri="{FF2B5EF4-FFF2-40B4-BE49-F238E27FC236}">
                <a16:creationId xmlns:a16="http://schemas.microsoft.com/office/drawing/2014/main" id="{A69AD900-A0CD-4C8E-8DEB-3984B8CE7434}"/>
              </a:ext>
            </a:extLst>
          </p:cNvPr>
          <p:cNvSpPr>
            <a:spLocks noChangeAspect="1"/>
          </p:cNvSpPr>
          <p:nvPr/>
        </p:nvSpPr>
        <p:spPr>
          <a:xfrm>
            <a:off x="7976312" y="1112588"/>
            <a:ext cx="503479" cy="392107"/>
          </a:xfrm>
          <a:prstGeom prst="ellipse">
            <a:avLst/>
          </a:prstGeom>
          <a:solidFill>
            <a:srgbClr val="052054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A4A4C1BB-A98F-4431-BDFF-4CDEB303A1EA}"/>
              </a:ext>
            </a:extLst>
          </p:cNvPr>
          <p:cNvGrpSpPr/>
          <p:nvPr/>
        </p:nvGrpSpPr>
        <p:grpSpPr>
          <a:xfrm>
            <a:off x="7222791" y="570919"/>
            <a:ext cx="2056270" cy="744208"/>
            <a:chOff x="9500497" y="3977087"/>
            <a:chExt cx="2056270" cy="744208"/>
          </a:xfrm>
        </p:grpSpPr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EC188D78-1B2E-4994-B704-74632823A8C5}"/>
                </a:ext>
              </a:extLst>
            </p:cNvPr>
            <p:cNvGrpSpPr/>
            <p:nvPr/>
          </p:nvGrpSpPr>
          <p:grpSpPr>
            <a:xfrm>
              <a:off x="10603699" y="4042513"/>
              <a:ext cx="953068" cy="462557"/>
              <a:chOff x="5699890" y="1712904"/>
              <a:chExt cx="710327" cy="344746"/>
            </a:xfrm>
          </p:grpSpPr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BFDC0E42-D33A-4DF1-980D-63D7DFAEAEE7}"/>
                  </a:ext>
                </a:extLst>
              </p:cNvPr>
              <p:cNvSpPr/>
              <p:nvPr/>
            </p:nvSpPr>
            <p:spPr>
              <a:xfrm rot="17300918">
                <a:off x="5801795" y="1610999"/>
                <a:ext cx="137848" cy="341657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5BC58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65" name="Group 264">
                <a:extLst>
                  <a:ext uri="{FF2B5EF4-FFF2-40B4-BE49-F238E27FC236}">
                    <a16:creationId xmlns:a16="http://schemas.microsoft.com/office/drawing/2014/main" id="{10921512-DFA8-44EF-8CF4-E02ADE202474}"/>
                  </a:ext>
                </a:extLst>
              </p:cNvPr>
              <p:cNvGrpSpPr/>
              <p:nvPr/>
            </p:nvGrpSpPr>
            <p:grpSpPr>
              <a:xfrm rot="18595549">
                <a:off x="6135186" y="1782618"/>
                <a:ext cx="171080" cy="37898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267" name="Rectangle: Rounded Corners 266">
                  <a:extLst>
                    <a:ext uri="{FF2B5EF4-FFF2-40B4-BE49-F238E27FC236}">
                      <a16:creationId xmlns:a16="http://schemas.microsoft.com/office/drawing/2014/main" id="{29B96292-138B-4998-9EB8-844AD85D3C9C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AC83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8" name="Partial Circle 267">
                  <a:extLst>
                    <a:ext uri="{FF2B5EF4-FFF2-40B4-BE49-F238E27FC236}">
                      <a16:creationId xmlns:a16="http://schemas.microsoft.com/office/drawing/2014/main" id="{33E1BCB7-F5D9-411D-BC55-EE43211015CB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AC83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56A785BD-E613-40CC-8E57-FB5B209EF3EA}"/>
                  </a:ext>
                </a:extLst>
              </p:cNvPr>
              <p:cNvSpPr/>
              <p:nvPr/>
            </p:nvSpPr>
            <p:spPr>
              <a:xfrm rot="15700102">
                <a:off x="5987948" y="1761378"/>
                <a:ext cx="124088" cy="143299"/>
              </a:xfrm>
              <a:prstGeom prst="ellipse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D8B3B1CD-0316-48AC-B0FE-7486FABB14A4}"/>
                </a:ext>
              </a:extLst>
            </p:cNvPr>
            <p:cNvGrpSpPr/>
            <p:nvPr/>
          </p:nvGrpSpPr>
          <p:grpSpPr>
            <a:xfrm>
              <a:off x="9500497" y="4027425"/>
              <a:ext cx="821513" cy="359711"/>
              <a:chOff x="4858161" y="1717663"/>
              <a:chExt cx="612278" cy="268094"/>
            </a:xfrm>
          </p:grpSpPr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35FB76FA-2C34-427D-A3F2-641FA93061BD}"/>
                  </a:ext>
                </a:extLst>
              </p:cNvPr>
              <p:cNvSpPr/>
              <p:nvPr/>
            </p:nvSpPr>
            <p:spPr>
              <a:xfrm rot="15472771" flipV="1">
                <a:off x="5240171" y="1606274"/>
                <a:ext cx="118880" cy="341657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5BC58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60" name="Group 259">
                <a:extLst>
                  <a:ext uri="{FF2B5EF4-FFF2-40B4-BE49-F238E27FC236}">
                    <a16:creationId xmlns:a16="http://schemas.microsoft.com/office/drawing/2014/main" id="{F84B174F-63CE-4DF7-B3DC-30D9091BD8B8}"/>
                  </a:ext>
                </a:extLst>
              </p:cNvPr>
              <p:cNvGrpSpPr/>
              <p:nvPr/>
            </p:nvGrpSpPr>
            <p:grpSpPr>
              <a:xfrm rot="13989180" flipV="1">
                <a:off x="4936038" y="1736800"/>
                <a:ext cx="171080" cy="32683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262" name="Rectangle: Rounded Corners 261">
                  <a:extLst>
                    <a:ext uri="{FF2B5EF4-FFF2-40B4-BE49-F238E27FC236}">
                      <a16:creationId xmlns:a16="http://schemas.microsoft.com/office/drawing/2014/main" id="{557C328C-7276-4330-BA86-8461B4649F6E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AC83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3" name="Partial Circle 262">
                  <a:extLst>
                    <a:ext uri="{FF2B5EF4-FFF2-40B4-BE49-F238E27FC236}">
                      <a16:creationId xmlns:a16="http://schemas.microsoft.com/office/drawing/2014/main" id="{2263872D-1CBB-4F5E-95C9-5952A197BFB2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AC83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61" name="Oval 260">
                <a:extLst>
                  <a:ext uri="{FF2B5EF4-FFF2-40B4-BE49-F238E27FC236}">
                    <a16:creationId xmlns:a16="http://schemas.microsoft.com/office/drawing/2014/main" id="{8D4890A6-967D-424B-9964-61302D1FD8A4}"/>
                  </a:ext>
                </a:extLst>
              </p:cNvPr>
              <p:cNvSpPr/>
              <p:nvPr/>
            </p:nvSpPr>
            <p:spPr>
              <a:xfrm rot="15700102">
                <a:off x="5100340" y="1726290"/>
                <a:ext cx="124088" cy="143299"/>
              </a:xfrm>
              <a:prstGeom prst="ellipse">
                <a:avLst/>
              </a:prstGeom>
              <a:solidFill>
                <a:srgbClr val="AC83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58" name="Rectangle: Rounded Corners 257">
              <a:extLst>
                <a:ext uri="{FF2B5EF4-FFF2-40B4-BE49-F238E27FC236}">
                  <a16:creationId xmlns:a16="http://schemas.microsoft.com/office/drawing/2014/main" id="{A8A16E72-EB53-41A4-AB62-DC996AC6E4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19186" y="3977087"/>
              <a:ext cx="541244" cy="744208"/>
            </a:xfrm>
            <a:prstGeom prst="roundRect">
              <a:avLst>
                <a:gd name="adj" fmla="val 33590"/>
              </a:avLst>
            </a:prstGeom>
            <a:solidFill>
              <a:srgbClr val="05BC58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9" name="back button Oval 268">
            <a:hlinkClick r:id="rId12" action="ppaction://hlinksldjump"/>
            <a:extLst>
              <a:ext uri="{FF2B5EF4-FFF2-40B4-BE49-F238E27FC236}">
                <a16:creationId xmlns:a16="http://schemas.microsoft.com/office/drawing/2014/main" id="{8C8E2391-36E5-40E4-9943-3E092D219282}"/>
              </a:ext>
            </a:extLst>
          </p:cNvPr>
          <p:cNvSpPr/>
          <p:nvPr/>
        </p:nvSpPr>
        <p:spPr>
          <a:xfrm>
            <a:off x="5624792" y="5876949"/>
            <a:ext cx="681565" cy="413683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70" name="Rectangle 269">
            <a:extLst>
              <a:ext uri="{FF2B5EF4-FFF2-40B4-BE49-F238E27FC236}">
                <a16:creationId xmlns:a16="http://schemas.microsoft.com/office/drawing/2014/main" id="{8E9663A6-A01B-4A8F-B0A5-7764B09DB54F}"/>
              </a:ext>
            </a:extLst>
          </p:cNvPr>
          <p:cNvSpPr/>
          <p:nvPr/>
        </p:nvSpPr>
        <p:spPr>
          <a:xfrm>
            <a:off x="8826603" y="-58491"/>
            <a:ext cx="32704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ROLLERPOOL</a:t>
            </a:r>
          </a:p>
        </p:txBody>
      </p:sp>
      <p:pic>
        <p:nvPicPr>
          <p:cNvPr id="278" name="Roller 1400 - straight">
            <a:hlinkClick r:id="" action="ppaction://media"/>
            <a:extLst>
              <a:ext uri="{FF2B5EF4-FFF2-40B4-BE49-F238E27FC236}">
                <a16:creationId xmlns:a16="http://schemas.microsoft.com/office/drawing/2014/main" id="{58E69356-2D96-44C3-8906-B3D7B5E278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23878" y="7106096"/>
            <a:ext cx="609600" cy="609600"/>
          </a:xfrm>
          <a:prstGeom prst="rect">
            <a:avLst/>
          </a:prstGeom>
        </p:spPr>
      </p:pic>
      <p:sp>
        <p:nvSpPr>
          <p:cNvPr id="279" name="Rectangle 278">
            <a:extLst>
              <a:ext uri="{FF2B5EF4-FFF2-40B4-BE49-F238E27FC236}">
                <a16:creationId xmlns:a16="http://schemas.microsoft.com/office/drawing/2014/main" id="{6AC4A62B-8679-4595-A223-6297CBC09373}"/>
              </a:ext>
            </a:extLst>
          </p:cNvPr>
          <p:cNvSpPr/>
          <p:nvPr/>
        </p:nvSpPr>
        <p:spPr>
          <a:xfrm>
            <a:off x="145626" y="32963"/>
            <a:ext cx="2534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SURVIVAL</a:t>
            </a:r>
          </a:p>
        </p:txBody>
      </p:sp>
    </p:spTree>
    <p:extLst>
      <p:ext uri="{BB962C8B-B14F-4D97-AF65-F5344CB8AC3E}">
        <p14:creationId xmlns:p14="http://schemas.microsoft.com/office/powerpoint/2010/main" val="396741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6" presetClass="emph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4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1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2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1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3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3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9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0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3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5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6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0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3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9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2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1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7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8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0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3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4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6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9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2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5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8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1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4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7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0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3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4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6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9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2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5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6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8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9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1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2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4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5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7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0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3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6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7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9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0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5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8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9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1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2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7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0" dur="25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3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6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9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2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3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5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6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8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 tmFilter="0, 0; .2, .5; .8, .5; 1, 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1" dur="250" autoRev="1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 tmFilter="0, 0; .2, .5; .8, .5; 1, 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4" dur="250" autoRev="1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5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7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8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0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1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3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4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6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7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9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0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2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4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5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7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8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1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2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3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4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5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6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7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8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0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3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6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9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2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5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8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1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2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4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7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9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0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1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3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4" presetID="26" presetClass="emph" presetSubtype="0" repeatCount="indefinite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9" dur="250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0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3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5" dur="250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6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7" dur="50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8" dur="250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0" dur="50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1" dur="250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3" dur="50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4" dur="250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5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7" dur="250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8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0" dur="250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3" dur="25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6" dur="25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7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9" dur="250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0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2" dur="250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4" dur="50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5" dur="250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7" dur="50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8" dur="250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0" dur="5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1" dur="25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3" dur="5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4" dur="25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6" dur="50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7" dur="250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9" dur="50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0" dur="250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2" dur="50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3" dur="250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4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5" dur="50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6" dur="250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8" dur="500" tmFilter="0, 0; .2, .5; .8, .5; 1, 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9" dur="250" autoRev="1" fill="hold"/>
                                        <p:tgtEl>
                                          <p:spTgt spid="2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1" dur="500" tmFilter="0, 0; .2, .5; .8, .5; 1, 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2" dur="250" autoRev="1" fill="hold"/>
                                        <p:tgtEl>
                                          <p:spTgt spid="2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3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 tmFilter="0, 0; .2, .5; .8, .5; 1, 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5" dur="250" autoRev="1" fill="hold"/>
                                        <p:tgtEl>
                                          <p:spTgt spid="2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6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 tmFilter="0, 0; .2, .5; .8, .5; 1, 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8" dur="250" autoRev="1" fill="hold"/>
                                        <p:tgtEl>
                                          <p:spTgt spid="2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 tmFilter="0, 0; .2, .5; .8, .5; 1, 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1" dur="250" autoRev="1" fill="hold"/>
                                        <p:tgtEl>
                                          <p:spTgt spid="2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500" tmFilter="0, 0; .2, .5; .8, .5; 1, 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4" dur="250" autoRev="1" fill="hold"/>
                                        <p:tgtEl>
                                          <p:spTgt spid="2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5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 tmFilter="0, 0; .2, .5; .8, .5; 1, 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7" dur="250" autoRev="1" fill="hold"/>
                                        <p:tgtEl>
                                          <p:spTgt spid="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8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 tmFilter="0, 0; .2, .5; .8, .5; 1, 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0" dur="250" autoRev="1" fill="hold"/>
                                        <p:tgtEl>
                                          <p:spTgt spid="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2" dur="500" tmFilter="0, 0; .2, .5; .8, .5; 1, 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3" dur="250" autoRev="1" fill="hold"/>
                                        <p:tgtEl>
                                          <p:spTgt spid="2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5" dur="500" tmFilter="0, 0; .2, .5; .8, .5; 1, 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6" dur="250" autoRev="1" fill="hold"/>
                                        <p:tgtEl>
                                          <p:spTgt spid="2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7" presetID="26" presetClass="emph" presetSubtype="0" repeatCount="indefinite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8" dur="500" tmFilter="0, 0; .2, .5; .8, .5; 1, 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9" dur="250" autoRev="1" fill="hold"/>
                                        <p:tgtEl>
                                          <p:spTgt spid="2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0" presetID="26" presetClass="emph" presetSubtype="0" repeatCount="indefinite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1" dur="500" tmFilter="0, 0; .2, .5; .8, .5; 1, 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2" dur="250" autoRev="1" fill="hold"/>
                                        <p:tgtEl>
                                          <p:spTgt spid="2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4" dur="500" tmFilter="0, 0; .2, .5; .8, .5; 1, 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5" dur="250" autoRev="1" fill="hold"/>
                                        <p:tgtEl>
                                          <p:spTgt spid="2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6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7" dur="500" tmFilter="0, 0; .2, .5; .8, .5; 1, 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8" dur="250" autoRev="1" fill="hold"/>
                                        <p:tgtEl>
                                          <p:spTgt spid="2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0" dur="500" tmFilter="0, 0; .2, .5; .8, .5; 1, 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1" dur="250" autoRev="1" fill="hold"/>
                                        <p:tgtEl>
                                          <p:spTgt spid="2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3" dur="500" tmFilter="0, 0; .2, .5; .8, .5; 1, 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4" dur="250" autoRev="1" fill="hold"/>
                                        <p:tgtEl>
                                          <p:spTgt spid="2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6" dur="500" tmFilter="0, 0; .2, .5; .8, .5; 1, 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7" dur="250" autoRev="1" fill="hold"/>
                                        <p:tgtEl>
                                          <p:spTgt spid="2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9" dur="500" tmFilter="0, 0; .2, .5; .8, .5; 1, 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0" dur="250" autoRev="1" fill="hold"/>
                                        <p:tgtEl>
                                          <p:spTgt spid="2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1" presetID="26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2" dur="500" tmFilter="0, 0; .2, .5; .8, .5; 1, 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3" dur="250" autoRev="1" fill="hold"/>
                                        <p:tgtEl>
                                          <p:spTgt spid="2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4" presetID="26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5" dur="500" tmFilter="0, 0; .2, .5; .8, .5; 1, 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6" dur="250" autoRev="1" fill="hold"/>
                                        <p:tgtEl>
                                          <p:spTgt spid="2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7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8" dur="500" tmFilter="0, 0; .2, .5; .8, .5; 1, 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9" dur="250" autoRev="1" fill="hold"/>
                                        <p:tgtEl>
                                          <p:spTgt spid="2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0" presetID="26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1" dur="500" tmFilter="0, 0; .2, .5; .8, .5; 1, 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2" dur="250" autoRev="1" fill="hold"/>
                                        <p:tgtEl>
                                          <p:spTgt spid="2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4" dur="500" tmFilter="0, 0; .2, .5; .8, .5; 1, 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5" dur="250" autoRev="1" fill="hold"/>
                                        <p:tgtEl>
                                          <p:spTgt spid="2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6" presetID="26" presetClass="emp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7" dur="500" tmFilter="0, 0; .2, .5; .8, .5; 1, 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8" dur="250" autoRev="1" fill="hold"/>
                                        <p:tgtEl>
                                          <p:spTgt spid="2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9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0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1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2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3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4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5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6" dur="500" tmFilter="0, 0; .2, .5; .8, .5; 1, 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7" dur="250" autoRev="1" fill="hold"/>
                                        <p:tgtEl>
                                          <p:spTgt spid="2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8" presetID="26" presetClass="emp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9" dur="500" tmFilter="0, 0; .2, .5; .8, .5; 1, 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0" dur="250" autoRev="1" fill="hold"/>
                                        <p:tgtEl>
                                          <p:spTgt spid="2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1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2" dur="500" tmFilter="0, 0; .2, .5; .8, .5; 1, 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3" dur="250" autoRev="1" fill="hold"/>
                                        <p:tgtEl>
                                          <p:spTgt spid="2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4" presetID="26" presetClass="emph" presetSubtype="0" repeatCount="indefinite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5" dur="500" tmFilter="0, 0; .2, .5; .8, .5; 1, 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6" dur="250" autoRev="1" fill="hold"/>
                                        <p:tgtEl>
                                          <p:spTgt spid="2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7" presetID="26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8" dur="500" tmFilter="0, 0; .2, .5; .8, .5; 1, 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9" dur="250" autoRev="1" fill="hold"/>
                                        <p:tgtEl>
                                          <p:spTgt spid="2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0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00091 0.1368 " pathEditMode="relative" rAng="0" ptsTypes="AA">
                                      <p:cBhvr>
                                        <p:cTn id="651" dur="2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6829"/>
                                    </p:animMotion>
                                  </p:childTnLst>
                                </p:cTn>
                              </p:par>
                              <p:par>
                                <p:cTn id="652" presetID="42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95833E-6 2.22222E-6 L 0.00417 0.13518 " pathEditMode="relative" rAng="0" ptsTypes="AA">
                                      <p:cBhvr>
                                        <p:cTn id="653" dur="2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6759"/>
                                    </p:animMotion>
                                  </p:childTnLst>
                                </p:cTn>
                              </p:par>
                              <p:par>
                                <p:cTn id="654" presetID="12" presetClass="exit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5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5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0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42773__qubodup__big-water-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3" presetID="42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4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5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6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ers &amp; boos - m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8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0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1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4" dur="500" tmFilter="0, 0; .2, .5; .8, .5; 1, 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5" dur="250" autoRev="1" fill="hold"/>
                                        <p:tgtEl>
                                          <p:spTgt spid="2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7" dur="500" tmFilter="0, 0; .2, .5; .8, .5; 1, 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8" dur="250" autoRev="1" fill="hold"/>
                                        <p:tgtEl>
                                          <p:spTgt spid="2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8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9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7" presetID="0" presetClass="path" presetSubtype="0" repeatCount="indefinite" decel="34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0833E-6 0.01713 L 2.70833E-6 0.01667 L 2.70833E-6 0.00046 L 2.70833E-6 3.7037E-7 " pathEditMode="relative" rAng="0" ptsTypes="AAAA">
                                      <p:cBhvr>
                                        <p:cTn id="69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6"/>
                                    </p:animMotion>
                                  </p:childTnLst>
                                </p:cTn>
                              </p:par>
                              <p:par>
                                <p:cTn id="699" presetID="0" presetClass="path" presetSubtype="0" repeatCount="indefinite" decel="34000" autoRev="1" fill="hold" nodeType="withEffect">
                                  <p:stCondLst>
                                    <p:cond delay="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0.01713 L 1.11022E-16 0.01666 L 1.11022E-16 0.00046 L 1.11022E-16 2.59259E-6 " pathEditMode="relative" rAng="0" ptsTypes="AAAA">
                                      <p:cBhvr>
                                        <p:cTn id="700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7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8"/>
                </p:tgtEl>
              </p:cMediaNode>
            </p:audio>
            <p:seq concurrent="1" nextAc="seek">
              <p:cTn id="702" restart="whenNotActive" fill="hold" evtFilter="cancelBubble" nodeType="interactiveSeq">
                <p:stCondLst>
                  <p:cond evt="onClick" delay="0">
                    <p:tgtEl>
                      <p:spTgt spid="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3" fill="hold">
                      <p:stCondLst>
                        <p:cond delay="0"/>
                      </p:stCondLst>
                      <p:childTnLst>
                        <p:par>
                          <p:cTn id="704" fill="hold">
                            <p:stCondLst>
                              <p:cond delay="0"/>
                            </p:stCondLst>
                            <p:childTnLst>
                              <p:par>
                                <p:cTn id="7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6" dur="1" fill="hold"/>
                                        <p:tgtEl>
                                          <p:spTgt spid="2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9"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70" grpId="0" animBg="1"/>
      <p:bldP spid="70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226" grpId="0" animBg="1"/>
      <p:bldP spid="226" grpId="1" animBg="1"/>
      <p:bldP spid="227" grpId="0" animBg="1"/>
      <p:bldP spid="227" grpId="1" animBg="1"/>
      <p:bldP spid="228" grpId="0" animBg="1"/>
      <p:bldP spid="228" grpId="1" animBg="1"/>
      <p:bldP spid="229" grpId="0" animBg="1"/>
      <p:bldP spid="229" grpId="1" animBg="1"/>
      <p:bldP spid="230" grpId="0" animBg="1"/>
      <p:bldP spid="230" grpId="1" animBg="1"/>
      <p:bldP spid="231" grpId="0" animBg="1"/>
      <p:bldP spid="231" grpId="1" animBg="1"/>
      <p:bldP spid="232" grpId="0" animBg="1"/>
      <p:bldP spid="232" grpId="1" animBg="1"/>
      <p:bldP spid="233" grpId="0" animBg="1"/>
      <p:bldP spid="233" grpId="1" animBg="1"/>
      <p:bldP spid="234" grpId="0" animBg="1"/>
      <p:bldP spid="234" grpId="1" animBg="1"/>
      <p:bldP spid="235" grpId="0" animBg="1"/>
      <p:bldP spid="235" grpId="1" animBg="1"/>
      <p:bldP spid="236" grpId="0" animBg="1"/>
      <p:bldP spid="236" grpId="1" animBg="1"/>
      <p:bldP spid="237" grpId="0" animBg="1"/>
      <p:bldP spid="237" grpId="1" animBg="1"/>
      <p:bldP spid="239" grpId="0" animBg="1"/>
      <p:bldP spid="239" grpId="1" animBg="1"/>
      <p:bldP spid="240" grpId="0" animBg="1"/>
      <p:bldP spid="240" grpId="1" animBg="1"/>
      <p:bldP spid="58" grpId="0" animBg="1"/>
      <p:bldP spid="58" grpId="1" animBg="1"/>
      <p:bldP spid="124" grpId="0" animBg="1"/>
      <p:bldP spid="124" grpId="1" animBg="1"/>
      <p:bldP spid="131" grpId="0" animBg="1"/>
      <p:bldP spid="131" grpId="1" animBg="1"/>
      <p:bldP spid="72" grpId="0" animBg="1"/>
      <p:bldP spid="72" grpId="1" animBg="1"/>
      <p:bldP spid="212" grpId="0" animBg="1"/>
      <p:bldP spid="215" grpId="0" animBg="1"/>
      <p:bldP spid="274" grpId="0" animBg="1"/>
      <p:bldP spid="277" grpId="0" animBg="1"/>
      <p:bldP spid="241" grpId="0" animBg="1"/>
      <p:bldP spid="25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1899</TotalTime>
  <Words>277</Words>
  <Application>Microsoft Office PowerPoint</Application>
  <PresentationFormat>Widescreen</PresentationFormat>
  <Paragraphs>56</Paragraphs>
  <Slides>15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Calibri Light</vt:lpstr>
      <vt:lpstr>Arial</vt:lpstr>
      <vt:lpstr>Calibri</vt:lpstr>
      <vt:lpstr>Apple Boy BTN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Rodwell</dc:creator>
  <cp:lastModifiedBy>John Rodwell</cp:lastModifiedBy>
  <cp:revision>144</cp:revision>
  <dcterms:created xsi:type="dcterms:W3CDTF">2019-09-24T20:18:35Z</dcterms:created>
  <dcterms:modified xsi:type="dcterms:W3CDTF">2019-10-08T11:43:26Z</dcterms:modified>
</cp:coreProperties>
</file>