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669900"/>
    <a:srgbClr val="00CC00"/>
    <a:srgbClr val="EAEAEA"/>
    <a:srgbClr val="FFFF66"/>
    <a:srgbClr val="66FF33"/>
    <a:srgbClr val="FFFF00"/>
    <a:srgbClr val="FF0000"/>
    <a:srgbClr val="B2B2B2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CA5E9-E30B-4BBB-AE8A-4ED13CC8B4A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431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535A2-FE84-42B1-8EC0-2CAEA50A8B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9451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1184D-0B12-47E6-BC9B-D25DB1AE033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426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02993-D02A-4B9D-AC5A-40F1C7C46E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11086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0AA80-CA75-44A2-9FC7-EA206A92B1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2482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E1E55-1A41-4B9A-AA9C-73F228B794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909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D3F75-A9C2-4DAE-BFE1-06B64A44D3E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635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8D1A8-2B16-4FE8-900F-136105159006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6626" y="6666406"/>
            <a:ext cx="2260605" cy="21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63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4D9CE-C7A4-45F2-84AC-CF21403A2D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5561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2C22E-83BA-45AD-B552-54767544FA4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472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58197-C3FD-4B46-B6CF-AC4971C35AA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510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505E18C-504D-47AE-B186-B78D3DD1F53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8000"/>
            </a:gs>
            <a:gs pos="43000">
              <a:srgbClr val="00CC00"/>
            </a:gs>
            <a:gs pos="75000">
              <a:srgbClr val="669900"/>
            </a:gs>
            <a:gs pos="100000">
              <a:srgbClr val="008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Freeform 5"/>
          <p:cNvSpPr>
            <a:spLocks/>
          </p:cNvSpPr>
          <p:nvPr/>
        </p:nvSpPr>
        <p:spPr bwMode="auto">
          <a:xfrm>
            <a:off x="323850" y="587375"/>
            <a:ext cx="8232775" cy="5916613"/>
          </a:xfrm>
          <a:custGeom>
            <a:avLst/>
            <a:gdLst>
              <a:gd name="T0" fmla="*/ 726 w 5186"/>
              <a:gd name="T1" fmla="*/ 1209 h 3727"/>
              <a:gd name="T2" fmla="*/ 1225 w 5186"/>
              <a:gd name="T3" fmla="*/ 574 h 3727"/>
              <a:gd name="T4" fmla="*/ 1723 w 5186"/>
              <a:gd name="T5" fmla="*/ 302 h 3727"/>
              <a:gd name="T6" fmla="*/ 2404 w 5186"/>
              <a:gd name="T7" fmla="*/ 302 h 3727"/>
              <a:gd name="T8" fmla="*/ 3175 w 5186"/>
              <a:gd name="T9" fmla="*/ 30 h 3727"/>
              <a:gd name="T10" fmla="*/ 3765 w 5186"/>
              <a:gd name="T11" fmla="*/ 121 h 3727"/>
              <a:gd name="T12" fmla="*/ 3765 w 5186"/>
              <a:gd name="T13" fmla="*/ 710 h 3727"/>
              <a:gd name="T14" fmla="*/ 3946 w 5186"/>
              <a:gd name="T15" fmla="*/ 1164 h 3727"/>
              <a:gd name="T16" fmla="*/ 4763 w 5186"/>
              <a:gd name="T17" fmla="*/ 1164 h 3727"/>
              <a:gd name="T18" fmla="*/ 5171 w 5186"/>
              <a:gd name="T19" fmla="*/ 1844 h 3727"/>
              <a:gd name="T20" fmla="*/ 4672 w 5186"/>
              <a:gd name="T21" fmla="*/ 2343 h 3727"/>
              <a:gd name="T22" fmla="*/ 4082 w 5186"/>
              <a:gd name="T23" fmla="*/ 1890 h 3727"/>
              <a:gd name="T24" fmla="*/ 3719 w 5186"/>
              <a:gd name="T25" fmla="*/ 2162 h 3727"/>
              <a:gd name="T26" fmla="*/ 3719 w 5186"/>
              <a:gd name="T27" fmla="*/ 2661 h 3727"/>
              <a:gd name="T28" fmla="*/ 3266 w 5186"/>
              <a:gd name="T29" fmla="*/ 2933 h 3727"/>
              <a:gd name="T30" fmla="*/ 3175 w 5186"/>
              <a:gd name="T31" fmla="*/ 3568 h 3727"/>
              <a:gd name="T32" fmla="*/ 2404 w 5186"/>
              <a:gd name="T33" fmla="*/ 3613 h 3727"/>
              <a:gd name="T34" fmla="*/ 1542 w 5186"/>
              <a:gd name="T35" fmla="*/ 3659 h 3727"/>
              <a:gd name="T36" fmla="*/ 1814 w 5186"/>
              <a:gd name="T37" fmla="*/ 3205 h 3727"/>
              <a:gd name="T38" fmla="*/ 1633 w 5186"/>
              <a:gd name="T39" fmla="*/ 2842 h 3727"/>
              <a:gd name="T40" fmla="*/ 771 w 5186"/>
              <a:gd name="T41" fmla="*/ 2978 h 3727"/>
              <a:gd name="T42" fmla="*/ 181 w 5186"/>
              <a:gd name="T43" fmla="*/ 3251 h 3727"/>
              <a:gd name="T44" fmla="*/ 91 w 5186"/>
              <a:gd name="T45" fmla="*/ 2661 h 3727"/>
              <a:gd name="T46" fmla="*/ 726 w 5186"/>
              <a:gd name="T47" fmla="*/ 1209 h 37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186" h="3727">
                <a:moveTo>
                  <a:pt x="726" y="1209"/>
                </a:moveTo>
                <a:cubicBezTo>
                  <a:pt x="915" y="861"/>
                  <a:pt x="1059" y="725"/>
                  <a:pt x="1225" y="574"/>
                </a:cubicBezTo>
                <a:cubicBezTo>
                  <a:pt x="1391" y="423"/>
                  <a:pt x="1527" y="347"/>
                  <a:pt x="1723" y="302"/>
                </a:cubicBezTo>
                <a:cubicBezTo>
                  <a:pt x="1919" y="257"/>
                  <a:pt x="2162" y="347"/>
                  <a:pt x="2404" y="302"/>
                </a:cubicBezTo>
                <a:cubicBezTo>
                  <a:pt x="2646" y="257"/>
                  <a:pt x="2948" y="60"/>
                  <a:pt x="3175" y="30"/>
                </a:cubicBezTo>
                <a:cubicBezTo>
                  <a:pt x="3402" y="0"/>
                  <a:pt x="3667" y="8"/>
                  <a:pt x="3765" y="121"/>
                </a:cubicBezTo>
                <a:cubicBezTo>
                  <a:pt x="3863" y="234"/>
                  <a:pt x="3735" y="536"/>
                  <a:pt x="3765" y="710"/>
                </a:cubicBezTo>
                <a:cubicBezTo>
                  <a:pt x="3795" y="884"/>
                  <a:pt x="3780" y="1088"/>
                  <a:pt x="3946" y="1164"/>
                </a:cubicBezTo>
                <a:cubicBezTo>
                  <a:pt x="4112" y="1240"/>
                  <a:pt x="4559" y="1051"/>
                  <a:pt x="4763" y="1164"/>
                </a:cubicBezTo>
                <a:cubicBezTo>
                  <a:pt x="4967" y="1277"/>
                  <a:pt x="5186" y="1648"/>
                  <a:pt x="5171" y="1844"/>
                </a:cubicBezTo>
                <a:cubicBezTo>
                  <a:pt x="5156" y="2040"/>
                  <a:pt x="4853" y="2335"/>
                  <a:pt x="4672" y="2343"/>
                </a:cubicBezTo>
                <a:cubicBezTo>
                  <a:pt x="4491" y="2351"/>
                  <a:pt x="4241" y="1920"/>
                  <a:pt x="4082" y="1890"/>
                </a:cubicBezTo>
                <a:cubicBezTo>
                  <a:pt x="3923" y="1860"/>
                  <a:pt x="3779" y="2034"/>
                  <a:pt x="3719" y="2162"/>
                </a:cubicBezTo>
                <a:cubicBezTo>
                  <a:pt x="3659" y="2290"/>
                  <a:pt x="3794" y="2533"/>
                  <a:pt x="3719" y="2661"/>
                </a:cubicBezTo>
                <a:cubicBezTo>
                  <a:pt x="3644" y="2789"/>
                  <a:pt x="3357" y="2782"/>
                  <a:pt x="3266" y="2933"/>
                </a:cubicBezTo>
                <a:cubicBezTo>
                  <a:pt x="3175" y="3084"/>
                  <a:pt x="3319" y="3455"/>
                  <a:pt x="3175" y="3568"/>
                </a:cubicBezTo>
                <a:cubicBezTo>
                  <a:pt x="3031" y="3681"/>
                  <a:pt x="2676" y="3598"/>
                  <a:pt x="2404" y="3613"/>
                </a:cubicBezTo>
                <a:cubicBezTo>
                  <a:pt x="2132" y="3628"/>
                  <a:pt x="1640" y="3727"/>
                  <a:pt x="1542" y="3659"/>
                </a:cubicBezTo>
                <a:cubicBezTo>
                  <a:pt x="1444" y="3591"/>
                  <a:pt x="1799" y="3341"/>
                  <a:pt x="1814" y="3205"/>
                </a:cubicBezTo>
                <a:cubicBezTo>
                  <a:pt x="1829" y="3069"/>
                  <a:pt x="1807" y="2880"/>
                  <a:pt x="1633" y="2842"/>
                </a:cubicBezTo>
                <a:cubicBezTo>
                  <a:pt x="1459" y="2804"/>
                  <a:pt x="1013" y="2910"/>
                  <a:pt x="771" y="2978"/>
                </a:cubicBezTo>
                <a:cubicBezTo>
                  <a:pt x="529" y="3046"/>
                  <a:pt x="294" y="3304"/>
                  <a:pt x="181" y="3251"/>
                </a:cubicBezTo>
                <a:cubicBezTo>
                  <a:pt x="68" y="3198"/>
                  <a:pt x="0" y="3001"/>
                  <a:pt x="91" y="2661"/>
                </a:cubicBezTo>
                <a:cubicBezTo>
                  <a:pt x="182" y="2321"/>
                  <a:pt x="537" y="1557"/>
                  <a:pt x="726" y="1209"/>
                </a:cubicBezTo>
                <a:close/>
              </a:path>
            </a:pathLst>
          </a:custGeom>
          <a:noFill/>
          <a:ln w="254000">
            <a:solidFill>
              <a:srgbClr val="B2B2B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8" name="Rectangle 40" descr="Large checker board"/>
          <p:cNvSpPr>
            <a:spLocks noChangeArrowheads="1"/>
          </p:cNvSpPr>
          <p:nvPr/>
        </p:nvSpPr>
        <p:spPr bwMode="auto">
          <a:xfrm rot="-3935883">
            <a:off x="1153319" y="2420144"/>
            <a:ext cx="576263" cy="288925"/>
          </a:xfrm>
          <a:prstGeom prst="rect">
            <a:avLst/>
          </a:prstGeom>
          <a:pattFill prst="lgCheck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4" name="Oval 56"/>
          <p:cNvSpPr>
            <a:spLocks noChangeArrowheads="1"/>
          </p:cNvSpPr>
          <p:nvPr/>
        </p:nvSpPr>
        <p:spPr bwMode="auto">
          <a:xfrm>
            <a:off x="1547813" y="1989138"/>
            <a:ext cx="288925" cy="28892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4" name="Oval 46"/>
          <p:cNvSpPr>
            <a:spLocks noChangeArrowheads="1"/>
          </p:cNvSpPr>
          <p:nvPr/>
        </p:nvSpPr>
        <p:spPr bwMode="auto">
          <a:xfrm>
            <a:off x="7308850" y="692150"/>
            <a:ext cx="1081088" cy="1081088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3" name="Oval 45"/>
          <p:cNvSpPr>
            <a:spLocks noChangeArrowheads="1"/>
          </p:cNvSpPr>
          <p:nvPr/>
        </p:nvSpPr>
        <p:spPr bwMode="auto">
          <a:xfrm>
            <a:off x="7308850" y="692150"/>
            <a:ext cx="1081088" cy="1081088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663825" cy="863600"/>
          </a:xfrm>
        </p:spPr>
        <p:txBody>
          <a:bodyPr/>
          <a:lstStyle/>
          <a:p>
            <a:pPr algn="l"/>
            <a:r>
              <a:rPr lang="en-GB" altLang="en-US" sz="2800"/>
              <a:t>Red-Dot Racer</a:t>
            </a:r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 rot="-1526358">
            <a:off x="755650" y="1341438"/>
            <a:ext cx="863600" cy="1296987"/>
            <a:chOff x="1066" y="2205"/>
            <a:chExt cx="544" cy="817"/>
          </a:xfrm>
        </p:grpSpPr>
        <p:sp>
          <p:nvSpPr>
            <p:cNvPr id="2054" name="AutoShape 6" descr="Large checker board"/>
            <p:cNvSpPr>
              <a:spLocks noChangeArrowheads="1"/>
            </p:cNvSpPr>
            <p:nvPr/>
          </p:nvSpPr>
          <p:spPr bwMode="auto">
            <a:xfrm>
              <a:off x="1066" y="2205"/>
              <a:ext cx="544" cy="454"/>
            </a:xfrm>
            <a:prstGeom prst="wave">
              <a:avLst>
                <a:gd name="adj1" fmla="val 13005"/>
                <a:gd name="adj2" fmla="val 0"/>
              </a:avLst>
            </a:prstGeom>
            <a:pattFill prst="lgCheck">
              <a:fgClr>
                <a:schemeClr val="tx1"/>
              </a:fgClr>
              <a:bgClr>
                <a:schemeClr val="bg1"/>
              </a:bgClr>
            </a:patt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" name="Line 7"/>
            <p:cNvSpPr>
              <a:spLocks noChangeShapeType="1"/>
            </p:cNvSpPr>
            <p:nvPr/>
          </p:nvSpPr>
          <p:spPr bwMode="auto">
            <a:xfrm flipV="1">
              <a:off x="1066" y="2205"/>
              <a:ext cx="0" cy="817"/>
            </a:xfrm>
            <a:prstGeom prst="lin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1547813" y="1989138"/>
            <a:ext cx="287337" cy="2889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1933575" y="1509713"/>
            <a:ext cx="287338" cy="2889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Oval 11"/>
          <p:cNvSpPr>
            <a:spLocks noChangeArrowheads="1"/>
          </p:cNvSpPr>
          <p:nvPr/>
        </p:nvSpPr>
        <p:spPr bwMode="auto">
          <a:xfrm>
            <a:off x="2555875" y="1027113"/>
            <a:ext cx="287338" cy="2889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Oval 12"/>
          <p:cNvSpPr>
            <a:spLocks noChangeArrowheads="1"/>
          </p:cNvSpPr>
          <p:nvPr/>
        </p:nvSpPr>
        <p:spPr bwMode="auto">
          <a:xfrm>
            <a:off x="3563938" y="908050"/>
            <a:ext cx="287337" cy="2889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Oval 13"/>
          <p:cNvSpPr>
            <a:spLocks noChangeArrowheads="1"/>
          </p:cNvSpPr>
          <p:nvPr/>
        </p:nvSpPr>
        <p:spPr bwMode="auto">
          <a:xfrm>
            <a:off x="4572000" y="714375"/>
            <a:ext cx="287338" cy="2889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Oval 14"/>
          <p:cNvSpPr>
            <a:spLocks noChangeArrowheads="1"/>
          </p:cNvSpPr>
          <p:nvPr/>
        </p:nvSpPr>
        <p:spPr bwMode="auto">
          <a:xfrm>
            <a:off x="5435600" y="476250"/>
            <a:ext cx="287338" cy="2889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Oval 15"/>
          <p:cNvSpPr>
            <a:spLocks noChangeArrowheads="1"/>
          </p:cNvSpPr>
          <p:nvPr/>
        </p:nvSpPr>
        <p:spPr bwMode="auto">
          <a:xfrm>
            <a:off x="6194425" y="692150"/>
            <a:ext cx="287338" cy="2889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Oval 16"/>
          <p:cNvSpPr>
            <a:spLocks noChangeArrowheads="1"/>
          </p:cNvSpPr>
          <p:nvPr/>
        </p:nvSpPr>
        <p:spPr bwMode="auto">
          <a:xfrm>
            <a:off x="6156325" y="1341438"/>
            <a:ext cx="287338" cy="2889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Oval 17"/>
          <p:cNvSpPr>
            <a:spLocks noChangeArrowheads="1"/>
          </p:cNvSpPr>
          <p:nvPr/>
        </p:nvSpPr>
        <p:spPr bwMode="auto">
          <a:xfrm>
            <a:off x="6300788" y="2133600"/>
            <a:ext cx="287337" cy="2889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Oval 18"/>
          <p:cNvSpPr>
            <a:spLocks noChangeArrowheads="1"/>
          </p:cNvSpPr>
          <p:nvPr/>
        </p:nvSpPr>
        <p:spPr bwMode="auto">
          <a:xfrm>
            <a:off x="7308850" y="2205038"/>
            <a:ext cx="287338" cy="2889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8027988" y="2492375"/>
            <a:ext cx="287337" cy="2889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Oval 20"/>
          <p:cNvSpPr>
            <a:spLocks noChangeArrowheads="1"/>
          </p:cNvSpPr>
          <p:nvPr/>
        </p:nvSpPr>
        <p:spPr bwMode="auto">
          <a:xfrm>
            <a:off x="8388350" y="3141663"/>
            <a:ext cx="287338" cy="2889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Oval 21"/>
          <p:cNvSpPr>
            <a:spLocks noChangeArrowheads="1"/>
          </p:cNvSpPr>
          <p:nvPr/>
        </p:nvSpPr>
        <p:spPr bwMode="auto">
          <a:xfrm>
            <a:off x="8172450" y="3789363"/>
            <a:ext cx="287338" cy="2889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0" name="Oval 22"/>
          <p:cNvSpPr>
            <a:spLocks noChangeArrowheads="1"/>
          </p:cNvSpPr>
          <p:nvPr/>
        </p:nvSpPr>
        <p:spPr bwMode="auto">
          <a:xfrm>
            <a:off x="7596188" y="4152900"/>
            <a:ext cx="287337" cy="2889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Oval 23"/>
          <p:cNvSpPr>
            <a:spLocks noChangeArrowheads="1"/>
          </p:cNvSpPr>
          <p:nvPr/>
        </p:nvSpPr>
        <p:spPr bwMode="auto">
          <a:xfrm>
            <a:off x="6948488" y="3644900"/>
            <a:ext cx="287337" cy="2889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2" name="Oval 24"/>
          <p:cNvSpPr>
            <a:spLocks noChangeArrowheads="1"/>
          </p:cNvSpPr>
          <p:nvPr/>
        </p:nvSpPr>
        <p:spPr bwMode="auto">
          <a:xfrm>
            <a:off x="6443663" y="3467100"/>
            <a:ext cx="287337" cy="2889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Oval 25"/>
          <p:cNvSpPr>
            <a:spLocks noChangeArrowheads="1"/>
          </p:cNvSpPr>
          <p:nvPr/>
        </p:nvSpPr>
        <p:spPr bwMode="auto">
          <a:xfrm>
            <a:off x="6084888" y="3933825"/>
            <a:ext cx="287337" cy="2889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4" name="Oval 26"/>
          <p:cNvSpPr>
            <a:spLocks noChangeArrowheads="1"/>
          </p:cNvSpPr>
          <p:nvPr/>
        </p:nvSpPr>
        <p:spPr bwMode="auto">
          <a:xfrm>
            <a:off x="6110288" y="4508500"/>
            <a:ext cx="287337" cy="2889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5" name="Oval 27"/>
          <p:cNvSpPr>
            <a:spLocks noChangeArrowheads="1"/>
          </p:cNvSpPr>
          <p:nvPr/>
        </p:nvSpPr>
        <p:spPr bwMode="auto">
          <a:xfrm>
            <a:off x="5521325" y="4954588"/>
            <a:ext cx="287338" cy="2889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6" name="Oval 28"/>
          <p:cNvSpPr>
            <a:spLocks noChangeArrowheads="1"/>
          </p:cNvSpPr>
          <p:nvPr/>
        </p:nvSpPr>
        <p:spPr bwMode="auto">
          <a:xfrm>
            <a:off x="5318125" y="5516563"/>
            <a:ext cx="287338" cy="2889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7" name="Oval 29"/>
          <p:cNvSpPr>
            <a:spLocks noChangeArrowheads="1"/>
          </p:cNvSpPr>
          <p:nvPr/>
        </p:nvSpPr>
        <p:spPr bwMode="auto">
          <a:xfrm>
            <a:off x="4876800" y="6178550"/>
            <a:ext cx="287338" cy="2889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8" name="Oval 30"/>
          <p:cNvSpPr>
            <a:spLocks noChangeArrowheads="1"/>
          </p:cNvSpPr>
          <p:nvPr/>
        </p:nvSpPr>
        <p:spPr bwMode="auto">
          <a:xfrm>
            <a:off x="3975100" y="6165850"/>
            <a:ext cx="287338" cy="2889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9" name="Oval 31"/>
          <p:cNvSpPr>
            <a:spLocks noChangeArrowheads="1"/>
          </p:cNvSpPr>
          <p:nvPr/>
        </p:nvSpPr>
        <p:spPr bwMode="auto">
          <a:xfrm>
            <a:off x="2852738" y="6275388"/>
            <a:ext cx="287337" cy="2889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0" name="Oval 32"/>
          <p:cNvSpPr>
            <a:spLocks noChangeArrowheads="1"/>
          </p:cNvSpPr>
          <p:nvPr/>
        </p:nvSpPr>
        <p:spPr bwMode="auto">
          <a:xfrm>
            <a:off x="2962275" y="5724525"/>
            <a:ext cx="287338" cy="2889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Oval 33"/>
          <p:cNvSpPr>
            <a:spLocks noChangeArrowheads="1"/>
          </p:cNvSpPr>
          <p:nvPr/>
        </p:nvSpPr>
        <p:spPr bwMode="auto">
          <a:xfrm>
            <a:off x="2987675" y="5084763"/>
            <a:ext cx="287338" cy="2889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2" name="Oval 34"/>
          <p:cNvSpPr>
            <a:spLocks noChangeArrowheads="1"/>
          </p:cNvSpPr>
          <p:nvPr/>
        </p:nvSpPr>
        <p:spPr bwMode="auto">
          <a:xfrm>
            <a:off x="2339975" y="4941888"/>
            <a:ext cx="287338" cy="2889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3" name="Oval 35"/>
          <p:cNvSpPr>
            <a:spLocks noChangeArrowheads="1"/>
          </p:cNvSpPr>
          <p:nvPr/>
        </p:nvSpPr>
        <p:spPr bwMode="auto">
          <a:xfrm>
            <a:off x="1258888" y="5203825"/>
            <a:ext cx="287337" cy="2889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4" name="Oval 36"/>
          <p:cNvSpPr>
            <a:spLocks noChangeArrowheads="1"/>
          </p:cNvSpPr>
          <p:nvPr/>
        </p:nvSpPr>
        <p:spPr bwMode="auto">
          <a:xfrm>
            <a:off x="468313" y="5589588"/>
            <a:ext cx="287337" cy="2889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5" name="Oval 37"/>
          <p:cNvSpPr>
            <a:spLocks noChangeArrowheads="1"/>
          </p:cNvSpPr>
          <p:nvPr/>
        </p:nvSpPr>
        <p:spPr bwMode="auto">
          <a:xfrm>
            <a:off x="250825" y="4868863"/>
            <a:ext cx="287338" cy="2889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6" name="Oval 38"/>
          <p:cNvSpPr>
            <a:spLocks noChangeArrowheads="1"/>
          </p:cNvSpPr>
          <p:nvPr/>
        </p:nvSpPr>
        <p:spPr bwMode="auto">
          <a:xfrm>
            <a:off x="539750" y="4005263"/>
            <a:ext cx="287338" cy="2889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7" name="Oval 39">
            <a:hlinkClick r:id="" action="ppaction://noaction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>
            <a:off x="976313" y="3068638"/>
            <a:ext cx="287337" cy="2889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0" name="Oval 42"/>
          <p:cNvSpPr>
            <a:spLocks noChangeArrowheads="1"/>
          </p:cNvSpPr>
          <p:nvPr/>
        </p:nvSpPr>
        <p:spPr bwMode="auto">
          <a:xfrm>
            <a:off x="1390650" y="2263775"/>
            <a:ext cx="287338" cy="28892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6588125" y="6553200"/>
            <a:ext cx="2376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/>
              <a:t>Press your ‘Esc’ key to exit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6588125" y="188913"/>
            <a:ext cx="23764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/>
              <a:t>Can you beat 30 seconds?!</a:t>
            </a: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8316913" y="765175"/>
            <a:ext cx="2159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 b="1"/>
              <a:t>5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8243888" y="1412875"/>
            <a:ext cx="360362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 b="1"/>
              <a:t>10</a:t>
            </a: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7646988" y="1773238"/>
            <a:ext cx="381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 b="1"/>
              <a:t>15</a:t>
            </a: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7019925" y="1484313"/>
            <a:ext cx="35877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 b="1"/>
              <a:t>20</a:t>
            </a:r>
          </a:p>
        </p:txBody>
      </p:sp>
      <p:sp>
        <p:nvSpPr>
          <p:cNvPr id="2100" name="Text Box 52"/>
          <p:cNvSpPr txBox="1">
            <a:spLocks noChangeArrowheads="1"/>
          </p:cNvSpPr>
          <p:nvPr/>
        </p:nvSpPr>
        <p:spPr bwMode="auto">
          <a:xfrm>
            <a:off x="7032625" y="798513"/>
            <a:ext cx="3603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 b="1"/>
              <a:t>25</a:t>
            </a:r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7661275" y="463550"/>
            <a:ext cx="3667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 b="1"/>
              <a:t>30</a:t>
            </a:r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1908175" y="2133600"/>
            <a:ext cx="2016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1200"/>
              <a:t>Click on the red dot to start</a:t>
            </a:r>
          </a:p>
        </p:txBody>
      </p:sp>
      <p:sp>
        <p:nvSpPr>
          <p:cNvPr id="2105" name="Text Box 57"/>
          <p:cNvSpPr txBox="1">
            <a:spLocks noChangeArrowheads="1"/>
          </p:cNvSpPr>
          <p:nvPr/>
        </p:nvSpPr>
        <p:spPr bwMode="auto">
          <a:xfrm>
            <a:off x="2771775" y="3141663"/>
            <a:ext cx="27717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1400"/>
              <a:t>Can you beat the Blue Dot?!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300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57909E-6 C 0.03507 -0.05342 0.07014 -0.10684 0.09705 -0.13321 C 0.12396 -0.1598 0.13681 -0.1561 0.16198 -0.15957 C 0.18715 -0.16304 0.22552 -0.15309 0.24775 -0.15402 C 0.26997 -0.15494 0.2717 -0.15379 0.29566 -0.16512 C 0.31962 -0.17645 0.36337 -0.21207 0.3915 -0.22155 C 0.41962 -0.23103 0.44618 -0.22363 0.46476 -0.22155 C 0.48334 -0.21947 0.49462 -0.21808 0.50278 -0.20837 C 0.51094 -0.19865 0.51406 -0.18894 0.51406 -0.16327 C 0.51406 -0.1376 0.50261 -0.08418 0.50278 -0.05457 C 0.50295 -0.0252 0.50816 -0.00393 0.51545 0.01296 C 0.52275 0.02984 0.53316 0.04117 0.54636 0.04672 C 0.55955 0.05181 0.57535 0.04718 0.59427 0.04487 C 0.6132 0.0421 0.64219 0.02776 0.66042 0.03192 C 0.67865 0.03608 0.69097 0.05296 0.70417 0.06938 C 0.71736 0.08557 0.73195 0.10963 0.73941 0.13113 C 0.74688 0.15241 0.74983 0.17785 0.74931 0.19889 C 0.74879 0.21994 0.74479 0.24099 0.73663 0.25694 C 0.72847 0.27267 0.71146 0.28516 0.7 0.29441 C 0.68854 0.30366 0.67952 0.31222 0.66754 0.31268 C 0.65556 0.3136 0.64028 0.3106 0.62813 0.29811 C 0.61597 0.28516 0.60521 0.25301 0.59427 0.23821 C 0.58334 0.22341 0.57552 0.21 0.56198 0.21 C 0.54844 0.21 0.52327 0.22503 0.51268 0.23821 C 0.50209 0.25139 0.50087 0.27313 0.49861 0.28886 C 0.49636 0.30435 0.49861 0.31615 0.49861 0.33187 C 0.49861 0.34783 0.50313 0.36864 0.49861 0.38275 C 0.4941 0.39663 0.48507 0.40495 0.4717 0.41652 C 0.45834 0.42785 0.4283 0.43779 0.41823 0.45028 C 0.40816 0.46254 0.41198 0.47248 0.41129 0.49122 C 0.41059 0.51041 0.41528 0.54672 0.41406 0.56453 C 0.41285 0.58164 0.41025 0.58627 0.40417 0.59459 C 0.39809 0.60176 0.39705 0.61101 0.37743 0.61286 C 0.35781 0.61518 0.31545 0.60731 0.28594 0.60731 C 0.25643 0.60731 0.22309 0.61009 0.2 0.61286 C 0.17691 0.61564 0.16163 0.62628 0.14775 0.62628 C 0.13386 0.62628 0.12084 0.61934 0.11684 0.61286 C 0.11285 0.60685 0.11528 0.60338 0.12396 0.58812 C 0.13264 0.57424 0.16215 0.5458 0.16893 0.52475 C 0.1757 0.50463 0.17153 0.48058 0.16476 0.46531 C 0.15799 0.44913 0.14028 0.43525 0.12813 0.42947 C 0.11597 0.42276 0.10868 0.42554 0.0915 0.42947 C 0.07431 0.43247 0.04601 0.44196 0.02535 0.44774 C 0.00469 0.45491 -0.01458 0.45815 -0.03246 0.46878 C -0.05035 0.47942 -0.06771 0.50255 -0.08177 0.51203 C -0.09583 0.52128 -0.10746 0.52961 -0.11701 0.52475 C -0.12656 0.52036 -0.13576 0.49723 -0.13958 0.48335 C -0.1434 0.4704 -0.14028 0.45861 -0.13958 0.4445 C -0.13889 0.42993 -0.14062 0.42276 -0.13524 0.39732 C -0.12986 0.37188 -0.11875 0.32864 -0.10712 0.29071 C -0.09548 0.25209 -0.07864 0.2063 -0.06493 0.16883 C -0.05121 0.13136 -0.03385 0.08858 -0.02535 0.06545 C -0.01684 0.04256 -0.01545 0.03701 -0.01406 0.03192 " pathEditMode="relative" rAng="0" ptsTypes="aaaaaaaaaaaaaaaaaaaaaaaaaaaaaaaaaaaaaaaaaaaaaaaaaaaaA">
                                      <p:cBhvr>
                                        <p:cTn id="13" dur="260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12" y="1975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4" presetClass="emph" presetSubtype="0" fill="hold" grpId="0" nodeType="withEffect">
                                  <p:stCondLst>
                                    <p:cond delay="30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 nodeType="clickPar">
                      <p:stCondLst>
                        <p:cond delay="0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0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0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 nodeType="clickPar">
                      <p:stCondLst>
                        <p:cond delay="0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 nodeType="clickPar">
                      <p:stCondLst>
                        <p:cond delay="0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0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 nodeType="clickPar">
                      <p:stCondLst>
                        <p:cond delay="0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8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0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 nodeType="clickPar">
                      <p:stCondLst>
                        <p:cond delay="0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0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0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 nodeType="clickPar">
                      <p:stCondLst>
                        <p:cond delay="0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1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 nodeType="clickPar">
                      <p:stCondLst>
                        <p:cond delay="0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0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 nodeType="clickPar">
                      <p:stCondLst>
                        <p:cond delay="0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3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 nodeType="clickPar">
                      <p:stCondLst>
                        <p:cond delay="0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4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 nodeType="clickPar">
                      <p:stCondLst>
                        <p:cond delay="0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 nodeType="clickPar">
                      <p:stCondLst>
                        <p:cond delay="0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6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2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 nodeType="clickPar">
                      <p:stCondLst>
                        <p:cond delay="0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7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2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 nodeType="clickPar">
                      <p:stCondLst>
                        <p:cond delay="0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8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 nodeType="clickPar">
                      <p:stCondLst>
                        <p:cond delay="0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9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2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0"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20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 nodeType="clickPar">
                      <p:stCondLst>
                        <p:cond delay="0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1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2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 nodeType="clickPar">
                      <p:stCondLst>
                        <p:cond delay="0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2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2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 nodeType="clickPar">
                      <p:stCondLst>
                        <p:cond delay="0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3"/>
                  </p:tgtEl>
                </p:cond>
              </p:nextCondLst>
            </p:seq>
            <p:seq concurrent="1" nextAc="seek">
              <p:cTn id="205" restart="whenNotActive" fill="hold" evtFilter="cancelBubble" nodeType="interactiveSeq">
                <p:stCondLst>
                  <p:cond evt="onClick" delay="0">
                    <p:tgtEl>
                      <p:spTgt spid="2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6" fill="hold" nodeType="clickPar">
                      <p:stCondLst>
                        <p:cond delay="0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 nodeType="clickPar">
                      <p:stCondLst>
                        <p:cond delay="0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5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2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 nodeType="clickPar">
                      <p:stCondLst>
                        <p:cond delay="0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6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20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 nodeType="clickPar">
                      <p:stCondLst>
                        <p:cond delay="0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3" presetID="8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23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7"/>
                  </p:tgtEl>
                </p:cond>
              </p:nextCondLst>
            </p:seq>
          </p:childTnLst>
        </p:cTn>
      </p:par>
    </p:tnLst>
    <p:bldLst>
      <p:bldP spid="2101" grpId="0"/>
      <p:bldP spid="210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36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Red-Dot Racer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Ball Racer</dc:title>
  <dc:creator>Owner</dc:creator>
  <cp:lastModifiedBy>John Rodwell</cp:lastModifiedBy>
  <cp:revision>24</cp:revision>
  <dcterms:created xsi:type="dcterms:W3CDTF">2011-01-17T10:58:42Z</dcterms:created>
  <dcterms:modified xsi:type="dcterms:W3CDTF">2017-01-17T21:22:57Z</dcterms:modified>
</cp:coreProperties>
</file>